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704" r:id="rId3"/>
  </p:sldMasterIdLst>
  <p:notesMasterIdLst>
    <p:notesMasterId r:id="rId11"/>
  </p:notesMasterIdLst>
  <p:sldIdLst>
    <p:sldId id="2935" r:id="rId4"/>
    <p:sldId id="309" r:id="rId5"/>
    <p:sldId id="310" r:id="rId6"/>
    <p:sldId id="311" r:id="rId7"/>
    <p:sldId id="312" r:id="rId8"/>
    <p:sldId id="321" r:id="rId9"/>
    <p:sldId id="289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B42DF-A40C-4BC8-8D83-02136AAD47E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5D824-C3F1-475F-B4A6-8A2E58136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8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9489-5013-4436-9C33-0367CA2BF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B6058-81EC-4D91-8EB7-C27DB45FC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333B-89DC-496A-B943-31784570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D5D1-7FBC-4A4A-B977-07C23BE84191}" type="datetimeFigureOut">
              <a:rPr lang="vi-VN" smtClean="0"/>
              <a:t>23/01/2022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4FBF6-0453-4721-BC35-6B612172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44B84-CD9C-4862-BFD2-D28821B4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81-7989-4719-A0E1-08ADEEC28F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139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BFEB-F758-4A22-910E-CE20C190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E6E38-0F44-463C-9B1E-46A27B615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C85A8-3293-4E74-A97C-DEE51229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D5D1-7FBC-4A4A-B977-07C23BE84191}" type="datetimeFigureOut">
              <a:rPr lang="vi-VN" smtClean="0"/>
              <a:t>23/01/2022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1D39F-D491-4F24-9892-CA5B8846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D02EB-287B-4141-BAFD-4ED42F34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81-7989-4719-A0E1-08ADEEC28F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255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DB09FE-7A97-4B21-8392-6B5B4F5DA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16BDB2-75B7-4BFD-AAEA-8EDD3FFB0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A7584-129A-4120-B20E-D7E9D71A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D5D1-7FBC-4A4A-B977-07C23BE84191}" type="datetimeFigureOut">
              <a:rPr lang="vi-VN" smtClean="0"/>
              <a:t>23/01/2022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2B8A6-9823-4DA9-9445-80F76C28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22578-378C-4EC6-99F2-AFAAF6F9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81-7989-4719-A0E1-08ADEEC28F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1043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4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3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5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65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935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156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845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3888F-2609-4349-8F11-99AB9A41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623C2-36DD-44B4-8FA3-1A58B7136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D798-6447-424F-BC89-09213779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D5D1-7FBC-4A4A-B977-07C23BE84191}" type="datetimeFigureOut">
              <a:rPr lang="vi-VN" smtClean="0"/>
              <a:t>23/01/2022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5F6A3-EC50-4652-BEEB-BA2A46E3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41098-7D84-4578-A7C5-0C2993D6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81-7989-4719-A0E1-08ADEEC28F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3542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50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499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881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39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7418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5483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490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159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1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748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ACD4-6D65-4FFA-B11F-8BFCA31D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3DC33-C902-4A33-B7B8-36AA5FE15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2392F-3D9F-4E28-ABE7-C069A52E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D5D1-7FBC-4A4A-B977-07C23BE84191}" type="datetimeFigureOut">
              <a:rPr lang="vi-VN" smtClean="0"/>
              <a:t>23/01/2022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1CA7D-04A9-41B2-A844-4FFAE596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4235-F8D3-4A07-9091-E51EDEE7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81-7989-4719-A0E1-08ADEEC28F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403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054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381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159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624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881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9275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964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57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841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035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0BD3-1A21-49A5-A1C5-F81A57EE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FFCCC-0A46-4949-9CA7-4E516C1A6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FCEFF-B1A8-4B13-82DE-1EAAEE1DA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201D9-6838-4042-9499-339E1830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D5D1-7FBC-4A4A-B977-07C23BE84191}" type="datetimeFigureOut">
              <a:rPr lang="vi-VN" smtClean="0"/>
              <a:t>23/01/2022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ED5EE-BD22-4A57-843C-4B9A5D9F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60B5A-56F9-4011-9974-F38BB9D1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81-7989-4719-A0E1-08ADEEC28F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1021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438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49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119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5FD0-E9FA-4EBB-9601-BAA1443962E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2FB6-D8BD-4F7A-B317-A1A11146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0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5FD0-E9FA-4EBB-9601-BAA1443962E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2FB6-D8BD-4F7A-B317-A1A11146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9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118F-1AD5-4B1C-B76F-7BDDAE1F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38A69-D203-4908-869A-82543C4E0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C3705-C61E-44B4-907E-3754672E1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6854B9-E802-4C7F-B94B-92FC7E81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A9C46-D6B2-48FE-9F84-4C03AB04D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518D1-C9B0-4E7B-A583-4CFBA105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D5D1-7FBC-4A4A-B977-07C23BE84191}" type="datetimeFigureOut">
              <a:rPr lang="vi-VN" smtClean="0"/>
              <a:t>23/01/2022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DB5C0C-B50C-4CE0-BB07-035371A3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EFF892-588E-4A3E-B1CB-9F4D425E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81-7989-4719-A0E1-08ADEEC28F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099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8A57-04EF-4A8A-892C-93052D425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000B8-3234-427C-B77F-A6305CBB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D5D1-7FBC-4A4A-B977-07C23BE84191}" type="datetimeFigureOut">
              <a:rPr lang="vi-VN" smtClean="0"/>
              <a:t>23/01/2022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EA593-CA28-45F9-AD63-56165A29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A2976-6C69-4BB0-B3CA-C90BE4D8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81-7989-4719-A0E1-08ADEEC28F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841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82D3B-76AE-4402-ACDD-C2EC2BD8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D5D1-7FBC-4A4A-B977-07C23BE84191}" type="datetimeFigureOut">
              <a:rPr lang="vi-VN" smtClean="0"/>
              <a:t>23/01/2022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ACEB12-AF14-462E-A11B-961A06D7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BD7D0-9ED1-44E0-BD4B-4D50ACD6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81-7989-4719-A0E1-08ADEEC28F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44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89B1-B3D4-45EC-B4F1-1606342B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C2E92-60BC-4ABD-B631-AEA3C82F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75BD9-DEBF-43D7-930E-53F79426A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19C87-3BBD-43BB-96F0-E8FE946A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D5D1-7FBC-4A4A-B977-07C23BE84191}" type="datetimeFigureOut">
              <a:rPr lang="vi-VN" smtClean="0"/>
              <a:t>23/01/2022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A5BB-6C34-4F52-8DF2-795379EC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AF7A1-BC1F-423A-8E7C-B19252F0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81-7989-4719-A0E1-08ADEEC28F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32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5C637-D917-4DBB-9E45-C31CEC5B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9B4B37-8F39-4304-AD1A-1A2E6477E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1948C-415B-40AC-B980-A61701E29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C067C-5FA1-45E7-89CE-A265A62F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D5D1-7FBC-4A4A-B977-07C23BE84191}" type="datetimeFigureOut">
              <a:rPr lang="vi-VN" smtClean="0"/>
              <a:t>23/01/2022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C0A3E-0381-4D5F-A23C-9B4B7BDC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62AA6-84DE-4846-AC9D-4F867BB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81-7989-4719-A0E1-08ADEEC28F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941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47E0E-6B8E-40A2-81A5-675AD72C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FB44F-7A9E-4A80-AC0E-60BE8DA1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6D5F8-948B-4266-AE64-E5DD4C0E1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D5D1-7FBC-4A4A-B977-07C23BE84191}" type="datetimeFigureOut">
              <a:rPr lang="vi-VN" smtClean="0"/>
              <a:t>23/01/2022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865FA-FB38-4F87-A70B-778FFE2D7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ED1C1-1D8F-4440-A868-1AAAD1C21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A2B81-7989-4719-A0E1-08ADEEC28F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7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7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732" r:id="rId5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8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0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: Luyện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tập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6" y="178288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2683191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22DAC2-08C8-433A-9259-DACD76B36DC5}"/>
              </a:ext>
            </a:extLst>
          </p:cNvPr>
          <p:cNvCxnSpPr>
            <a:cxnSpLocks/>
          </p:cNvCxnSpPr>
          <p:nvPr/>
        </p:nvCxnSpPr>
        <p:spPr>
          <a:xfrm>
            <a:off x="3585743" y="1011324"/>
            <a:ext cx="7583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4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5E7E56-AD92-4DE0-A3DC-13B26DC18E37}"/>
              </a:ext>
            </a:extLst>
          </p:cNvPr>
          <p:cNvCxnSpPr>
            <a:cxnSpLocks/>
          </p:cNvCxnSpPr>
          <p:nvPr/>
        </p:nvCxnSpPr>
        <p:spPr>
          <a:xfrm>
            <a:off x="1456497" y="1564312"/>
            <a:ext cx="16263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3D1B1C-E4A7-432C-9824-673651629CF4}"/>
              </a:ext>
            </a:extLst>
          </p:cNvPr>
          <p:cNvCxnSpPr>
            <a:cxnSpLocks/>
          </p:cNvCxnSpPr>
          <p:nvPr/>
        </p:nvCxnSpPr>
        <p:spPr>
          <a:xfrm>
            <a:off x="1456497" y="1951850"/>
            <a:ext cx="21880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1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2385D3-5004-4AF0-B3C4-F105DD8BBF6A}"/>
              </a:ext>
            </a:extLst>
          </p:cNvPr>
          <p:cNvCxnSpPr>
            <a:cxnSpLocks/>
          </p:cNvCxnSpPr>
          <p:nvPr/>
        </p:nvCxnSpPr>
        <p:spPr>
          <a:xfrm>
            <a:off x="4705093" y="946010"/>
            <a:ext cx="19308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6AE6610-2B03-4D44-936E-C1F483265E7B}"/>
              </a:ext>
            </a:extLst>
          </p:cNvPr>
          <p:cNvCxnSpPr>
            <a:cxnSpLocks/>
          </p:cNvCxnSpPr>
          <p:nvPr/>
        </p:nvCxnSpPr>
        <p:spPr>
          <a:xfrm flipV="1">
            <a:off x="9182950" y="946010"/>
            <a:ext cx="1659221" cy="1854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B19402-C202-4EA9-8BA0-308698394A8C}"/>
              </a:ext>
            </a:extLst>
          </p:cNvPr>
          <p:cNvCxnSpPr>
            <a:cxnSpLocks/>
          </p:cNvCxnSpPr>
          <p:nvPr/>
        </p:nvCxnSpPr>
        <p:spPr>
          <a:xfrm>
            <a:off x="3564983" y="1289229"/>
            <a:ext cx="209123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3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869379" y="3241436"/>
            <a:ext cx="49827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869379" y="3949299"/>
            <a:ext cx="5320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1A95D1D-D3C5-4635-AD62-8C274D43AE77}"/>
              </a:ext>
            </a:extLst>
          </p:cNvPr>
          <p:cNvCxnSpPr>
            <a:cxnSpLocks/>
          </p:cNvCxnSpPr>
          <p:nvPr/>
        </p:nvCxnSpPr>
        <p:spPr>
          <a:xfrm>
            <a:off x="2465781" y="1802038"/>
            <a:ext cx="14693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8D12BC-41FC-4C17-B798-C76FB1A402F6}"/>
              </a:ext>
            </a:extLst>
          </p:cNvPr>
          <p:cNvCxnSpPr>
            <a:cxnSpLocks/>
          </p:cNvCxnSpPr>
          <p:nvPr/>
        </p:nvCxnSpPr>
        <p:spPr>
          <a:xfrm>
            <a:off x="4201524" y="1802038"/>
            <a:ext cx="16506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A07367C-62F5-4319-B677-B3643F989F5F}"/>
              </a:ext>
            </a:extLst>
          </p:cNvPr>
          <p:cNvCxnSpPr>
            <a:cxnSpLocks/>
          </p:cNvCxnSpPr>
          <p:nvPr/>
        </p:nvCxnSpPr>
        <p:spPr>
          <a:xfrm>
            <a:off x="1285741" y="3595367"/>
            <a:ext cx="124201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2AED0C-FD4B-403C-AD40-FEAD6E42F9D8}"/>
              </a:ext>
            </a:extLst>
          </p:cNvPr>
          <p:cNvCxnSpPr>
            <a:cxnSpLocks/>
          </p:cNvCxnSpPr>
          <p:nvPr/>
        </p:nvCxnSpPr>
        <p:spPr>
          <a:xfrm>
            <a:off x="2986748" y="3595367"/>
            <a:ext cx="121477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135902-2AF5-40B6-AE8D-A90BDBAB94D5}"/>
              </a:ext>
            </a:extLst>
          </p:cNvPr>
          <p:cNvCxnSpPr>
            <a:cxnSpLocks/>
          </p:cNvCxnSpPr>
          <p:nvPr/>
        </p:nvCxnSpPr>
        <p:spPr>
          <a:xfrm>
            <a:off x="4382781" y="3595367"/>
            <a:ext cx="8815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E3941A5-1346-4A1E-9097-A02095FC45EA}"/>
              </a:ext>
            </a:extLst>
          </p:cNvPr>
          <p:cNvCxnSpPr>
            <a:cxnSpLocks/>
          </p:cNvCxnSpPr>
          <p:nvPr/>
        </p:nvCxnSpPr>
        <p:spPr>
          <a:xfrm>
            <a:off x="1376519" y="4314063"/>
            <a:ext cx="1151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443CC30-0DAD-45B6-A372-FDF7DA2F661C}"/>
              </a:ext>
            </a:extLst>
          </p:cNvPr>
          <p:cNvCxnSpPr>
            <a:cxnSpLocks/>
          </p:cNvCxnSpPr>
          <p:nvPr/>
        </p:nvCxnSpPr>
        <p:spPr>
          <a:xfrm>
            <a:off x="2964566" y="4314063"/>
            <a:ext cx="12591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D0752BF-9605-4A13-B923-6C2D489DB269}"/>
              </a:ext>
            </a:extLst>
          </p:cNvPr>
          <p:cNvCxnSpPr>
            <a:cxnSpLocks/>
          </p:cNvCxnSpPr>
          <p:nvPr/>
        </p:nvCxnSpPr>
        <p:spPr>
          <a:xfrm>
            <a:off x="4331611" y="4314063"/>
            <a:ext cx="10946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1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83314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823246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161911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641486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1764100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5" y="-35153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81625" y="-32053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24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2182" y="605323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9505" y="1221543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Bảng nhân 2 ( tiết 2 )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3378" y="1850358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 4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378" y="2479173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 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3099" y="3076903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a ) Số càng của 5 con cua là 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634938-A454-452E-B279-5C7A26D35503}"/>
              </a:ext>
            </a:extLst>
          </p:cNvPr>
          <p:cNvSpPr txBox="1"/>
          <p:nvPr/>
        </p:nvSpPr>
        <p:spPr>
          <a:xfrm>
            <a:off x="3592150" y="3688734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2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</a:t>
            </a:r>
            <a:r>
              <a:rPr lang="en-US" sz="2800" b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….= …….. ( cái càng 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245F82-2697-4310-8B6A-646F4DB5266C}"/>
              </a:ext>
            </a:extLst>
          </p:cNvPr>
          <p:cNvSpPr txBox="1"/>
          <p:nvPr/>
        </p:nvSpPr>
        <p:spPr>
          <a:xfrm>
            <a:off x="4210627" y="4326518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Đáp số: ……cái càng.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F6CAD5-6E8A-4735-837E-386671C43BB2}"/>
              </a:ext>
            </a:extLst>
          </p:cNvPr>
          <p:cNvSpPr txBox="1"/>
          <p:nvPr/>
        </p:nvSpPr>
        <p:spPr>
          <a:xfrm>
            <a:off x="2473099" y="4936470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b ) Số càng của 7 con cua là 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81B9B8-2678-447C-8918-8C704A2F95DE}"/>
              </a:ext>
            </a:extLst>
          </p:cNvPr>
          <p:cNvSpPr txBox="1"/>
          <p:nvPr/>
        </p:nvSpPr>
        <p:spPr>
          <a:xfrm>
            <a:off x="3592150" y="5531719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…….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</a:t>
            </a:r>
            <a:r>
              <a:rPr lang="en-US" sz="2800" b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….= …….. ( cái càng 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BE4723-94B5-454D-805F-2F97F120B8D4}"/>
              </a:ext>
            </a:extLst>
          </p:cNvPr>
          <p:cNvSpPr txBox="1"/>
          <p:nvPr/>
        </p:nvSpPr>
        <p:spPr>
          <a:xfrm>
            <a:off x="4190938" y="6189018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Đáp số: ……cái càng.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1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101098" y="1431697"/>
            <a:ext cx="7692042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 BIỆT CÁC CON!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242</Words>
  <Application>Microsoft Office PowerPoint</Application>
  <PresentationFormat>Widescreen</PresentationFormat>
  <Paragraphs>77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微软雅黑</vt:lpstr>
      <vt:lpstr>Arial</vt:lpstr>
      <vt:lpstr>Arial-Rounded</vt:lpstr>
      <vt:lpstr>Calibri</vt:lpstr>
      <vt:lpstr>Calibri Light</vt:lpstr>
      <vt:lpstr>Cambria Math</vt:lpstr>
      <vt:lpstr>HP001 4 hàng</vt:lpstr>
      <vt:lpstr>HP001 4H</vt:lpstr>
      <vt:lpstr>Times New Roman</vt:lpstr>
      <vt:lpstr>UTM Cookies</vt:lpstr>
      <vt:lpstr>Office Theme</vt:lpstr>
      <vt:lpstr>自定义设计方案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quynh anh</dc:creator>
  <cp:lastModifiedBy>Nguyễn Ngọc Diệp</cp:lastModifiedBy>
  <cp:revision>12</cp:revision>
  <dcterms:created xsi:type="dcterms:W3CDTF">2021-06-19T15:47:33Z</dcterms:created>
  <dcterms:modified xsi:type="dcterms:W3CDTF">2022-01-23T15:34:50Z</dcterms:modified>
</cp:coreProperties>
</file>