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23"/>
  </p:notesMasterIdLst>
  <p:sldIdLst>
    <p:sldId id="11088401" r:id="rId4"/>
    <p:sldId id="11088425" r:id="rId5"/>
    <p:sldId id="11088403" r:id="rId6"/>
    <p:sldId id="11088435" r:id="rId7"/>
    <p:sldId id="11088426" r:id="rId8"/>
    <p:sldId id="11088427" r:id="rId9"/>
    <p:sldId id="11088436" r:id="rId10"/>
    <p:sldId id="11088437" r:id="rId11"/>
    <p:sldId id="11088428" r:id="rId12"/>
    <p:sldId id="11088430" r:id="rId13"/>
    <p:sldId id="11088431" r:id="rId14"/>
    <p:sldId id="11088439" r:id="rId15"/>
    <p:sldId id="11088407" r:id="rId16"/>
    <p:sldId id="11088432" r:id="rId17"/>
    <p:sldId id="11088409" r:id="rId18"/>
    <p:sldId id="11088438" r:id="rId19"/>
    <p:sldId id="11088412" r:id="rId20"/>
    <p:sldId id="11088433" r:id="rId21"/>
    <p:sldId id="110884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4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137124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32000" y="8403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620007"/>
            <a:ext cx="8047178" cy="474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" y="1107123"/>
            <a:ext cx="3067145" cy="300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3" y="1107123"/>
            <a:ext cx="3020816" cy="298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76" y="1107124"/>
            <a:ext cx="3012146" cy="300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0" y="1107124"/>
            <a:ext cx="2961950" cy="3001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208230" y="4166168"/>
            <a:ext cx="11847412" cy="898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230" y="4951843"/>
            <a:ext cx="11480586" cy="1692771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chăm sóc rừng, nhặt rác, bảo tồn thiên nhiên và xử lí rác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lợi ích cho môi trường sống của thực vật và động vật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và không hủy hoại đi môi trường sống của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vật.</a:t>
            </a:r>
          </a:p>
        </p:txBody>
      </p:sp>
    </p:spTree>
    <p:extLst>
      <p:ext uri="{BB962C8B-B14F-4D97-AF65-F5344CB8AC3E}">
        <p14:creationId xmlns:p14="http://schemas.microsoft.com/office/powerpoint/2010/main" val="2796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1786461"/>
            <a:ext cx="10794253" cy="44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913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113958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978" y="1816180"/>
            <a:ext cx="11238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61" y="-1"/>
            <a:ext cx="820928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"/>
            <a:ext cx="1785127" cy="134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1341121"/>
            <a:ext cx="1752546" cy="110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45146"/>
            <a:ext cx="1717040" cy="1087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532354"/>
            <a:ext cx="1717040" cy="10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622300"/>
            <a:ext cx="1717040" cy="1091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5714276"/>
            <a:ext cx="1798406" cy="11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8516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72227 -0.0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18803 0.1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71862 -0.02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71967 0.12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18541 -0.033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viết các việc em có thể làm để bảo vệ môi trường sống của thực vật và động vật theo gợi ý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24835" y="5213445"/>
            <a:ext cx="2363965" cy="1241947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cây trồng</a:t>
            </a:r>
          </a:p>
        </p:txBody>
      </p:sp>
      <p:sp>
        <p:nvSpPr>
          <p:cNvPr id="11" name="Cloud 10"/>
          <p:cNvSpPr/>
          <p:nvPr/>
        </p:nvSpPr>
        <p:spPr>
          <a:xfrm>
            <a:off x="4639492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động vật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611390" y="5059853"/>
            <a:ext cx="3287354" cy="163123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bẻ cành hái hoa, chặt phá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cây cối.</a:t>
            </a:r>
          </a:p>
        </p:txBody>
      </p:sp>
      <p:sp>
        <p:nvSpPr>
          <p:cNvPr id="13" name="Cloud 12"/>
          <p:cNvSpPr/>
          <p:nvPr/>
        </p:nvSpPr>
        <p:spPr>
          <a:xfrm>
            <a:off x="7552447" y="3673522"/>
            <a:ext cx="4503075" cy="1444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Tuyên truyền các hoạt động bảo vệ môi trường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mọi người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134170" y="5117910"/>
            <a:ext cx="2682629" cy="1399436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Luôn yêu quý môi trường thiên nhiên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655353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Sử dụng đồ tái chế</a:t>
            </a:r>
          </a:p>
        </p:txBody>
      </p:sp>
      <p:sp>
        <p:nvSpPr>
          <p:cNvPr id="12" name="Cloud 11"/>
          <p:cNvSpPr/>
          <p:nvPr/>
        </p:nvSpPr>
        <p:spPr>
          <a:xfrm>
            <a:off x="6611389" y="5117910"/>
            <a:ext cx="3142211" cy="133748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Thu gom pin cũ, thiết bị điện tử cũ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577960" y="3338286"/>
            <a:ext cx="3274379" cy="177962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Tham gia trồng cây, trồng rừng giúp có thêm nhiều cây xanh</a:t>
            </a:r>
            <a:endParaRPr lang="vi-V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206865" y="3793136"/>
            <a:ext cx="2682629" cy="13994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Không xả nước thải ra môi trường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0" y="75718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200952" y="359473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3099" y="397835"/>
            <a:ext cx="7326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16" y="980793"/>
            <a:ext cx="6356684" cy="587720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959418"/>
            <a:ext cx="5654842" cy="3985562"/>
          </a:xfrm>
          <a:prstGeom prst="cloudCallout">
            <a:avLst>
              <a:gd name="adj1" fmla="val 47349"/>
              <a:gd name="adj2" fmla="val 526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Em sẽ nhắc em bé: “Em ơi, em đừng vứt chai nhựa xuống hồ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nhé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!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Như vậy sẽ làm ô nhiễm môi trường nước đấy, em hãy vứt rác đúng nơi quy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định.” 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0811" y="4703499"/>
            <a:ext cx="4623852" cy="2154501"/>
          </a:xfrm>
          <a:prstGeom prst="cloudCallout">
            <a:avLst>
              <a:gd name="adj1" fmla="val 74536"/>
              <a:gd name="adj2" fmla="val -62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Sau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đó em sẽ dẫn em bé tới thùng rác để vứt chai nhựa vào đó.</a:t>
            </a:r>
            <a:endParaRPr lang="en-US" sz="28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" y="1003188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306295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4" y="2212289"/>
            <a:ext cx="5718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tìm hiểu về những việc làm của người dân địa phương em làm cho môi trường sống của thực vật và động vật bị thay đổi.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/>
          <a:stretch/>
        </p:blipFill>
        <p:spPr>
          <a:xfrm>
            <a:off x="5943599" y="1198342"/>
            <a:ext cx="6248401" cy="565965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38028" y="4219538"/>
            <a:ext cx="5605571" cy="2409861"/>
          </a:xfrm>
          <a:prstGeom prst="cloudCallout">
            <a:avLst>
              <a:gd name="adj1" fmla="val 63216"/>
              <a:gd name="adj2" fmla="val -65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hoạch ruộng đất thành khu dân cư, xây các nhà máy, xí nghiệp.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234123" y="856678"/>
            <a:ext cx="2483270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947"/>
            <a:ext cx="12192000" cy="51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4121" y="-1162151"/>
            <a:ext cx="10064833" cy="7387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6"/>
            <a:ext cx="1637078" cy="17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858209" y="1559488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2"/>
            <a:ext cx="6076098" cy="3996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2025948"/>
            <a:ext cx="12192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1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trong xanh, sạch sẽ, các con vật bay lượn khắp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2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bị ô nhiễm, đầy rác thải, không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sống.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84" y="2861781"/>
            <a:ext cx="6076098" cy="39962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50038" y="1510222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09930"/>
            <a:ext cx="1219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 đó là do 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xả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làm ô nhiễm môi trường sống của động vật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" y="2867879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67879"/>
            <a:ext cx="6076098" cy="35193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0" y="1813739"/>
            <a:ext cx="12152502" cy="834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 môi trường sống của thực vật và động vật tiếp tục bị tàn phá?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452" y="1564390"/>
            <a:ext cx="1148636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 của thực vật và động vật tiếp tục bị tàn phá thì chúng sẽ không còn nơi cư trú và sinh 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48106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52"/>
            <a:ext cx="5936776" cy="435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570350"/>
            <a:ext cx="6230410" cy="42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6" y="1"/>
            <a:ext cx="9358025" cy="68579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4080680"/>
            <a:ext cx="6155141" cy="2777319"/>
          </a:xfrm>
          <a:prstGeom prst="wedgeEllipseCallout">
            <a:avLst>
              <a:gd name="adj1" fmla="val 31649"/>
              <a:gd name="adj2" fmla="val -608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nhiều rác 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bừa bãi gây ô nhiễm đất, nước, không khí. Làm mất nơi ở của sinh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00800" y="1"/>
            <a:ext cx="5791200" cy="2680137"/>
          </a:xfrm>
          <a:prstGeom prst="wedgeEllipseCallout">
            <a:avLst>
              <a:gd name="adj1" fmla="val -28497"/>
              <a:gd name="adj2" fmla="val 566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hặt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phá rừng làm mất rừng, chết cây, mất nơi ở của các con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1" y="1"/>
            <a:ext cx="9965402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3807724"/>
            <a:ext cx="6823882" cy="3050275"/>
          </a:xfrm>
          <a:prstGeom prst="wedgeEllipseCallout">
            <a:avLst>
              <a:gd name="adj1" fmla="val 5539"/>
              <a:gd name="adj2" fmla="val -837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r>
              <a:rPr lang="vi-VN" sz="2800" dirty="0" smtClean="0"/>
              <a:t>ử </a:t>
            </a:r>
            <a:r>
              <a:rPr lang="vi-VN" sz="2800" dirty="0"/>
              <a:t>dụng quá nhiều thuốc trừ sâu có thể gây chết động vật, thực </a:t>
            </a:r>
            <a:r>
              <a:rPr lang="vi-VN" sz="2800" dirty="0" smtClean="0"/>
              <a:t>vật</a:t>
            </a:r>
            <a:r>
              <a:rPr lang="en-US" sz="2800" dirty="0" smtClean="0"/>
              <a:t>;</a:t>
            </a:r>
            <a:r>
              <a:rPr lang="vi-VN" sz="2800" dirty="0" smtClean="0"/>
              <a:t> </a:t>
            </a:r>
            <a:r>
              <a:rPr lang="vi-VN" sz="2800" dirty="0"/>
              <a:t>ô </a:t>
            </a:r>
            <a:r>
              <a:rPr lang="vi-VN" sz="2800" dirty="0" smtClean="0"/>
              <a:t>nh</a:t>
            </a:r>
            <a:r>
              <a:rPr lang="en-US" sz="2800" dirty="0" err="1" smtClean="0"/>
              <a:t>iễm</a:t>
            </a:r>
            <a:r>
              <a:rPr lang="vi-VN" sz="2800" dirty="0" smtClean="0"/>
              <a:t> </a:t>
            </a:r>
            <a:r>
              <a:rPr lang="vi-VN" sz="2800" dirty="0"/>
              <a:t>môi trường sống của động vật, thực vật.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53959" y="1"/>
            <a:ext cx="6138041" cy="2224584"/>
          </a:xfrm>
          <a:prstGeom prst="wedgeEllipseCallout">
            <a:avLst>
              <a:gd name="adj1" fmla="val -14792"/>
              <a:gd name="adj2" fmla="val 761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T</a:t>
            </a:r>
            <a:r>
              <a:rPr lang="vi-VN" sz="2800" smtClean="0"/>
              <a:t>hải </a:t>
            </a:r>
            <a:r>
              <a:rPr lang="vi-VN" sz="2800"/>
              <a:t>nước bẩn ra môi trường làm ảnh hưởng đến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51589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000" y="3015706"/>
            <a:ext cx="11127475" cy="1815882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làm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vứt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bừa bãi, chặt phá rừng, sử dụng thuốc trừ sâu và xả nước thải trực tiếp ra môi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hưởng nghiêm trọng tới môi trường, không chỉ vậy nó còn đang hủy hoại đi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728</Words>
  <Application>Microsoft Office PowerPoint</Application>
  <PresentationFormat>Widescreen</PresentationFormat>
  <Paragraphs>61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Administrator</cp:lastModifiedBy>
  <cp:revision>163</cp:revision>
  <dcterms:created xsi:type="dcterms:W3CDTF">2021-06-23T08:03:30Z</dcterms:created>
  <dcterms:modified xsi:type="dcterms:W3CDTF">2023-01-10T08:50:04Z</dcterms:modified>
</cp:coreProperties>
</file>