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Lst>
  <p:notesMasterIdLst>
    <p:notesMasterId r:id="rId12"/>
  </p:notesMasterIdLst>
  <p:sldIdLst>
    <p:sldId id="2935" r:id="rId5"/>
    <p:sldId id="334" r:id="rId6"/>
    <p:sldId id="2007577143" r:id="rId7"/>
    <p:sldId id="336" r:id="rId8"/>
    <p:sldId id="360" r:id="rId9"/>
    <p:sldId id="353"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a:xfrm>
            <a:off x="838200" y="6356350"/>
            <a:ext cx="2743200" cy="365125"/>
          </a:xfrm>
          <a:prstGeom prst="rect">
            <a:avLst/>
          </a:prstGeom>
        </p:spPr>
        <p:txBody>
          <a:bodyPr/>
          <a:lstStyle/>
          <a:p>
            <a:fld id="{9BF06B03-135E-4169-9B02-3E1AF83E1D74}" type="datetimeFigureOut">
              <a:rPr lang="en-US" smtClean="0"/>
              <a:t>1/23/2022</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a:xfrm>
            <a:off x="8610600" y="6356350"/>
            <a:ext cx="2743200" cy="365125"/>
          </a:xfrm>
          <a:prstGeom prst="rect">
            <a:avLst/>
          </a:prstGeom>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5068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 id="2147483682"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3.jp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1"/>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2"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1"/>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VIẾT</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6"/>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9"/>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đến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rồi</a:t>
            </a:r>
            <a:r>
              <a:rPr lang="en-US" sz="3600" b="1" dirty="0">
                <a:solidFill>
                  <a:srgbClr val="7030A0"/>
                </a:solidFill>
                <a:cs typeface="Times New Roman" pitchFamily="18" charset="0"/>
              </a:rPr>
              <a:t> </a:t>
            </a: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6" y="178288"/>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2391697" y="56729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1171852" y="1377258"/>
            <a:ext cx="9996257" cy="5078313"/>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7E676-EDBD-463D-B0E3-4F37DE44B9CF}"/>
              </a:ext>
            </a:extLst>
          </p:cNvPr>
          <p:cNvSpPr txBox="1"/>
          <p:nvPr/>
        </p:nvSpPr>
        <p:spPr>
          <a:xfrm>
            <a:off x="2501905" y="858913"/>
            <a:ext cx="7154436" cy="96943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E29F1167-CFCC-446C-8C70-4C127286DA82}"/>
              </a:ext>
            </a:extLst>
          </p:cNvPr>
          <p:cNvSpPr/>
          <p:nvPr/>
        </p:nvSpPr>
        <p:spPr>
          <a:xfrm>
            <a:off x="2577320" y="175207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bánh chưng</a:t>
            </a:r>
          </a:p>
        </p:txBody>
      </p:sp>
      <p:sp>
        <p:nvSpPr>
          <p:cNvPr id="9" name="Oval 8">
            <a:extLst>
              <a:ext uri="{FF2B5EF4-FFF2-40B4-BE49-F238E27FC236}">
                <a16:creationId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a16="http://schemas.microsoft.com/office/drawing/2014/main" id="{D53EA8CF-25DF-4DCF-82AC-68348353762E}"/>
              </a:ext>
            </a:extLst>
          </p:cNvPr>
          <p:cNvSpPr/>
          <p:nvPr/>
        </p:nvSpPr>
        <p:spPr>
          <a:xfrm>
            <a:off x="2577320" y="2536664"/>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mạnh khoẻ</a:t>
            </a:r>
          </a:p>
        </p:txBody>
      </p:sp>
      <p:sp>
        <p:nvSpPr>
          <p:cNvPr id="11" name="Oval 10">
            <a:extLst>
              <a:ext uri="{FF2B5EF4-FFF2-40B4-BE49-F238E27FC236}">
                <a16:creationId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72A67D13-0C72-40E9-A948-233FE39F1E69}"/>
              </a:ext>
            </a:extLst>
          </p:cNvPr>
          <p:cNvSpPr/>
          <p:nvPr/>
        </p:nvSpPr>
        <p:spPr>
          <a:xfrm>
            <a:off x="2577320" y="4154520"/>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quây quần</a:t>
            </a:r>
          </a:p>
        </p:txBody>
      </p:sp>
      <p:sp>
        <p:nvSpPr>
          <p:cNvPr id="13" name="Oval 12">
            <a:extLst>
              <a:ext uri="{FF2B5EF4-FFF2-40B4-BE49-F238E27FC236}">
                <a16:creationId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91BB0E29-AB7E-4F64-B8C3-4A94DA7F3D7C}"/>
              </a:ext>
            </a:extLst>
          </p:cNvPr>
          <p:cNvSpPr/>
          <p:nvPr/>
        </p:nvSpPr>
        <p:spPr>
          <a:xfrm>
            <a:off x="2577320" y="334559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giỏi giang</a:t>
            </a:r>
          </a:p>
        </p:txBody>
      </p:sp>
      <p:sp>
        <p:nvSpPr>
          <p:cNvPr id="18" name="Oval 17">
            <a:extLst>
              <a:ext uri="{FF2B5EF4-FFF2-40B4-BE49-F238E27FC236}">
                <a16:creationId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2426099" y="62587"/>
            <a:ext cx="7082091"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 </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1973847" y="3515966"/>
            <a:ext cx="8113045" cy="2884637"/>
            <a:chOff x="-619978" y="944374"/>
            <a:chExt cx="6084784" cy="2163478"/>
          </a:xfrm>
          <a:noFill/>
        </p:grpSpPr>
        <p:sp>
          <p:nvSpPr>
            <p:cNvPr id="5" name="Rectangle 4">
              <a:extLst>
                <a:ext uri="{FF2B5EF4-FFF2-40B4-BE49-F238E27FC236}">
                  <a16:creationId xmlns:a16="http://schemas.microsoft.com/office/drawing/2014/main" id="{F3A00893-BE8B-5B41-BEEC-11F2E7ED6F7E}"/>
                </a:ext>
              </a:extLst>
            </p:cNvPr>
            <p:cNvSpPr/>
            <p:nvPr/>
          </p:nvSpPr>
          <p:spPr>
            <a:xfrm>
              <a:off x="-619978" y="944374"/>
              <a:ext cx="6084784" cy="2163478"/>
            </a:xfrm>
            <a:prstGeom prst="rect">
              <a:avLst/>
            </a:prstGeom>
            <a:grpFill/>
            <a:ln w="19050">
              <a:noFill/>
              <a:extLst>
                <a:ext uri="{C807C97D-BFC1-408E-A445-0C87EB9F89A2}">
                  <ask:lineSketchStyleProps xmlns:ask="http://schemas.microsoft.com/office/drawing/2018/sketchyshape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Chị</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tre</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tóc</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ao</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Nàng mây áo trắng          é vào soi          ương.</a:t>
              </a:r>
            </a:p>
            <a:p>
              <a:pPr marL="0" marR="0" lvl="0" indent="0" algn="r" defTabSz="1219170" rtl="0" eaLnBrk="1" fontAlgn="auto" latinLnBrk="0" hangingPunct="1">
                <a:lnSpc>
                  <a:spcPct val="2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090896" y="2026113"/>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962271" y="1985520"/>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5644365" y="4854369"/>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endPar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8484955" y="4809122"/>
            <a:ext cx="413896"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3896069" y="763688"/>
            <a:ext cx="4187443" cy="3200977"/>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436983" y="994132"/>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tiếng ghép được với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 nhật</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học sinh </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 xắn</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71969"/>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b)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từ có tiếng chứa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uc</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6220081" y="4755878"/>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súc miệng</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963776"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khúc nhạc</a:t>
            </a:r>
            <a:endPar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bút chì</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Củng</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cố</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Words>
  <Application>Microsoft Office PowerPoint</Application>
  <PresentationFormat>Widescreen</PresentationFormat>
  <Paragraphs>40</Paragraphs>
  <Slides>7</Slides>
  <Notes>1</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vt:i4>
      </vt:variant>
    </vt:vector>
  </HeadingPairs>
  <TitlesOfParts>
    <vt:vector size="21" baseType="lpstr">
      <vt:lpstr>等线</vt:lpstr>
      <vt:lpstr>Arial</vt:lpstr>
      <vt:lpstr>Arial-Rounded</vt:lpstr>
      <vt:lpstr>Calibri</vt:lpstr>
      <vt:lpstr>Calibri Light</vt:lpstr>
      <vt:lpstr>HP001 4 hàng</vt:lpstr>
      <vt:lpstr>Kalam</vt:lpstr>
      <vt:lpstr>Montserrat</vt:lpstr>
      <vt:lpstr>Times New Roman</vt:lpstr>
      <vt:lpstr>UTM Avo</vt:lpstr>
      <vt:lpstr>1_Office Theme</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Ngọc Diệp</cp:lastModifiedBy>
  <cp:revision>3</cp:revision>
  <dcterms:created xsi:type="dcterms:W3CDTF">2021-07-31T15:53:58Z</dcterms:created>
  <dcterms:modified xsi:type="dcterms:W3CDTF">2022-01-23T15:45:09Z</dcterms:modified>
</cp:coreProperties>
</file>