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0"/>
  </p:notesMasterIdLst>
  <p:sldIdLst>
    <p:sldId id="2935" r:id="rId4"/>
    <p:sldId id="2007577148" r:id="rId5"/>
    <p:sldId id="344" r:id="rId6"/>
    <p:sldId id="354" r:id="rId7"/>
    <p:sldId id="2007577145" r:id="rId8"/>
    <p:sldId id="200757714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06B03-135E-4169-9B02-3E1AF83E1D7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8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22A58-3B27-4E7C-8565-BB7A948E7202}"/>
              </a:ext>
            </a:extLst>
          </p:cNvPr>
          <p:cNvSpPr/>
          <p:nvPr userDrawn="1"/>
        </p:nvSpPr>
        <p:spPr>
          <a:xfrm>
            <a:off x="4999410" y="6581001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MRVT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976773" y="4012707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Tìm từ ngữ chỉ sự vật: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7829C1-5A8C-3C40-B84E-E3EDABBA614A}"/>
              </a:ext>
            </a:extLst>
          </p:cNvPr>
          <p:cNvSpPr/>
          <p:nvPr/>
        </p:nvSpPr>
        <p:spPr>
          <a:xfrm>
            <a:off x="3678007" y="4671480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mẹt,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BE3FFA-0E9A-0247-A55C-FEA7A2026515}"/>
              </a:ext>
            </a:extLst>
          </p:cNvPr>
          <p:cNvSpPr/>
          <p:nvPr/>
        </p:nvSpPr>
        <p:spPr>
          <a:xfrm>
            <a:off x="4642341" y="4678611"/>
            <a:ext cx="72968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nồi,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38AD6A-D026-1142-AFDA-338E5EF43B5D}"/>
              </a:ext>
            </a:extLst>
          </p:cNvPr>
          <p:cNvSpPr/>
          <p:nvPr/>
        </p:nvSpPr>
        <p:spPr>
          <a:xfrm>
            <a:off x="5355774" y="4688619"/>
            <a:ext cx="857927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DBEBCC-E02A-5B44-9B4E-7F2569459188}"/>
              </a:ext>
            </a:extLst>
          </p:cNvPr>
          <p:cNvSpPr/>
          <p:nvPr/>
        </p:nvSpPr>
        <p:spPr>
          <a:xfrm>
            <a:off x="6090455" y="4671481"/>
            <a:ext cx="84991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8A442-921C-D446-9717-D1BAFED36C8A}"/>
              </a:ext>
            </a:extLst>
          </p:cNvPr>
          <p:cNvSpPr/>
          <p:nvPr/>
        </p:nvSpPr>
        <p:spPr>
          <a:xfrm>
            <a:off x="6826049" y="4678611"/>
            <a:ext cx="696024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B06EAC-93A8-7548-B126-78D0BDF2909A}"/>
              </a:ext>
            </a:extLst>
          </p:cNvPr>
          <p:cNvSpPr/>
          <p:nvPr/>
        </p:nvSpPr>
        <p:spPr>
          <a:xfrm>
            <a:off x="7371794" y="4671481"/>
            <a:ext cx="737702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47800D-81FB-BD4D-B48F-27BB15F16951}"/>
              </a:ext>
            </a:extLst>
          </p:cNvPr>
          <p:cNvSpPr/>
          <p:nvPr/>
        </p:nvSpPr>
        <p:spPr>
          <a:xfrm>
            <a:off x="8042595" y="4688620"/>
            <a:ext cx="864339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gạo,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C3B3BB-9D84-2E4E-8F4E-976B2662B671}"/>
              </a:ext>
            </a:extLst>
          </p:cNvPr>
          <p:cNvSpPr/>
          <p:nvPr/>
        </p:nvSpPr>
        <p:spPr>
          <a:xfrm>
            <a:off x="8819173" y="4688621"/>
            <a:ext cx="1015021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chậu,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510C8A-C657-2042-80E9-8F5EEFA072E3}"/>
              </a:ext>
            </a:extLst>
          </p:cNvPr>
          <p:cNvSpPr/>
          <p:nvPr/>
        </p:nvSpPr>
        <p:spPr>
          <a:xfrm>
            <a:off x="9710987" y="4671481"/>
            <a:ext cx="112242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0D4033-8CBA-824C-A497-210F3AFB7BC9}"/>
              </a:ext>
            </a:extLst>
          </p:cNvPr>
          <p:cNvSpPr/>
          <p:nvPr/>
        </p:nvSpPr>
        <p:spPr>
          <a:xfrm>
            <a:off x="10809671" y="4671481"/>
            <a:ext cx="113685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đũa…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B3AE35-BFD6-1949-9FAF-A45E545D65A3}"/>
              </a:ext>
            </a:extLst>
          </p:cNvPr>
          <p:cNvSpPr txBox="1"/>
          <p:nvPr/>
        </p:nvSpPr>
        <p:spPr>
          <a:xfrm>
            <a:off x="1976773" y="5083335"/>
            <a:ext cx="78685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Tìm từ ngữ chỉ hoạt động: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lau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11A129-469E-EE49-B924-39A9D478ABC6}"/>
              </a:ext>
            </a:extLst>
          </p:cNvPr>
          <p:cNvSpPr/>
          <p:nvPr/>
        </p:nvSpPr>
        <p:spPr>
          <a:xfrm>
            <a:off x="4210601" y="5689780"/>
            <a:ext cx="178286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gói bánh,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154AE7-98E1-424F-9836-47CFDB060AC6}"/>
              </a:ext>
            </a:extLst>
          </p:cNvPr>
          <p:cNvSpPr/>
          <p:nvPr/>
        </p:nvSpPr>
        <p:spPr>
          <a:xfrm>
            <a:off x="5993461" y="5687422"/>
            <a:ext cx="1846980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bánh,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D51C8D-D639-D24A-B3D3-33863C25E36F}"/>
              </a:ext>
            </a:extLst>
          </p:cNvPr>
          <p:cNvSpPr/>
          <p:nvPr/>
        </p:nvSpPr>
        <p:spPr>
          <a:xfrm>
            <a:off x="7620640" y="5685064"/>
            <a:ext cx="1529586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đun 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D19DD2-6F90-D442-8056-17B478CDF424}"/>
              </a:ext>
            </a:extLst>
          </p:cNvPr>
          <p:cNvSpPr/>
          <p:nvPr/>
        </p:nvSpPr>
        <p:spPr>
          <a:xfrm>
            <a:off x="9111448" y="5695952"/>
            <a:ext cx="1933543" cy="650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bánh,…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2" y="-14364"/>
            <a:ext cx="113900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Sắp xếp các hoạt động theo trình tự của việc làm bánh chưng.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18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4" y="1079197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7" y="1224340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823923" y="3634933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8" y="3482728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608454" y="3049527"/>
            <a:ext cx="139488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318024" y="3087231"/>
            <a:ext cx="139488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132483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417982" y="5138188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Luộc 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1162976" y="993875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2224990" y="2416808"/>
            <a:ext cx="9209572" cy="1640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Bạn thường làm gì vào dịp Tết?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- Vào dịp Tết, mình thường đi thăm họ hàng.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639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194</Words>
  <Application>Microsoft Office PowerPoint</Application>
  <PresentationFormat>Widescreen</PresentationFormat>
  <Paragraphs>37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等线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小单纯体</vt:lpstr>
      <vt:lpstr>1_Office Theme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3</cp:revision>
  <dcterms:created xsi:type="dcterms:W3CDTF">2021-07-31T16:00:40Z</dcterms:created>
  <dcterms:modified xsi:type="dcterms:W3CDTF">2022-01-23T15:43:24Z</dcterms:modified>
</cp:coreProperties>
</file>