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theme/theme11.xml" ContentType="application/vnd.openxmlformats-officedocument.theme+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theme/theme13.xml" ContentType="application/vnd.openxmlformats-officedocument.theme+xml"/>
  <Override PartName="/ppt/slideLayouts/slideLayout48.xml" ContentType="application/vnd.openxmlformats-officedocument.presentationml.slideLayout+xml"/>
  <Override PartName="/ppt/theme/theme1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7.xml" ContentType="application/vnd.openxmlformats-officedocument.theme+xml"/>
  <Override PartName="/ppt/slideLayouts/slideLayout58.xml" ContentType="application/vnd.openxmlformats-officedocument.presentationml.slideLayout+xml"/>
  <Override PartName="/ppt/theme/theme1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62.xml" ContentType="application/vnd.openxmlformats-officedocument.presentationml.slideLayout+xml"/>
  <Override PartName="/ppt/theme/theme2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x-wav"/>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x-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80" r:id="rId4"/>
    <p:sldMasterId id="2147483684" r:id="rId5"/>
    <p:sldMasterId id="2147483686" r:id="rId6"/>
    <p:sldMasterId id="2147483688" r:id="rId7"/>
    <p:sldMasterId id="2147483700" r:id="rId8"/>
    <p:sldMasterId id="2147483702" r:id="rId9"/>
    <p:sldMasterId id="2147483714" r:id="rId10"/>
    <p:sldMasterId id="2147483716" r:id="rId11"/>
    <p:sldMasterId id="2147483718" r:id="rId12"/>
    <p:sldMasterId id="2147483720" r:id="rId13"/>
    <p:sldMasterId id="2147483722" r:id="rId14"/>
    <p:sldMasterId id="2147483724" r:id="rId15"/>
    <p:sldMasterId id="2147483729" r:id="rId16"/>
    <p:sldMasterId id="2147483734" r:id="rId17"/>
    <p:sldMasterId id="2147483739" r:id="rId18"/>
    <p:sldMasterId id="2147483741" r:id="rId19"/>
    <p:sldMasterId id="2147483746" r:id="rId20"/>
    <p:sldMasterId id="2147483748" r:id="rId21"/>
    <p:sldMasterId id="2147483761" r:id="rId22"/>
  </p:sldMasterIdLst>
  <p:notesMasterIdLst>
    <p:notesMasterId r:id="rId54"/>
  </p:notesMasterIdLst>
  <p:sldIdLst>
    <p:sldId id="2935" r:id="rId23"/>
    <p:sldId id="268" r:id="rId24"/>
    <p:sldId id="269" r:id="rId25"/>
    <p:sldId id="270" r:id="rId26"/>
    <p:sldId id="288" r:id="rId27"/>
    <p:sldId id="440" r:id="rId28"/>
    <p:sldId id="272" r:id="rId29"/>
    <p:sldId id="273" r:id="rId30"/>
    <p:sldId id="279" r:id="rId31"/>
    <p:sldId id="432" r:id="rId32"/>
    <p:sldId id="274" r:id="rId33"/>
    <p:sldId id="278" r:id="rId34"/>
    <p:sldId id="433" r:id="rId35"/>
    <p:sldId id="275" r:id="rId36"/>
    <p:sldId id="277" r:id="rId37"/>
    <p:sldId id="434" r:id="rId38"/>
    <p:sldId id="276" r:id="rId39"/>
    <p:sldId id="435" r:id="rId40"/>
    <p:sldId id="436" r:id="rId41"/>
    <p:sldId id="2007577149" r:id="rId42"/>
    <p:sldId id="280" r:id="rId43"/>
    <p:sldId id="281" r:id="rId44"/>
    <p:sldId id="437" r:id="rId45"/>
    <p:sldId id="282" r:id="rId46"/>
    <p:sldId id="283" r:id="rId47"/>
    <p:sldId id="284" r:id="rId48"/>
    <p:sldId id="438" r:id="rId49"/>
    <p:sldId id="285" r:id="rId50"/>
    <p:sldId id="439" r:id="rId51"/>
    <p:sldId id="286" r:id="rId52"/>
    <p:sldId id="28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FE4"/>
    <a:srgbClr val="FFCC99"/>
    <a:srgbClr val="FF9999"/>
    <a:srgbClr val="E58FAA"/>
    <a:srgbClr val="F4E8EB"/>
    <a:srgbClr val="FFFFFF"/>
    <a:srgbClr val="F7F7F7"/>
    <a:srgbClr val="EDE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2B27C-CED9-48E7-A0BF-0A24A4617EE7}"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C8088-0EA3-4C41-8E56-7BB9D9085508}" type="slidenum">
              <a:rPr lang="en-US" smtClean="0"/>
              <a:t>‹#›</a:t>
            </a:fld>
            <a:endParaRPr lang="en-US"/>
          </a:p>
        </p:txBody>
      </p:sp>
    </p:spTree>
    <p:extLst>
      <p:ext uri="{BB962C8B-B14F-4D97-AF65-F5344CB8AC3E}">
        <p14:creationId xmlns:p14="http://schemas.microsoft.com/office/powerpoint/2010/main" val="328484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66770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70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05307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55347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67021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7965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864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43667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8938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22186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5548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4783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929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34303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6565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31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5171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40444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31863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4706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221117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1864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panose="020F0502020204030204"/>
                <a:ea typeface="等线" panose="02010600030101010101" pitchFamily="2" charset="-122"/>
              </a:rPr>
              <a:pPr>
                <a:defRPr/>
              </a:pPr>
              <a:t>11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90203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46408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27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86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6677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920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a:defRPr/>
            </a:pPr>
            <a:fld id="{BB962C8B-B14F-4D97-AF65-F5344CB8AC3E}" type="datetimeFigureOut">
              <a:rPr lang="en-US" altLang="x-none" dirty="0">
                <a:solidFill>
                  <a:prstClr val="black"/>
                </a:solidFill>
              </a:rPr>
              <a:pPr>
                <a:defRPr/>
              </a:pPr>
              <a:t>1/23/2022</a:t>
            </a:fld>
            <a:endParaRPr lang="en-US" altLang="x-none" dirty="0">
              <a:solidFill>
                <a:prstClr val="black"/>
              </a:solidFill>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a:defRPr/>
            </a:pPr>
            <a:endParaRPr lang="en-US" altLang="x-none" dirty="0">
              <a:solidFill>
                <a:prstClr val="black"/>
              </a:solidFill>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a:defRPr/>
            </a:pPr>
            <a:fld id="{9A0DB2DC-4C9A-4742-B13C-FB6460FD3503}" type="slidenum">
              <a:rPr lang="en-US" altLang="x-none" dirty="0">
                <a:solidFill>
                  <a:prstClr val="black"/>
                </a:solidFill>
              </a:rPr>
              <a:pPr>
                <a:defRPr/>
              </a:pPr>
              <a:t>‹#›</a:t>
            </a:fld>
            <a:endParaRPr lang="en-US" altLang="x-none" dirty="0">
              <a:solidFill>
                <a:prstClr val="black"/>
              </a:solidFill>
            </a:endParaRPr>
          </a:p>
        </p:txBody>
      </p:sp>
    </p:spTree>
    <p:extLst>
      <p:ext uri="{BB962C8B-B14F-4D97-AF65-F5344CB8AC3E}">
        <p14:creationId xmlns:p14="http://schemas.microsoft.com/office/powerpoint/2010/main" val="170332900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a:defRPr/>
            </a:pPr>
            <a:fld id="{BB962C8B-B14F-4D97-AF65-F5344CB8AC3E}" type="datetimeFigureOut">
              <a:rPr lang="en-US" altLang="x-none" dirty="0">
                <a:solidFill>
                  <a:prstClr val="black"/>
                </a:solidFill>
              </a:rPr>
              <a:pPr>
                <a:defRPr/>
              </a:pPr>
              <a:t>1/23/2022</a:t>
            </a:fld>
            <a:endParaRPr lang="en-US" altLang="x-none" dirty="0">
              <a:solidFill>
                <a:prstClr val="black"/>
              </a:solidFill>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a:defRPr/>
            </a:pPr>
            <a:endParaRPr lang="en-US" altLang="x-none" dirty="0">
              <a:solidFill>
                <a:prstClr val="black"/>
              </a:solidFill>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a:defRPr/>
            </a:pPr>
            <a:fld id="{9A0DB2DC-4C9A-4742-B13C-FB6460FD3503}" type="slidenum">
              <a:rPr lang="en-US" altLang="x-none" dirty="0">
                <a:solidFill>
                  <a:prstClr val="black"/>
                </a:solidFill>
              </a:rPr>
              <a:pPr>
                <a:defRPr/>
              </a:pPr>
              <a:t>‹#›</a:t>
            </a:fld>
            <a:endParaRPr lang="en-US" altLang="x-none" dirty="0">
              <a:solidFill>
                <a:prstClr val="black"/>
              </a:solidFill>
            </a:endParaRPr>
          </a:p>
        </p:txBody>
      </p:sp>
    </p:spTree>
    <p:extLst>
      <p:ext uri="{BB962C8B-B14F-4D97-AF65-F5344CB8AC3E}">
        <p14:creationId xmlns:p14="http://schemas.microsoft.com/office/powerpoint/2010/main" val="30102495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27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270861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27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3208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590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4641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12330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001764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491455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9692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48825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7770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532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16425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92851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378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88457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01304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5161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227588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915885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52411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6699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9804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4379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739318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236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74059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0186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13937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17856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9186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68902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9270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8699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9390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57013710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800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4111085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8523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9776670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117824209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9244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351189909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25696255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007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864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7537818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111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42748116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8697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183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731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239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44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5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357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397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28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1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862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069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764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539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5841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3496408"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p>
        </p:txBody>
      </p:sp>
    </p:spTree>
    <p:extLst>
      <p:ext uri="{BB962C8B-B14F-4D97-AF65-F5344CB8AC3E}">
        <p14:creationId xmlns:p14="http://schemas.microsoft.com/office/powerpoint/2010/main" val="40635092"/>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770258"/>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76431363"/>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162043"/>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0403296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5653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5863428"/>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3680213"/>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8768846"/>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058695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5831016"/>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4705350" y="5591419"/>
            <a:ext cx="2743200" cy="365125"/>
          </a:xfr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45472179"/>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7800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63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21.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2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5.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5.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993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201421937"/>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3918048988"/>
      </p:ext>
    </p:extLst>
  </p:cSld>
  <p:clrMap bg1="lt1" tx1="dk1" bg2="lt2" tx2="dk2" accent1="accent1" accent2="accent2" accent3="accent3" accent4="accent4" accent5="accent5" accent6="accent6" hlink="hlink" folHlink="folHlink"/>
  <p:sldLayoutIdLst>
    <p:sldLayoutId id="214748371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625917925"/>
      </p:ext>
    </p:extLst>
  </p:cSld>
  <p:clrMap bg1="lt1" tx1="dk1" bg2="lt2" tx2="dk2" accent1="accent1" accent2="accent2" accent3="accent3" accent4="accent4" accent5="accent5" accent6="accent6" hlink="hlink" folHlink="folHlink"/>
  <p:sldLayoutIdLst>
    <p:sldLayoutId id="2147483719"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1419460145"/>
      </p:ext>
    </p:extLst>
  </p:cSld>
  <p:clrMap bg1="lt1" tx1="dk1" bg2="lt2" tx2="dk2" accent1="accent1" accent2="accent2" accent3="accent3" accent4="accent4" accent5="accent5" accent6="accent6" hlink="hlink" folHlink="folHlink"/>
  <p:sldLayoutIdLst>
    <p:sldLayoutId id="214748372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350306576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2777472694"/>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8"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627770253"/>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3"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2224854240"/>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8"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4273831001"/>
      </p:ext>
    </p:extLst>
  </p:cSld>
  <p:clrMap bg1="lt1" tx1="dk1" bg2="lt2" tx2="dk2" accent1="accent1" accent2="accent2" accent3="accent3" accent4="accent4" accent5="accent5" accent6="accent6" hlink="hlink" folHlink="folHlink"/>
  <p:sldLayoutIdLst>
    <p:sldLayoutId id="2147483740"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1683172023"/>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5"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183502872"/>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3926103581"/>
      </p:ext>
    </p:extLst>
  </p:cSld>
  <p:clrMap bg1="lt1" tx1="dk1" bg2="lt2" tx2="dk2" accent1="accent1" accent2="accent2" accent3="accent3" accent4="accent4" accent5="accent5" accent6="accent6" hlink="hlink" folHlink="folHlink"/>
  <p:sldLayoutIdLst>
    <p:sldLayoutId id="214748374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1/23/2022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1428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E1C4B5E-6EFC-495C-B47B-64926F595C2D}"/>
              </a:ext>
            </a:extLst>
          </p:cNvPr>
          <p:cNvSpPr txBox="1">
            <a:spLocks/>
          </p:cNvSpPr>
          <p:nvPr userDrawn="1"/>
        </p:nvSpPr>
        <p:spPr>
          <a:xfrm>
            <a:off x="9605596" y="6551856"/>
            <a:ext cx="3496408" cy="365125"/>
          </a:xfrm>
          <a:prstGeom prst="rect">
            <a:avLst/>
          </a:prstGeom>
        </p:spPr>
        <p:txBody>
          <a:bodyPr/>
          <a:lstStyle>
            <a:defPPr>
              <a:defRPr lang="en-US"/>
            </a:defPPr>
            <a:lvl1pPr marL="0" algn="l" defTabSz="914400" rtl="0" eaLnBrk="1" latinLnBrk="0" hangingPunct="1">
              <a:defRPr sz="18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err="1"/>
              <a:t>Hương</a:t>
            </a:r>
            <a:r>
              <a:rPr lang="en-US" altLang="zh-CN" sz="1100" dirty="0"/>
              <a:t> </a:t>
            </a:r>
            <a:r>
              <a:rPr lang="en-US" altLang="zh-CN" sz="1100" dirty="0" err="1"/>
              <a:t>Thảo</a:t>
            </a:r>
            <a:r>
              <a:rPr lang="en-US" altLang="zh-CN" sz="1100" dirty="0"/>
              <a:t>: tranthao121004@gmail.com</a:t>
            </a:r>
          </a:p>
        </p:txBody>
      </p:sp>
    </p:spTree>
    <p:extLst>
      <p:ext uri="{BB962C8B-B14F-4D97-AF65-F5344CB8AC3E}">
        <p14:creationId xmlns:p14="http://schemas.microsoft.com/office/powerpoint/2010/main" val="336970668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E48E4-AE6C-43DA-885C-3E5DB2509667}"/>
              </a:ext>
            </a:extLst>
          </p:cNvPr>
          <p:cNvSpPr txBox="1"/>
          <p:nvPr userDrawn="1"/>
        </p:nvSpPr>
        <p:spPr>
          <a:xfrm>
            <a:off x="9293470" y="0"/>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18323386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2739071721"/>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3674309931"/>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2717376192"/>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solidFill>
                  <a:prstClr val="black"/>
                </a:solidFill>
                <a:latin typeface="Arial" panose="020B0604020202020204" pitchFamily="34" charset="0"/>
                <a:cs typeface="Arial" panose="020B0604020202020204" pitchFamily="34" charset="0"/>
              </a:rPr>
              <a:t>Hương</a:t>
            </a:r>
            <a:r>
              <a:rPr lang="en-US" sz="1200" i="1" dirty="0">
                <a:solidFill>
                  <a:prstClr val="black"/>
                </a:solidFill>
                <a:latin typeface="Arial" panose="020B0604020202020204" pitchFamily="34" charset="0"/>
                <a:cs typeface="Arial" panose="020B0604020202020204" pitchFamily="34" charset="0"/>
              </a:rPr>
              <a:t> </a:t>
            </a:r>
            <a:r>
              <a:rPr lang="en-US" sz="1200" i="1" dirty="0" err="1">
                <a:solidFill>
                  <a:prstClr val="black"/>
                </a:solidFill>
                <a:latin typeface="Arial" panose="020B0604020202020204" pitchFamily="34" charset="0"/>
                <a:cs typeface="Arial" panose="020B0604020202020204" pitchFamily="34" charset="0"/>
              </a:rPr>
              <a:t>Thảo</a:t>
            </a:r>
            <a:r>
              <a:rPr lang="en-US" sz="1200" i="1"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38987046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1063843049"/>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solidFill>
                  <a:prstClr val="black"/>
                </a:solidFill>
                <a:latin typeface="Arial" panose="020B0604020202020204" pitchFamily="34" charset="0"/>
                <a:cs typeface="Arial" panose="020B0604020202020204" pitchFamily="34" charset="0"/>
              </a:rPr>
              <a:t>Hương</a:t>
            </a:r>
            <a:r>
              <a:rPr lang="en-US" sz="1200" i="1" dirty="0">
                <a:solidFill>
                  <a:prstClr val="black"/>
                </a:solidFill>
                <a:latin typeface="Arial" panose="020B0604020202020204" pitchFamily="34" charset="0"/>
                <a:cs typeface="Arial" panose="020B0604020202020204" pitchFamily="34" charset="0"/>
              </a:rPr>
              <a:t> </a:t>
            </a:r>
            <a:r>
              <a:rPr lang="en-US" sz="1200" i="1" dirty="0" err="1">
                <a:solidFill>
                  <a:prstClr val="black"/>
                </a:solidFill>
                <a:latin typeface="Arial" panose="020B0604020202020204" pitchFamily="34" charset="0"/>
                <a:cs typeface="Arial" panose="020B0604020202020204" pitchFamily="34" charset="0"/>
              </a:rPr>
              <a:t>Thảo</a:t>
            </a:r>
            <a:r>
              <a:rPr lang="en-US" sz="1200" i="1"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826593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8.xml"/><Relationship Id="rId5" Type="http://schemas.openxmlformats.org/officeDocument/2006/relationships/tags" Target="../tags/tag5.xml"/><Relationship Id="rId10" Type="http://schemas.openxmlformats.org/officeDocument/2006/relationships/slideLayout" Target="../slideLayouts/slideLayout21.xml"/><Relationship Id="rId4" Type="http://schemas.openxmlformats.org/officeDocument/2006/relationships/tags" Target="../tags/tag4.xml"/><Relationship Id="rId9" Type="http://schemas.openxmlformats.org/officeDocument/2006/relationships/tags" Target="../tags/tag9.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86.xml"/><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audio" Target="../media/audio3.wav"/><Relationship Id="rId5" Type="http://schemas.openxmlformats.org/officeDocument/2006/relationships/image" Target="../media/image2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5.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2.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58.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59.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microsoft.com/office/2007/relationships/hdphoto" Target="../media/hdphoto9.wdp"/><Relationship Id="rId5" Type="http://schemas.openxmlformats.org/officeDocument/2006/relationships/image" Target="../media/image5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6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4.wdp"/><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image" Target="../media/image24.jpeg"/><Relationship Id="rId10" Type="http://schemas.openxmlformats.org/officeDocument/2006/relationships/image" Target="../media/image27.png"/><Relationship Id="rId4" Type="http://schemas.openxmlformats.org/officeDocument/2006/relationships/image" Target="../media/image10.png"/><Relationship Id="rId9" Type="http://schemas.microsoft.com/office/2007/relationships/hdphoto" Target="../media/hdphoto2.wdp"/><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1"/>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2"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1"/>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6"/>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9"/>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Tết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đến</a:t>
            </a:r>
            <a:r>
              <a:rPr lang="en-US" sz="3600" b="1" dirty="0">
                <a:solidFill>
                  <a:srgbClr val="7030A0"/>
                </a:solidFill>
                <a:cs typeface="Times New Roman" pitchFamily="18" charset="0"/>
              </a:rPr>
              <a:t> </a:t>
            </a:r>
            <a:r>
              <a:rPr lang="en-US" sz="3600" b="1">
                <a:solidFill>
                  <a:srgbClr val="7030A0"/>
                </a:solidFill>
                <a:cs typeface="Times New Roman" pitchFamily="18" charset="0"/>
              </a:rPr>
              <a:t>rồi</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6" y="178288"/>
            <a:ext cx="1523999" cy="1523999"/>
          </a:xfrm>
          <a:prstGeom prst="rect">
            <a:avLst/>
          </a:prstGeom>
        </p:spPr>
      </p:pic>
    </p:spTree>
    <p:extLst>
      <p:ext uri="{BB962C8B-B14F-4D97-AF65-F5344CB8AC3E}">
        <p14:creationId xmlns:p14="http://schemas.microsoft.com/office/powerpoint/2010/main" val="347374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4">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5">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4">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5">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533909"/>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9671" y="420226"/>
            <a:ext cx="3234572" cy="658835"/>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15417" y="913133"/>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Cloud 14">
            <a:extLst>
              <a:ext uri="{FF2B5EF4-FFF2-40B4-BE49-F238E27FC236}">
                <a16:creationId xmlns:a16="http://schemas.microsoft.com/office/drawing/2014/main" id="{6D1229D1-8F53-405C-8FC8-307D1390761E}"/>
              </a:ext>
            </a:extLst>
          </p:cNvPr>
          <p:cNvSpPr/>
          <p:nvPr/>
        </p:nvSpPr>
        <p:spPr>
          <a:xfrm>
            <a:off x="8337514" y="-12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a:solidFill>
                  <a:srgbClr val="FFFFFF"/>
                </a:solidFill>
                <a:latin typeface="Arial-Rounded"/>
                <a:sym typeface="Arial"/>
              </a:rPr>
              <a:t>Từ khó</a:t>
            </a:r>
            <a:endParaRPr lang="en-US" sz="3733" kern="0" dirty="0">
              <a:solidFill>
                <a:srgbClr val="FFFFFF"/>
              </a:solidFill>
              <a:latin typeface="Arial-Rounded"/>
              <a:sym typeface="Arial"/>
            </a:endParaRPr>
          </a:p>
        </p:txBody>
      </p:sp>
      <p:cxnSp>
        <p:nvCxnSpPr>
          <p:cNvPr id="16" name="Straight Connector 15">
            <a:extLst>
              <a:ext uri="{FF2B5EF4-FFF2-40B4-BE49-F238E27FC236}">
                <a16:creationId xmlns:a16="http://schemas.microsoft.com/office/drawing/2014/main" id="{6EEE1150-224A-4870-B3AF-1CC6E2366363}"/>
              </a:ext>
            </a:extLst>
          </p:cNvPr>
          <p:cNvCxnSpPr>
            <a:cxnSpLocks/>
          </p:cNvCxnSpPr>
          <p:nvPr/>
        </p:nvCxnSpPr>
        <p:spPr>
          <a:xfrm>
            <a:off x="4679205" y="2530869"/>
            <a:ext cx="110744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E0AC28-A361-4CFB-9D82-5721C0C31134}"/>
              </a:ext>
            </a:extLst>
          </p:cNvPr>
          <p:cNvCxnSpPr>
            <a:cxnSpLocks/>
          </p:cNvCxnSpPr>
          <p:nvPr/>
        </p:nvCxnSpPr>
        <p:spPr>
          <a:xfrm>
            <a:off x="4831606" y="3624965"/>
            <a:ext cx="131898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998CB9-774E-4D7A-A34B-3ECA310DA807}"/>
              </a:ext>
            </a:extLst>
          </p:cNvPr>
          <p:cNvCxnSpPr>
            <a:cxnSpLocks/>
          </p:cNvCxnSpPr>
          <p:nvPr/>
        </p:nvCxnSpPr>
        <p:spPr>
          <a:xfrm>
            <a:off x="3971796" y="5835902"/>
            <a:ext cx="130988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6B82BE-8FBC-4AB7-BAF2-ED0117B9C112}"/>
              </a:ext>
            </a:extLst>
          </p:cNvPr>
          <p:cNvCxnSpPr>
            <a:cxnSpLocks/>
          </p:cNvCxnSpPr>
          <p:nvPr/>
        </p:nvCxnSpPr>
        <p:spPr>
          <a:xfrm>
            <a:off x="8487642" y="5803265"/>
            <a:ext cx="143428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77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800" eaLnBrk="1" hangingPunct="1">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khó</a:t>
            </a:r>
            <a:endParaRPr lang="zh-CN" alt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algn="ctr">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ánh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tét</a:t>
            </a:r>
            <a:endParaRPr lang="zh-CN" alt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eaLnBrk="1" hangingPunct="1">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ặc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trưng</a:t>
            </a:r>
            <a:endParaRPr lang="zh-CN" alt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eaLnBrk="1" hangingPunct="1">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iỏi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giang</a:t>
            </a:r>
            <a:endParaRPr lang="zh-CN" alt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eaLnBrk="1" hangingPunct="1">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a:t>
            </a: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uây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quần</a:t>
            </a:r>
            <a:endParaRPr lang="zh-CN" alt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defTabSz="685800">
                <a:defRPr/>
              </a:pPr>
              <a:endParaRPr lang="zh-CN" alt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5477800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508930" cy="739754"/>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730200"/>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lang="en-US" sz="32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37823BAE-D5C8-41BB-A76F-97D55A6B117A}"/>
              </a:ext>
            </a:extLst>
          </p:cNvPr>
          <p:cNvSpPr/>
          <p:nvPr/>
        </p:nvSpPr>
        <p:spPr>
          <a:xfrm>
            <a:off x="2090348" y="1607880"/>
            <a:ext cx="7995683" cy="1468864"/>
          </a:xfrm>
          <a:prstGeom prst="rect">
            <a:avLst/>
          </a:prstGeom>
        </p:spPr>
        <p:txBody>
          <a:bodyPr wrap="square">
            <a:spAutoFit/>
          </a:bodyPr>
          <a:lstStyle/>
          <a:p>
            <a:pPr marL="59265" algn="just" defTabSz="1219170">
              <a:lnSpc>
                <a:spcPct val="150000"/>
              </a:lnSpc>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9220931" y="1690716"/>
            <a:ext cx="15016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3FB4C2D-C55C-4A4C-99F1-81D48CD59FD4}"/>
              </a:ext>
            </a:extLst>
          </p:cNvPr>
          <p:cNvGrpSpPr/>
          <p:nvPr/>
        </p:nvGrpSpPr>
        <p:grpSpPr>
          <a:xfrm>
            <a:off x="8459078" y="2392506"/>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4189167" y="2392507"/>
            <a:ext cx="12410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2146268" y="3643988"/>
            <a:ext cx="7995683" cy="2207527"/>
          </a:xfrm>
          <a:prstGeom prst="rect">
            <a:avLst/>
          </a:prstGeom>
        </p:spPr>
        <p:txBody>
          <a:bodyPr wrap="square">
            <a:spAutoFit/>
          </a:bodyPr>
          <a:lstStyle/>
          <a:p>
            <a:pPr marL="59265" algn="just" defTabSz="1219170">
              <a:lnSpc>
                <a:spcPct val="150000"/>
              </a:lnSpc>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10099066" y="4392812"/>
            <a:ext cx="12410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11578-B61C-4802-93D1-0443677F239E}"/>
              </a:ext>
            </a:extLst>
          </p:cNvPr>
          <p:cNvCxnSpPr/>
          <p:nvPr/>
        </p:nvCxnSpPr>
        <p:spPr>
          <a:xfrm flipH="1">
            <a:off x="7192788" y="4417037"/>
            <a:ext cx="15016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7909019" y="5140425"/>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4424464" y="3701265"/>
            <a:ext cx="12410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88878F-E67F-4F58-B133-08482ED57355}"/>
              </a:ext>
            </a:extLst>
          </p:cNvPr>
          <p:cNvCxnSpPr/>
          <p:nvPr/>
        </p:nvCxnSpPr>
        <p:spPr>
          <a:xfrm flipH="1">
            <a:off x="5857397" y="5168920"/>
            <a:ext cx="12410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7158704-9BB3-4EE8-8652-0C91EDD66F10}"/>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2063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310098" y="317689"/>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171737"/>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53" y="1023897"/>
            <a:ext cx="594240" cy="478866"/>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7450" y="2644946"/>
            <a:ext cx="561543" cy="478866"/>
          </a:xfrm>
          <a:prstGeom prst="rect">
            <a:avLst/>
          </a:prstGeom>
        </p:spPr>
      </p:pic>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656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algn="ctr" defTabSz="457200">
              <a:defRPr/>
            </a:pPr>
            <a:r>
              <a:rPr lang="en-US" altLang="zh-CN" sz="6600" b="1" dirty="0" err="1">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Giải</a:t>
            </a: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 </a:t>
            </a:r>
            <a:r>
              <a:rPr lang="en-US" altLang="zh-CN" sz="6600" b="1" dirty="0" err="1">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nghĩa</a:t>
            </a: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 </a:t>
            </a:r>
            <a:r>
              <a:rPr lang="en-US" altLang="zh-CN" sz="6600" b="1" dirty="0" err="1">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từ</a:t>
            </a: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 </a:t>
            </a:r>
            <a:endParaRPr lang="zh-CN" altLang="en-US"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8083826"/>
      </p:ext>
    </p:extLst>
  </p:cSld>
  <p:clrMapOvr>
    <a:masterClrMapping/>
  </p:clrMapOvr>
  <mc:AlternateContent xmlns:mc="http://schemas.openxmlformats.org/markup-compatibility/2006" xmlns:p14="http://schemas.microsoft.com/office/powerpoint/2010/main">
    <mc:Choice Requires="p14">
      <p:transition spd="slow" p14:dur="3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480469" y="1535153"/>
            <a:ext cx="2837315" cy="830997"/>
          </a:xfrm>
          <a:prstGeom prst="rect">
            <a:avLst/>
          </a:prstGeom>
        </p:spPr>
        <p:txBody>
          <a:bodyPr vert="horz" wrap="none">
            <a:spAutoFit/>
          </a:bodyPr>
          <a:lstStyle/>
          <a:p>
            <a:pPr defTabSz="457200">
              <a:defRPr/>
            </a:pPr>
            <a:r>
              <a:rPr lang="en-US" altLang="zh-CN" sz="4800" dirty="0">
                <a:ln w="15875">
                  <a:solidFill>
                    <a:srgbClr val="FFB79A"/>
                  </a:solidFill>
                </a:ln>
                <a:solidFill>
                  <a:srgbClr val="D63A42"/>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 Bánh </a:t>
            </a:r>
            <a:r>
              <a:rPr lang="en-US" altLang="zh-CN" sz="4800" dirty="0" err="1">
                <a:ln w="15875">
                  <a:solidFill>
                    <a:srgbClr val="FFB79A"/>
                  </a:solidFill>
                </a:ln>
                <a:solidFill>
                  <a:srgbClr val="D63A42"/>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tét</a:t>
            </a:r>
            <a:endParaRPr lang="en-US" altLang="zh-CN" sz="4800" dirty="0">
              <a:ln w="15875">
                <a:solidFill>
                  <a:srgbClr val="FFB79A"/>
                </a:solidFill>
              </a:ln>
              <a:solidFill>
                <a:srgbClr val="D63A42"/>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08927" y="1279319"/>
            <a:ext cx="4282964" cy="4282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0" y="2513006"/>
            <a:ext cx="5040787" cy="1754326"/>
          </a:xfrm>
          <a:prstGeom prst="rect">
            <a:avLst/>
          </a:prstGeom>
          <a:noFill/>
        </p:spPr>
        <p:txBody>
          <a:bodyPr wrap="square" rtlCol="0">
            <a:spAutoFit/>
          </a:bodyPr>
          <a:lstStyle/>
          <a:p>
            <a:pPr algn="just">
              <a:defRPr/>
            </a:pP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Vỏ</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gạo</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nếp</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đậu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
        <p:nvSpPr>
          <p:cNvPr id="19" name="Rectangle 18">
            <a:extLst>
              <a:ext uri="{FF2B5EF4-FFF2-40B4-BE49-F238E27FC236}">
                <a16:creationId xmlns:a16="http://schemas.microsoft.com/office/drawing/2014/main" id="{8435C1C0-4EFE-4D8E-B3B1-2870DF700C43}"/>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7190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TextBox 22">
            <a:extLst>
              <a:ext uri="{FF2B5EF4-FFF2-40B4-BE49-F238E27FC236}">
                <a16:creationId xmlns:a16="http://schemas.microsoft.com/office/drawing/2014/main" id="{2A2D0B4A-2806-410E-9FA4-6946C3339F76}"/>
              </a:ext>
            </a:extLst>
          </p:cNvPr>
          <p:cNvSpPr txBox="1"/>
          <p:nvPr/>
        </p:nvSpPr>
        <p:spPr>
          <a:xfrm>
            <a:off x="387197" y="1619991"/>
            <a:ext cx="11514629" cy="3313664"/>
          </a:xfrm>
          <a:prstGeom prst="rect">
            <a:avLst/>
          </a:prstGeom>
          <a:noFill/>
        </p:spPr>
        <p:txBody>
          <a:bodyPr wrap="square" rtlCol="0">
            <a:spAutoFit/>
          </a:bodyPr>
          <a:lstStyle/>
          <a:p>
            <a:pPr marL="59265" algn="just" defTabSz="1219170">
              <a:lnSpc>
                <a:spcPct val="150000"/>
              </a:lnSpc>
              <a:buClr>
                <a:srgbClr val="000000"/>
              </a:buClr>
              <a:defRP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Mai và đào là hai loài hoa đặc trưng cho Tết ở hai miền Nam, Bắc. Hoa mai rực rỡ sắc vàng. Hoa đào thường có màu hồng tươi, xen lẫn lá xanh và nụ hồng chúm chím.</a:t>
            </a:r>
          </a:p>
        </p:txBody>
      </p:sp>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0" y="1764467"/>
            <a:ext cx="710475" cy="605871"/>
          </a:xfrm>
          <a:prstGeom prst="rect">
            <a:avLst/>
          </a:prstGeom>
        </p:spPr>
      </p:pic>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83192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15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TextBox 22">
            <a:extLst>
              <a:ext uri="{FF2B5EF4-FFF2-40B4-BE49-F238E27FC236}">
                <a16:creationId xmlns:a16="http://schemas.microsoft.com/office/drawing/2014/main" id="{2A2D0B4A-2806-410E-9FA4-6946C3339F76}"/>
              </a:ext>
            </a:extLst>
          </p:cNvPr>
          <p:cNvSpPr txBox="1"/>
          <p:nvPr/>
        </p:nvSpPr>
        <p:spPr>
          <a:xfrm>
            <a:off x="307299" y="1664380"/>
            <a:ext cx="11514629" cy="4144661"/>
          </a:xfrm>
          <a:prstGeom prst="rect">
            <a:avLst/>
          </a:prstGeom>
          <a:noFill/>
        </p:spPr>
        <p:txBody>
          <a:bodyPr wrap="square" rtlCol="0">
            <a:spAutoFit/>
          </a:bodyPr>
          <a:lstStyle/>
          <a:p>
            <a:pPr marL="59265" algn="just" defTabSz="1219170">
              <a:lnSpc>
                <a:spcPct val="150000"/>
              </a:lnSpc>
              <a:buClr>
                <a:srgbClr val="000000"/>
              </a:buClr>
              <a:defRP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5"/>
          <a:srcRect l="26090" t="28446" r="16812" b="22809"/>
          <a:stretch/>
        </p:blipFill>
        <p:spPr>
          <a:xfrm>
            <a:off x="461545" y="1788796"/>
            <a:ext cx="883685" cy="828938"/>
          </a:xfrm>
          <a:prstGeom prst="rect">
            <a:avLst/>
          </a:prstGeom>
        </p:spPr>
      </p:pic>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05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7857518" y="-145779"/>
            <a:ext cx="2215991" cy="5707086"/>
          </a:xfrm>
          <a:prstGeom prst="rect">
            <a:avLst/>
          </a:prstGeom>
        </p:spPr>
        <p:txBody>
          <a:bodyPr vert="eaVert" wrap="square">
            <a:spAutoFit/>
          </a:bodyPr>
          <a:lstStyle/>
          <a:p>
            <a:pPr algn="ctr" defTabSz="457200">
              <a:defRPr/>
            </a:pP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LUYỆN ĐỌC NHÓM</a:t>
            </a:r>
            <a:endParaRPr lang="zh-CN" altLang="en-US"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235733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algn="ctr" defTabSz="457200">
              <a:defRPr/>
            </a:pPr>
            <a:r>
              <a:rPr lang="en-US" altLang="zh-CN"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Khởi</a:t>
            </a:r>
            <a:r>
              <a:rPr lang="en-US" altLang="zh-CN"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endParaRPr lang="zh-CN" alt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1" name="Rectangle 10">
            <a:extLst>
              <a:ext uri="{FF2B5EF4-FFF2-40B4-BE49-F238E27FC236}">
                <a16:creationId xmlns:a16="http://schemas.microsoft.com/office/drawing/2014/main" id="{979ED93E-42E1-43BE-9C51-7A58D22BE9D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46958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DFE4"/>
        </a:solidFill>
        <a:effectLst/>
      </p:bgPr>
    </p:bg>
    <p:spTree>
      <p:nvGrpSpPr>
        <p:cNvPr id="1" name=""/>
        <p:cNvGrpSpPr/>
        <p:nvPr/>
      </p:nvGrpSpPr>
      <p:grpSpPr>
        <a:xfrm>
          <a:off x="0" y="0"/>
          <a:ext cx="0" cy="0"/>
          <a:chOff x="0" y="0"/>
          <a:chExt cx="0" cy="0"/>
        </a:xfrm>
      </p:grpSpPr>
      <p:pic>
        <p:nvPicPr>
          <p:cNvPr id="15" name="图片 73732" descr="PPT素材-12"/>
          <p:cNvPicPr>
            <a:picLocks noChangeAspect="1"/>
          </p:cNvPicPr>
          <p:nvPr/>
        </p:nvPicPr>
        <p:blipFill>
          <a:blip r:embed="rId3"/>
          <a:stretch>
            <a:fillRect/>
          </a:stretch>
        </p:blipFill>
        <p:spPr>
          <a:xfrm>
            <a:off x="5169019" y="-304322"/>
            <a:ext cx="7611613" cy="3026440"/>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784687" y="716696"/>
            <a:ext cx="11203016" cy="1252262"/>
          </a:xfrm>
          <a:prstGeom prst="rect">
            <a:avLst/>
          </a:prstGeom>
          <a:noFill/>
          <a:ln>
            <a:noFill/>
          </a:ln>
        </p:spPr>
        <p:txBody>
          <a:bodyPr wrap="square" lIns="91436" tIns="45718" rIns="91436" bIns="45718">
            <a:spAutoFit/>
          </a:bodyPr>
          <a:lstStyle/>
          <a:p>
            <a:pPr marL="0" marR="0" lvl="0" indent="0" algn="ctr" defTabSz="1219079" rtl="0" eaLnBrk="1" fontAlgn="auto" latinLnBrk="0" hangingPunct="1">
              <a:lnSpc>
                <a:spcPct val="150000"/>
              </a:lnSpc>
              <a:spcBef>
                <a:spcPts val="0"/>
              </a:spcBef>
              <a:spcAft>
                <a:spcPts val="0"/>
              </a:spcAft>
              <a:buClrTx/>
              <a:buSzTx/>
              <a:buFontTx/>
              <a:buNone/>
              <a:tabLst/>
              <a:defRPr/>
            </a:pPr>
            <a:r>
              <a:rPr kumimoji="0" lang="en-US" altLang="zh-CN" sz="502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Luyện</a:t>
            </a:r>
            <a:r>
              <a:rPr kumimoji="0" lang="en-US" altLang="zh-CN" sz="502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 </a:t>
            </a:r>
            <a:r>
              <a:rPr kumimoji="0" lang="en-US" altLang="zh-CN" sz="502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đọc</a:t>
            </a:r>
            <a:r>
              <a:rPr kumimoji="0" lang="en-US" altLang="zh-CN" sz="502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 </a:t>
            </a:r>
            <a:r>
              <a:rPr kumimoji="0" lang="en-US" altLang="zh-CN" sz="502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nhóm</a:t>
            </a:r>
            <a:endParaRPr kumimoji="0" lang="zh-CN" altLang="en-US" sz="502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endParaRPr>
          </a:p>
        </p:txBody>
      </p:sp>
      <p:pic>
        <p:nvPicPr>
          <p:cNvPr id="1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9"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737" y="-321171"/>
            <a:ext cx="5550856" cy="3026440"/>
          </a:xfrm>
          <a:prstGeom prst="rect">
            <a:avLst/>
          </a:prstGeom>
        </p:spPr>
      </p:pic>
      <p:sp>
        <p:nvSpPr>
          <p:cNvPr id="10" name="Rectangle 9">
            <a:extLst>
              <a:ext uri="{FF2B5EF4-FFF2-40B4-BE49-F238E27FC236}">
                <a16:creationId xmlns:a16="http://schemas.microsoft.com/office/drawing/2014/main" id="{E2BEBDD5-1C69-4D04-BADB-E17C1B32BBC5}"/>
              </a:ext>
            </a:extLst>
          </p:cNvPr>
          <p:cNvSpPr/>
          <p:nvPr/>
        </p:nvSpPr>
        <p:spPr>
          <a:xfrm>
            <a:off x="486646" y="128582"/>
            <a:ext cx="4850723" cy="2308320"/>
          </a:xfrm>
          <a:prstGeom prst="rect">
            <a:avLst/>
          </a:prstGeom>
        </p:spPr>
        <p:txBody>
          <a:bodyPr wrap="square" lIns="91436" tIns="45718" rIns="91436" bIns="45718">
            <a:spAutoFit/>
          </a:bodyPr>
          <a:lstStyle/>
          <a:p>
            <a:pPr marL="0" marR="0" lvl="0" indent="0" algn="ctr" defTabSz="921693" rtl="0" eaLnBrk="1" fontAlgn="auto" latinLnBrk="0" hangingPunct="1">
              <a:lnSpc>
                <a:spcPct val="100000"/>
              </a:lnSpc>
              <a:spcBef>
                <a:spcPts val="0"/>
              </a:spcBef>
              <a:spcAft>
                <a:spcPts val="0"/>
              </a:spcAft>
              <a:buClr>
                <a:srgbClr val="000000"/>
              </a:buClr>
              <a:buSzTx/>
              <a:buFontTx/>
              <a:buNone/>
              <a:tabLst/>
              <a:defRPr/>
            </a:pPr>
            <a:r>
              <a:rPr kumimoji="0" lang="en-US" altLang="zh-CN" sz="4800" b="1" i="0" u="none" strike="noStrike" kern="1200" cap="none" spc="0" normalizeH="0" baseline="0" noProof="0" dirty="0" err="1">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rPr>
              <a:t>Yêu</a:t>
            </a:r>
            <a:r>
              <a:rPr kumimoji="0" lang="zh-CN" altLang="en-US" sz="4800" b="1" i="0" u="none" strike="noStrike" kern="1200" cap="none" spc="0" normalizeH="0" baseline="0" noProof="0" dirty="0">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1200" cap="none" spc="0" normalizeH="0" baseline="0" noProof="0" dirty="0" err="1">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rPr>
              <a:t>cầu</a:t>
            </a:r>
            <a:endParaRPr kumimoji="0" lang="zh-CN" altLang="en-US" sz="4800" b="1" i="0" u="none" strike="noStrike" kern="1200" cap="none" spc="0" normalizeH="0" baseline="0" noProof="0" dirty="0">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921693" rtl="0" eaLnBrk="1" fontAlgn="auto" latinLnBrk="0" hangingPunct="1">
              <a:lnSpc>
                <a:spcPct val="100000"/>
              </a:lnSpc>
              <a:spcBef>
                <a:spcPts val="0"/>
              </a:spcBef>
              <a:spcAft>
                <a:spcPts val="0"/>
              </a:spcAft>
              <a:buClr>
                <a:srgbClr val="000000"/>
              </a:buClr>
              <a:buSzPts val="2800"/>
              <a:buFontTx/>
              <a:buNone/>
              <a:tabLst/>
              <a:defRPr/>
            </a:pPr>
            <a:r>
              <a:rPr kumimoji="0" lang="en-US" altLang="zh-CN"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Phân</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công</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đọc</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theo</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đoạn</a:t>
            </a:r>
            <a:endPar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921693" rtl="0" eaLnBrk="1" fontAlgn="auto" latinLnBrk="0" hangingPunct="1">
              <a:lnSpc>
                <a:spcPct val="100000"/>
              </a:lnSpc>
              <a:spcBef>
                <a:spcPts val="0"/>
              </a:spcBef>
              <a:spcAft>
                <a:spcPts val="0"/>
              </a:spcAft>
              <a:buClr>
                <a:srgbClr val="000000"/>
              </a:buClr>
              <a:buSzPts val="2800"/>
              <a:buFontTx/>
              <a:buNone/>
              <a:tabLst/>
              <a:defRPr/>
            </a:pP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Tất</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cả</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thành</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viên</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đều</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đọc</a:t>
            </a:r>
            <a:endPar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921693" rtl="0" eaLnBrk="1" fontAlgn="auto" latinLnBrk="0" hangingPunct="1">
              <a:lnSpc>
                <a:spcPct val="100000"/>
              </a:lnSpc>
              <a:spcBef>
                <a:spcPts val="0"/>
              </a:spcBef>
              <a:spcAft>
                <a:spcPts val="0"/>
              </a:spcAft>
              <a:buClr>
                <a:srgbClr val="000000"/>
              </a:buClr>
              <a:buSzPts val="2800"/>
              <a:buFontTx/>
              <a:buNone/>
              <a:tabLst/>
              <a:defRPr/>
            </a:pP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Sửa</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lỗi</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cho</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bạn</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nếu</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bạn</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đọc</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chưa</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đúng</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a:t>
            </a:r>
            <a:endPar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endParaRPr>
          </a:p>
        </p:txBody>
      </p:sp>
      <p:grpSp>
        <p:nvGrpSpPr>
          <p:cNvPr id="6" name="Group 5"/>
          <p:cNvGrpSpPr/>
          <p:nvPr/>
        </p:nvGrpSpPr>
        <p:grpSpPr>
          <a:xfrm>
            <a:off x="6516916" y="4281717"/>
            <a:ext cx="2243244" cy="1148372"/>
            <a:chOff x="8689221" y="5708948"/>
            <a:chExt cx="2990992" cy="1531161"/>
          </a:xfrm>
        </p:grpSpPr>
        <p:sp>
          <p:nvSpPr>
            <p:cNvPr id="4" name="Oval Callout 3"/>
            <p:cNvSpPr/>
            <p:nvPr/>
          </p:nvSpPr>
          <p:spPr>
            <a:xfrm>
              <a:off x="8689221" y="5708948"/>
              <a:ext cx="2990992" cy="1531161"/>
            </a:xfrm>
            <a:prstGeom prst="wedgeEllipseCallout">
              <a:avLst>
                <a:gd name="adj1" fmla="val 55129"/>
                <a:gd name="adj2" fmla="val 6071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16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 name="TextBox 4"/>
            <p:cNvSpPr txBox="1"/>
            <p:nvPr/>
          </p:nvSpPr>
          <p:spPr>
            <a:xfrm>
              <a:off x="8839601" y="5918894"/>
              <a:ext cx="2610479" cy="1292663"/>
            </a:xfrm>
            <a:prstGeom prst="rect">
              <a:avLst/>
            </a:prstGeom>
            <a:noFill/>
          </p:spPr>
          <p:txBody>
            <a:bodyPr wrap="square" rtlCol="0">
              <a:spAutoFit/>
            </a:bodyPr>
            <a:lstStyle/>
            <a:p>
              <a:pPr marL="0" marR="0" lvl="0" indent="0" algn="ctr" defTabSz="92169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nối</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tiếp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đoạn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Tớ</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đọc</a:t>
              </a:r>
              <a:r>
                <a:rPr kumimoji="0" lang="en-US" sz="1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đoạn 1</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grpSp>
        <p:nvGrpSpPr>
          <p:cNvPr id="11" name="Group 10"/>
          <p:cNvGrpSpPr/>
          <p:nvPr/>
        </p:nvGrpSpPr>
        <p:grpSpPr>
          <a:xfrm>
            <a:off x="9442529" y="2881991"/>
            <a:ext cx="2066087" cy="580348"/>
            <a:chOff x="9004929" y="5090876"/>
            <a:chExt cx="2754783" cy="773797"/>
          </a:xfrm>
        </p:grpSpPr>
        <p:sp>
          <p:nvSpPr>
            <p:cNvPr id="14" name="Oval Callout 13"/>
            <p:cNvSpPr/>
            <p:nvPr/>
          </p:nvSpPr>
          <p:spPr>
            <a:xfrm>
              <a:off x="9004929" y="5090876"/>
              <a:ext cx="2754783" cy="773797"/>
            </a:xfrm>
            <a:prstGeom prst="wedgeEllipseCallout">
              <a:avLst>
                <a:gd name="adj1" fmla="val 31699"/>
                <a:gd name="adj2" fmla="val 849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16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0" name="TextBox 19"/>
            <p:cNvSpPr txBox="1"/>
            <p:nvPr/>
          </p:nvSpPr>
          <p:spPr>
            <a:xfrm>
              <a:off x="9149232" y="5252364"/>
              <a:ext cx="2610479" cy="512961"/>
            </a:xfrm>
            <a:prstGeom prst="rect">
              <a:avLst/>
            </a:prstGeom>
            <a:noFill/>
          </p:spPr>
          <p:txBody>
            <a:bodyPr wrap="square" rtlCol="0">
              <a:spAutoFit/>
            </a:bodyPr>
            <a:lstStyle/>
            <a:p>
              <a:pPr marL="0" marR="0" lvl="0" indent="0" algn="ctr" defTabSz="92169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Tớ</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đọc</a:t>
              </a:r>
              <a:r>
                <a:rPr kumimoji="0" lang="en-US" sz="1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đoạn </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pic>
        <p:nvPicPr>
          <p:cNvPr id="23" name="Picture 22">
            <a:extLst>
              <a:ext uri="{FF2B5EF4-FFF2-40B4-BE49-F238E27FC236}">
                <a16:creationId xmlns:a16="http://schemas.microsoft.com/office/drawing/2014/main" id="{D45BDDF5-393B-4C09-86B6-427F948992F9}"/>
              </a:ext>
            </a:extLst>
          </p:cNvPr>
          <p:cNvPicPr>
            <a:picLocks noChangeAspect="1"/>
          </p:cNvPicPr>
          <p:nvPr/>
        </p:nvPicPr>
        <p:blipFill rotWithShape="1">
          <a:blip r:embed="rId6">
            <a:extLst>
              <a:ext uri="{28A0092B-C50C-407E-A947-70E740481C1C}">
                <a14:useLocalDpi xmlns:a14="http://schemas.microsoft.com/office/drawing/2010/main" val="0"/>
              </a:ext>
            </a:extLst>
          </a:blip>
          <a:srcRect t="26348" r="44843"/>
          <a:stretch/>
        </p:blipFill>
        <p:spPr>
          <a:xfrm>
            <a:off x="8819782" y="3501331"/>
            <a:ext cx="3311580" cy="3356669"/>
          </a:xfrm>
          <a:prstGeom prst="rect">
            <a:avLst/>
          </a:prstGeom>
          <a:ln>
            <a:noFill/>
          </a:ln>
          <a:effectLst>
            <a:outerShdw blurRad="292100" dist="139700" dir="2700000" algn="tl" rotWithShape="0">
              <a:srgbClr val="333333">
                <a:alpha val="65000"/>
              </a:srgbClr>
            </a:outerShdw>
          </a:effectLst>
        </p:spPr>
      </p:pic>
      <p:pic>
        <p:nvPicPr>
          <p:cNvPr id="25" name="Google Shape;568;p14">
            <a:extLst>
              <a:ext uri="{FF2B5EF4-FFF2-40B4-BE49-F238E27FC236}">
                <a16:creationId xmlns:a16="http://schemas.microsoft.com/office/drawing/2014/main" id="{FC0C6F80-00E3-4D1F-A729-EE47A7A85D38}"/>
              </a:ext>
            </a:extLst>
          </p:cNvPr>
          <p:cNvPicPr preferRelativeResize="0"/>
          <p:nvPr/>
        </p:nvPicPr>
        <p:blipFill rotWithShape="1">
          <a:blip r:embed="rId5">
            <a:alphaModFix/>
          </a:blip>
          <a:srcRect/>
          <a:stretch/>
        </p:blipFill>
        <p:spPr>
          <a:xfrm>
            <a:off x="615983" y="3025016"/>
            <a:ext cx="5237199" cy="3771584"/>
          </a:xfrm>
          <a:prstGeom prst="rect">
            <a:avLst/>
          </a:prstGeom>
          <a:noFill/>
          <a:ln>
            <a:noFill/>
          </a:ln>
        </p:spPr>
      </p:pic>
      <p:pic>
        <p:nvPicPr>
          <p:cNvPr id="26" name="Google Shape;572;p14">
            <a:extLst>
              <a:ext uri="{FF2B5EF4-FFF2-40B4-BE49-F238E27FC236}">
                <a16:creationId xmlns:a16="http://schemas.microsoft.com/office/drawing/2014/main" id="{37347A14-E965-43E2-8A13-E78951902BDB}"/>
              </a:ext>
            </a:extLst>
          </p:cNvPr>
          <p:cNvPicPr preferRelativeResize="0"/>
          <p:nvPr/>
        </p:nvPicPr>
        <p:blipFill rotWithShape="1">
          <a:blip r:embed="rId7">
            <a:alphaModFix/>
          </a:blip>
          <a:srcRect/>
          <a:stretch/>
        </p:blipFill>
        <p:spPr>
          <a:xfrm>
            <a:off x="915678" y="3996745"/>
            <a:ext cx="4637808" cy="2127491"/>
          </a:xfrm>
          <a:prstGeom prst="rect">
            <a:avLst/>
          </a:prstGeom>
          <a:noFill/>
          <a:ln>
            <a:noFill/>
          </a:ln>
        </p:spPr>
      </p:pic>
    </p:spTree>
    <p:extLst>
      <p:ext uri="{BB962C8B-B14F-4D97-AF65-F5344CB8AC3E}">
        <p14:creationId xmlns:p14="http://schemas.microsoft.com/office/powerpoint/2010/main" val="1762627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8" y="255715"/>
            <a:ext cx="12131107" cy="6642082"/>
            <a:chOff x="2428568" y="2165645"/>
            <a:chExt cx="7816645" cy="2567107"/>
          </a:xfrm>
        </p:grpSpPr>
        <p:sp>
          <p:nvSpPr>
            <p:cNvPr id="7" name="矩形 6">
              <a:extLst>
                <a:ext uri="{FF2B5EF4-FFF2-40B4-BE49-F238E27FC236}">
                  <a16:creationId xmlns:a16="http://schemas.microsoft.com/office/drawing/2014/main" id="{44380FF9-E548-4329-91DC-6B6FE9101044}"/>
                </a:ext>
              </a:extLst>
            </p:cNvPr>
            <p:cNvSpPr/>
            <p:nvPr/>
          </p:nvSpPr>
          <p:spPr>
            <a:xfrm>
              <a:off x="2428568" y="2220309"/>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8835"/>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266686" y="119698"/>
            <a:ext cx="4084340"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E814611F-7F7E-4485-88BE-692B8EB0B278}"/>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45737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lang="en-US" sz="28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1450F9D-99C1-41D4-AD10-915F8070A990}"/>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10547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algn="ctr" defTabSz="457200">
              <a:defRPr/>
            </a:pP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TÌM HIỂU BÀI</a:t>
            </a:r>
            <a:endParaRPr lang="zh-CN" altLang="en-US"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31061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04318" y="1171627"/>
            <a:ext cx="11671744" cy="739754"/>
          </a:xfrm>
          <a:prstGeom prst="rect">
            <a:avLst/>
          </a:prstGeom>
          <a:noFill/>
        </p:spPr>
        <p:txBody>
          <a:bodyPr wrap="square" rtlCol="0">
            <a:spAutoFit/>
          </a:bodyPr>
          <a:lstStyle/>
          <a:p>
            <a:pPr algn="just" defTabSz="1219170">
              <a:lnSpc>
                <a:spcPct val="150000"/>
              </a:lnSpc>
              <a:buClr>
                <a:srgbClr val="000000"/>
              </a:buClr>
              <a:defRP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3082582" y="441578"/>
            <a:ext cx="6026836" cy="830997"/>
          </a:xfrm>
          <a:prstGeom prst="rect">
            <a:avLst/>
          </a:prstGeom>
          <a:noFill/>
        </p:spPr>
        <p:txBody>
          <a:bodyPr wrap="square" rtlCol="0">
            <a:spAutoFit/>
          </a:bodyPr>
          <a:lstStyle/>
          <a:p>
            <a:pPr algn="ctr" defTabSz="1219170">
              <a:buClr>
                <a:srgbClr val="000000"/>
              </a:buClr>
              <a:defRPr/>
            </a:pPr>
            <a:r>
              <a:rPr lang="vi-VN" sz="4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lang="en-US" sz="4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5" y="2281899"/>
            <a:ext cx="9032111"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mai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đào</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9032112"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Giới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thiệu</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Tết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9032112"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903211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
        <p:nvSpPr>
          <p:cNvPr id="9" name="Rectangle 8">
            <a:extLst>
              <a:ext uri="{FF2B5EF4-FFF2-40B4-BE49-F238E27FC236}">
                <a16:creationId xmlns:a16="http://schemas.microsoft.com/office/drawing/2014/main" id="{13A19BAA-254C-43F8-8E55-D3BBE289C812}"/>
              </a:ext>
            </a:extLst>
          </p:cNvPr>
          <p:cNvSpPr/>
          <p:nvPr/>
        </p:nvSpPr>
        <p:spPr>
          <a:xfrm>
            <a:off x="9037983" y="6546574"/>
            <a:ext cx="3130844" cy="311426"/>
          </a:xfrm>
          <a:prstGeom prst="rect">
            <a:avLst/>
          </a:prstGeom>
          <a:solidFill>
            <a:srgbClr val="F4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4" name="Straight Connector 3">
            <a:extLst>
              <a:ext uri="{FF2B5EF4-FFF2-40B4-BE49-F238E27FC236}">
                <a16:creationId xmlns:a16="http://schemas.microsoft.com/office/drawing/2014/main" id="{E757E8B6-F105-415C-A757-04336D6C60EF}"/>
              </a:ext>
            </a:extLst>
          </p:cNvPr>
          <p:cNvCxnSpPr>
            <a:cxnSpLocks/>
          </p:cNvCxnSpPr>
          <p:nvPr/>
        </p:nvCxnSpPr>
        <p:spPr>
          <a:xfrm>
            <a:off x="949913" y="1793288"/>
            <a:ext cx="1411549"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2767B8FB-14E3-4525-ABE6-10860AE9CD14}"/>
              </a:ext>
            </a:extLst>
          </p:cNvPr>
          <p:cNvCxnSpPr>
            <a:cxnSpLocks/>
          </p:cNvCxnSpPr>
          <p:nvPr/>
        </p:nvCxnSpPr>
        <p:spPr>
          <a:xfrm flipV="1">
            <a:off x="5390225" y="1793288"/>
            <a:ext cx="6195134" cy="36989"/>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4326517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4" presetClass="path" presetSubtype="0" fill="hold" grpId="1" nodeType="clickEffect" p14:presetBounceEnd="50000">
                                      <p:stCondLst>
                                        <p:cond delay="0"/>
                                      </p:stCondLst>
                                      <p:childTnLst>
                                        <p:animMotion origin="layout" path="M -1.25E-6 4.44444E-6 L -1.25E-6 -0.1257 " pathEditMode="relative" rAng="0" ptsTypes="AA" p14:bounceEnd="50000">
                                          <p:cBhvr>
                                            <p:cTn id="36" dur="2000" fill="hold"/>
                                            <p:tgtEl>
                                              <p:spTgt spid="21"/>
                                            </p:tgtEl>
                                            <p:attrNameLst>
                                              <p:attrName>ppt_x</p:attrName>
                                              <p:attrName>ppt_y</p:attrName>
                                            </p:attrNameLst>
                                          </p:cBhvr>
                                          <p:rCtr x="0" y="-6296"/>
                                        </p:animMotion>
                                      </p:childTnLst>
                                    </p:cTn>
                                  </p:par>
                                  <p:par>
                                    <p:cTn id="37" presetID="42" presetClass="path" presetSubtype="0" fill="hold" grpId="1" nodeType="withEffect" p14:presetBounceEnd="50000">
                                      <p:stCondLst>
                                        <p:cond delay="0"/>
                                      </p:stCondLst>
                                      <p:childTnLst>
                                        <p:animMotion origin="layout" path="M -1.25E-6 3.7037E-7 L -1.25E-6 0.12569 " pathEditMode="relative" rAng="0" ptsTypes="AA" p14:bounceEnd="50000">
                                          <p:cBhvr>
                                            <p:cTn id="38" dur="2000" fill="hold"/>
                                            <p:tgtEl>
                                              <p:spTgt spid="2"/>
                                            </p:tgtEl>
                                            <p:attrNameLst>
                                              <p:attrName>ppt_x</p:attrName>
                                              <p:attrName>ppt_y</p:attrName>
                                            </p:attrNameLst>
                                          </p:cBhvr>
                                          <p:rCtr x="0" y="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fill="hold" grpId="2" nodeType="clickEffect" p14:presetBounceEnd="50000">
                                      <p:stCondLst>
                                        <p:cond delay="0"/>
                                      </p:stCondLst>
                                      <p:childTnLst>
                                        <p:animMotion origin="layout" path="M -1.25E-6 0.12569 L -1.25E-6 0.25 " pathEditMode="relative" rAng="0" ptsTypes="AA" p14:bounceEnd="50000">
                                          <p:cBhvr>
                                            <p:cTn id="42" dur="2000" fill="hold"/>
                                            <p:tgtEl>
                                              <p:spTgt spid="2"/>
                                            </p:tgtEl>
                                            <p:attrNameLst>
                                              <p:attrName>ppt_x</p:attrName>
                                              <p:attrName>ppt_y</p:attrName>
                                            </p:attrNameLst>
                                          </p:cBhvr>
                                          <p:rCtr x="0" y="6204"/>
                                        </p:animMotion>
                                      </p:childTnLst>
                                    </p:cTn>
                                  </p:par>
                                  <p:par>
                                    <p:cTn id="43" presetID="42" presetClass="path" presetSubtype="0" fill="hold" grpId="1" nodeType="withEffect" p14:presetBounceEnd="50000">
                                      <p:stCondLst>
                                        <p:cond delay="0"/>
                                      </p:stCondLst>
                                      <p:childTnLst>
                                        <p:animMotion origin="layout" path="M -1.25E-6 0 L -1.25E-6 0.12569 " pathEditMode="relative" rAng="0" ptsTypes="AA" p14:bounceEnd="50000">
                                          <p:cBhvr>
                                            <p:cTn id="44" dur="2000" fill="hold"/>
                                            <p:tgtEl>
                                              <p:spTgt spid="22"/>
                                            </p:tgtEl>
                                            <p:attrNameLst>
                                              <p:attrName>ppt_x</p:attrName>
                                              <p:attrName>ppt_y</p:attrName>
                                            </p:attrNameLst>
                                          </p:cBhvr>
                                          <p:rCtr x="0" y="6273"/>
                                        </p:animMotion>
                                      </p:childTnLst>
                                    </p:cTn>
                                  </p:par>
                                  <p:par>
                                    <p:cTn id="45" presetID="64" presetClass="path" presetSubtype="0" fill="hold" grpId="1" nodeType="withEffect" p14:presetBounceEnd="50000">
                                      <p:stCondLst>
                                        <p:cond delay="0"/>
                                      </p:stCondLst>
                                      <p:childTnLst>
                                        <p:animMotion origin="layout" path="M -1.25E-6 -4.44444E-6 L -1.25E-6 -0.25 " pathEditMode="relative" rAng="0" ptsTypes="AA" p14:bounceEnd="50000">
                                          <p:cBhvr>
                                            <p:cTn id="46"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ashre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4" presetClass="path" presetSubtype="0" fill="hold" grpId="1" nodeType="clickEffect">
                                      <p:stCondLst>
                                        <p:cond delay="0"/>
                                      </p:stCondLst>
                                      <p:childTnLst>
                                        <p:animMotion origin="layout" path="M -1.25E-6 4.44444E-6 L -1.25E-6 -0.1257 " pathEditMode="relative" rAng="0" ptsTypes="AA">
                                          <p:cBhvr>
                                            <p:cTn id="36" dur="2000" fill="hold"/>
                                            <p:tgtEl>
                                              <p:spTgt spid="21"/>
                                            </p:tgtEl>
                                            <p:attrNameLst>
                                              <p:attrName>ppt_x</p:attrName>
                                              <p:attrName>ppt_y</p:attrName>
                                            </p:attrNameLst>
                                          </p:cBhvr>
                                          <p:rCtr x="0" y="-6296"/>
                                        </p:animMotion>
                                      </p:childTnLst>
                                    </p:cTn>
                                  </p:par>
                                  <p:par>
                                    <p:cTn id="37" presetID="42" presetClass="path" presetSubtype="0" fill="hold" grpId="1" nodeType="withEffect">
                                      <p:stCondLst>
                                        <p:cond delay="0"/>
                                      </p:stCondLst>
                                      <p:childTnLst>
                                        <p:animMotion origin="layout" path="M -1.25E-6 3.7037E-7 L -1.25E-6 0.12569 " pathEditMode="relative" rAng="0" ptsTypes="AA">
                                          <p:cBhvr>
                                            <p:cTn id="38" dur="2000" fill="hold"/>
                                            <p:tgtEl>
                                              <p:spTgt spid="2"/>
                                            </p:tgtEl>
                                            <p:attrNameLst>
                                              <p:attrName>ppt_x</p:attrName>
                                              <p:attrName>ppt_y</p:attrName>
                                            </p:attrNameLst>
                                          </p:cBhvr>
                                          <p:rCtr x="0" y="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fill="hold" grpId="2" nodeType="clickEffect">
                                      <p:stCondLst>
                                        <p:cond delay="0"/>
                                      </p:stCondLst>
                                      <p:childTnLst>
                                        <p:animMotion origin="layout" path="M -1.25E-6 0.12569 L -1.25E-6 0.25 " pathEditMode="relative" rAng="0" ptsTypes="AA">
                                          <p:cBhvr>
                                            <p:cTn id="42" dur="2000" fill="hold"/>
                                            <p:tgtEl>
                                              <p:spTgt spid="2"/>
                                            </p:tgtEl>
                                            <p:attrNameLst>
                                              <p:attrName>ppt_x</p:attrName>
                                              <p:attrName>ppt_y</p:attrName>
                                            </p:attrNameLst>
                                          </p:cBhvr>
                                          <p:rCtr x="0" y="6204"/>
                                        </p:animMotion>
                                      </p:childTnLst>
                                    </p:cTn>
                                  </p:par>
                                  <p:par>
                                    <p:cTn id="43" presetID="42" presetClass="path" presetSubtype="0" fill="hold" grpId="1" nodeType="withEffect">
                                      <p:stCondLst>
                                        <p:cond delay="0"/>
                                      </p:stCondLst>
                                      <p:childTnLst>
                                        <p:animMotion origin="layout" path="M -1.25E-6 0 L -1.25E-6 0.12569 " pathEditMode="relative" rAng="0" ptsTypes="AA">
                                          <p:cBhvr>
                                            <p:cTn id="44" dur="2000" fill="hold"/>
                                            <p:tgtEl>
                                              <p:spTgt spid="22"/>
                                            </p:tgtEl>
                                            <p:attrNameLst>
                                              <p:attrName>ppt_x</p:attrName>
                                              <p:attrName>ppt_y</p:attrName>
                                            </p:attrNameLst>
                                          </p:cBhvr>
                                          <p:rCtr x="0" y="6273"/>
                                        </p:animMotion>
                                      </p:childTnLst>
                                    </p:cTn>
                                  </p:par>
                                  <p:par>
                                    <p:cTn id="45" presetID="64" presetClass="path" presetSubtype="0" fill="hold" grpId="1" nodeType="withEffect">
                                      <p:stCondLst>
                                        <p:cond delay="0"/>
                                      </p:stCondLst>
                                      <p:childTnLst>
                                        <p:animMotion origin="layout" path="M -1.25E-6 -4.44444E-6 L -1.25E-6 -0.25 " pathEditMode="relative" rAng="0" ptsTypes="AA">
                                          <p:cBhvr>
                                            <p:cTn id="46"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482755" y="1013218"/>
            <a:ext cx="10908598" cy="1468864"/>
          </a:xfrm>
          <a:prstGeom prst="rect">
            <a:avLst/>
          </a:prstGeom>
          <a:noFill/>
        </p:spPr>
        <p:txBody>
          <a:bodyPr wrap="square" rtlCol="0">
            <a:spAutoFit/>
          </a:bodyPr>
          <a:lstStyle/>
          <a:p>
            <a:pPr marL="10584" indent="50799" algn="just" defTabSz="1219170">
              <a:lnSpc>
                <a:spcPct val="150000"/>
              </a:lnSpc>
              <a:buClr>
                <a:srgbClr val="000000"/>
              </a:buClr>
              <a:defRP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indent="50799" algn="just" defTabSz="1219170">
              <a:lnSpc>
                <a:spcPct val="150000"/>
              </a:lnSpc>
              <a:buClr>
                <a:srgbClr val="000000"/>
              </a:buClr>
              <a:defRPr/>
            </a:pP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5" y="1755199"/>
            <a:ext cx="10344272" cy="1468864"/>
          </a:xfrm>
          <a:prstGeom prst="rect">
            <a:avLst/>
          </a:prstGeom>
          <a:noFill/>
        </p:spPr>
        <p:txBody>
          <a:bodyPr wrap="square" rtlCol="0">
            <a:spAutoFit/>
          </a:bodyPr>
          <a:lstStyle/>
          <a:p>
            <a:pPr algn="just" defTabSz="1219170">
              <a:lnSpc>
                <a:spcPct val="150000"/>
              </a:lnSpc>
              <a:buClr>
                <a:srgbClr val="000000"/>
              </a:buClr>
              <a:defRP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482756" y="3605790"/>
            <a:ext cx="11338183" cy="739754"/>
          </a:xfrm>
          <a:prstGeom prst="rect">
            <a:avLst/>
          </a:prstGeom>
          <a:noFill/>
        </p:spPr>
        <p:txBody>
          <a:bodyPr wrap="square" rtlCol="0">
            <a:spAutoFit/>
          </a:bodyPr>
          <a:lstStyle/>
          <a:p>
            <a:pPr marL="10584" indent="50799" algn="just" defTabSz="1219170">
              <a:lnSpc>
                <a:spcPct val="150000"/>
              </a:lnSpc>
              <a:buClr>
                <a:srgbClr val="000000"/>
              </a:buClr>
              <a:defRP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lang="x-none"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084860" y="4491801"/>
            <a:ext cx="9570097" cy="1468864"/>
          </a:xfrm>
          <a:prstGeom prst="rect">
            <a:avLst/>
          </a:prstGeom>
          <a:noFill/>
        </p:spPr>
        <p:txBody>
          <a:bodyPr wrap="square" rtlCol="0">
            <a:spAutoFit/>
          </a:bodyPr>
          <a:lstStyle/>
          <a:p>
            <a:pPr algn="just" defTabSz="1219170">
              <a:lnSpc>
                <a:spcPct val="150000"/>
              </a:lnSpc>
              <a:buClr>
                <a:srgbClr val="000000"/>
              </a:buClr>
              <a:defRP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Người lớn tặn trẻ em bao lì xì với mong ước các em mạnh khoẻ, giỏi giang. </a:t>
            </a:r>
          </a:p>
        </p:txBody>
      </p:sp>
      <p:sp>
        <p:nvSpPr>
          <p:cNvPr id="6" name="Rectangle 5">
            <a:extLst>
              <a:ext uri="{FF2B5EF4-FFF2-40B4-BE49-F238E27FC236}">
                <a16:creationId xmlns:a16="http://schemas.microsoft.com/office/drawing/2014/main" id="{7B37AE76-D36E-474B-8DB0-7D97084EB5B9}"/>
              </a:ext>
            </a:extLst>
          </p:cNvPr>
          <p:cNvSpPr/>
          <p:nvPr/>
        </p:nvSpPr>
        <p:spPr>
          <a:xfrm>
            <a:off x="9160155" y="6546574"/>
            <a:ext cx="3031845" cy="3114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8" name="Straight Connector 7">
            <a:extLst>
              <a:ext uri="{FF2B5EF4-FFF2-40B4-BE49-F238E27FC236}">
                <a16:creationId xmlns:a16="http://schemas.microsoft.com/office/drawing/2014/main" id="{A7ACA34F-A685-48D1-800D-01117C097C17}"/>
              </a:ext>
            </a:extLst>
          </p:cNvPr>
          <p:cNvCxnSpPr>
            <a:cxnSpLocks/>
          </p:cNvCxnSpPr>
          <p:nvPr/>
        </p:nvCxnSpPr>
        <p:spPr>
          <a:xfrm>
            <a:off x="2797001" y="1619552"/>
            <a:ext cx="2680255"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CB0DE6C3-3F03-4F8B-8F99-612F46E37D83}"/>
              </a:ext>
            </a:extLst>
          </p:cNvPr>
          <p:cNvCxnSpPr>
            <a:cxnSpLocks/>
          </p:cNvCxnSpPr>
          <p:nvPr/>
        </p:nvCxnSpPr>
        <p:spPr>
          <a:xfrm>
            <a:off x="6195521" y="1637840"/>
            <a:ext cx="2680255"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0AA7CF66-270F-445B-85BF-275A9CFB936A}"/>
              </a:ext>
            </a:extLst>
          </p:cNvPr>
          <p:cNvCxnSpPr>
            <a:cxnSpLocks/>
          </p:cNvCxnSpPr>
          <p:nvPr/>
        </p:nvCxnSpPr>
        <p:spPr>
          <a:xfrm>
            <a:off x="9301433" y="1637840"/>
            <a:ext cx="1488487"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9898D782-6DE8-4914-8546-E40DF93EE1A1}"/>
              </a:ext>
            </a:extLst>
          </p:cNvPr>
          <p:cNvCxnSpPr>
            <a:cxnSpLocks/>
          </p:cNvCxnSpPr>
          <p:nvPr/>
        </p:nvCxnSpPr>
        <p:spPr>
          <a:xfrm>
            <a:off x="2955497" y="4259120"/>
            <a:ext cx="324002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22987587-D115-45FB-8269-4038673DA8EA}"/>
              </a:ext>
            </a:extLst>
          </p:cNvPr>
          <p:cNvCxnSpPr>
            <a:cxnSpLocks/>
          </p:cNvCxnSpPr>
          <p:nvPr/>
        </p:nvCxnSpPr>
        <p:spPr>
          <a:xfrm>
            <a:off x="6411929" y="4229704"/>
            <a:ext cx="2889504" cy="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455790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951805" y="4250807"/>
            <a:ext cx="3470548" cy="2438031"/>
            <a:chOff x="2242863" y="3404925"/>
            <a:chExt cx="2602911" cy="1828523"/>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2242863" y="4822025"/>
              <a:ext cx="2602911"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70">
                <a:defRPr/>
              </a:pPr>
              <a:r>
                <a:rPr lang="vi-VN"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10314248" cy="1569660"/>
          </a:xfrm>
          <a:prstGeom prst="rect">
            <a:avLst/>
          </a:prstGeom>
          <a:noFill/>
        </p:spPr>
        <p:txBody>
          <a:bodyPr wrap="square" rtlCol="0">
            <a:spAutoFit/>
          </a:bodyPr>
          <a:lstStyle/>
          <a:p>
            <a:pPr marL="10584" indent="50799" algn="just" defTabSz="1219170">
              <a:buClr>
                <a:srgbClr val="000000"/>
              </a:buClr>
              <a:defRP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indent="50799" algn="just" defTabSz="1219170">
              <a:buClr>
                <a:srgbClr val="000000"/>
              </a:buClr>
              <a:defRPr/>
            </a:pP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620372" y="1446072"/>
            <a:ext cx="7589796" cy="738151"/>
          </a:xfrm>
          <a:prstGeom prst="rect">
            <a:avLst/>
          </a:prstGeom>
          <a:noFill/>
        </p:spPr>
        <p:txBody>
          <a:bodyPr wrap="square" rtlCol="0">
            <a:spAutoFit/>
          </a:bodyPr>
          <a:lstStyle/>
          <a:p>
            <a:pPr algn="just" defTabSz="1219170">
              <a:lnSpc>
                <a:spcPct val="150000"/>
              </a:lnSpc>
              <a:buClr>
                <a:srgbClr val="000000"/>
              </a:buClr>
              <a:defRP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cstate="print">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70">
                <a:defRPr/>
              </a:pPr>
              <a:r>
                <a:rPr lang="vi-VN"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956086" y="1783393"/>
            <a:ext cx="3032103" cy="2716760"/>
            <a:chOff x="3238789" y="1716018"/>
            <a:chExt cx="2274077" cy="2037570"/>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789"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420383" y="3379567"/>
              <a:ext cx="1910886"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70">
                <a:defRPr/>
              </a:pPr>
              <a:r>
                <a:rPr lang="vi-VN"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
        <p:nvSpPr>
          <p:cNvPr id="13" name="Rectangle 12">
            <a:extLst>
              <a:ext uri="{FF2B5EF4-FFF2-40B4-BE49-F238E27FC236}">
                <a16:creationId xmlns:a16="http://schemas.microsoft.com/office/drawing/2014/main" id="{753E5FAC-2DE4-46E5-8BBA-BA7514330144}"/>
              </a:ext>
            </a:extLst>
          </p:cNvPr>
          <p:cNvSpPr/>
          <p:nvPr/>
        </p:nvSpPr>
        <p:spPr>
          <a:xfrm>
            <a:off x="9160155" y="6546574"/>
            <a:ext cx="3031845" cy="3114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a:extLst>
              <a:ext uri="{FF2B5EF4-FFF2-40B4-BE49-F238E27FC236}">
                <a16:creationId xmlns:a16="http://schemas.microsoft.com/office/drawing/2014/main" id="{AD67DD9B-4B81-4592-BB23-CBD6BC0E780D}"/>
              </a:ext>
            </a:extLst>
          </p:cNvPr>
          <p:cNvCxnSpPr>
            <a:cxnSpLocks/>
          </p:cNvCxnSpPr>
          <p:nvPr/>
        </p:nvCxnSpPr>
        <p:spPr>
          <a:xfrm>
            <a:off x="4641041" y="888032"/>
            <a:ext cx="2680255"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D0F11366-0CED-4A1A-BEAD-D51FE8C64DD7}"/>
              </a:ext>
            </a:extLst>
          </p:cNvPr>
          <p:cNvCxnSpPr>
            <a:cxnSpLocks/>
          </p:cNvCxnSpPr>
          <p:nvPr/>
        </p:nvCxnSpPr>
        <p:spPr>
          <a:xfrm>
            <a:off x="2117297" y="907384"/>
            <a:ext cx="854503"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B807C889-84A3-4813-B330-FD9F282C504E}"/>
              </a:ext>
            </a:extLst>
          </p:cNvPr>
          <p:cNvCxnSpPr>
            <a:cxnSpLocks/>
          </p:cNvCxnSpPr>
          <p:nvPr/>
        </p:nvCxnSpPr>
        <p:spPr>
          <a:xfrm>
            <a:off x="7667705" y="917592"/>
            <a:ext cx="2335831" cy="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35895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315" y="1019417"/>
            <a:ext cx="5233470" cy="5233470"/>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7878825" y="-1560609"/>
            <a:ext cx="1200329" cy="6680129"/>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LUYỆN</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ĐỌC LẠI</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2226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972080" cy="6533909"/>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8835"/>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8" y="927532"/>
            <a:ext cx="11173866" cy="6117829"/>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0" y="119698"/>
            <a:ext cx="3515359"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93095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6985863" y="17159"/>
            <a:ext cx="3231654" cy="6424099"/>
          </a:xfrm>
          <a:prstGeom prst="rect">
            <a:avLst/>
          </a:prstGeom>
        </p:spPr>
        <p:txBody>
          <a:bodyPr vert="eaVert" wrap="square">
            <a:spAutoFit/>
          </a:bodyPr>
          <a:lstStyle/>
          <a:p>
            <a:pPr algn="ctr" defTabSz="457200">
              <a:defRPr/>
            </a:pP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LUYỆN TẬP THEO VĂN BẢN ĐỌC</a:t>
            </a:r>
            <a:endParaRPr lang="zh-CN" altLang="en-US"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131061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1018927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3" y="1410177"/>
            <a:ext cx="8437308" cy="1943161"/>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indent="-457189" algn="just" defTabSz="1219170">
              <a:lnSpc>
                <a:spcPct val="150000"/>
              </a:lnSpc>
              <a:buClr>
                <a:srgbClr val="000000"/>
              </a:buClr>
              <a:buFont typeface="Arial"/>
              <a:buAutoNum type="alphaLcPeriod"/>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indent="-457189" algn="just" defTabSz="1219170">
              <a:lnSpc>
                <a:spcPct val="150000"/>
              </a:lnSpc>
              <a:buClr>
                <a:srgbClr val="000000"/>
              </a:buClr>
              <a:buFont typeface="Arial"/>
              <a:buAutoNum type="alphaLcPeriod"/>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717810" y="606924"/>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4451376" y="526942"/>
            <a:ext cx="3289247" cy="658835"/>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lang="en-US" sz="28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673856"/>
          </a:xfrm>
          <a:prstGeom prst="rect">
            <a:avLst/>
          </a:prstGeom>
          <a:noFill/>
        </p:spPr>
        <p:txBody>
          <a:bodyPr wrap="square" rtlCol="0">
            <a:spAutoFit/>
          </a:bodyPr>
          <a:lstStyle/>
          <a:p>
            <a:pPr algn="just" defTabSz="1219170">
              <a:lnSpc>
                <a:spcPct val="200000"/>
              </a:lnSpc>
              <a:buClr>
                <a:srgbClr val="000000"/>
              </a:buClr>
              <a:defRP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algn="just" defTabSz="1219170">
              <a:lnSpc>
                <a:spcPct val="200000"/>
              </a:lnSpc>
              <a:buClr>
                <a:srgbClr val="000000"/>
              </a:buClr>
              <a:defRPr/>
            </a:pPr>
            <a:r>
              <a:rPr lang="vi-V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defTabSz="1219170">
              <a:buClr>
                <a:srgbClr val="000000"/>
              </a:buClr>
              <a:defRPr/>
            </a:pP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a:t>
            </a:r>
            <a:r>
              <a:rPr lang="x-none"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defTabSz="1219170">
              <a:buClr>
                <a:srgbClr val="000000"/>
              </a:buClr>
              <a:defRP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lang="x-none"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defTabSz="1219170">
              <a:buClr>
                <a:srgbClr val="000000"/>
              </a:buClr>
              <a:defRP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ú</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chím</a:t>
            </a:r>
            <a:endParaRPr lang="x-none"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defTabSz="1219170">
              <a:buClr>
                <a:srgbClr val="000000"/>
              </a:buClr>
              <a:defRP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lang="x-none"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01347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08F4CC6-B4B7-4F22-BE65-054F5B0AAF01}"/>
              </a:ext>
            </a:extLst>
          </p:cNvPr>
          <p:cNvSpPr/>
          <p:nvPr/>
        </p:nvSpPr>
        <p:spPr>
          <a:xfrm>
            <a:off x="9034653" y="6546574"/>
            <a:ext cx="3157347" cy="311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 name="Straight Connector 12">
            <a:extLst>
              <a:ext uri="{FF2B5EF4-FFF2-40B4-BE49-F238E27FC236}">
                <a16:creationId xmlns:a16="http://schemas.microsoft.com/office/drawing/2014/main" id="{B7A29E1D-796A-4D35-BB0D-F7121E62D4A0}"/>
              </a:ext>
            </a:extLst>
          </p:cNvPr>
          <p:cNvCxnSpPr>
            <a:cxnSpLocks/>
          </p:cNvCxnSpPr>
          <p:nvPr/>
        </p:nvCxnSpPr>
        <p:spPr>
          <a:xfrm>
            <a:off x="2592785" y="1993328"/>
            <a:ext cx="1970071"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28570875-908A-4462-90AC-3C22DABE8126}"/>
              </a:ext>
            </a:extLst>
          </p:cNvPr>
          <p:cNvCxnSpPr>
            <a:cxnSpLocks/>
          </p:cNvCxnSpPr>
          <p:nvPr/>
        </p:nvCxnSpPr>
        <p:spPr>
          <a:xfrm>
            <a:off x="4708097" y="1993328"/>
            <a:ext cx="2863135"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BD9EF970-5902-4A88-B2F9-BC9F0FE3F410}"/>
              </a:ext>
            </a:extLst>
          </p:cNvPr>
          <p:cNvCxnSpPr>
            <a:cxnSpLocks/>
          </p:cNvCxnSpPr>
          <p:nvPr/>
        </p:nvCxnSpPr>
        <p:spPr>
          <a:xfrm>
            <a:off x="2681177" y="2617551"/>
            <a:ext cx="1216632" cy="1034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C42200EA-B281-4581-B844-31A87495A100}"/>
              </a:ext>
            </a:extLst>
          </p:cNvPr>
          <p:cNvCxnSpPr>
            <a:cxnSpLocks/>
          </p:cNvCxnSpPr>
          <p:nvPr/>
        </p:nvCxnSpPr>
        <p:spPr>
          <a:xfrm>
            <a:off x="2681177" y="3255922"/>
            <a:ext cx="1216632" cy="1034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A2445FBC-4E2F-4218-9645-E9EC3245AD2E}"/>
              </a:ext>
            </a:extLst>
          </p:cNvPr>
          <p:cNvCxnSpPr>
            <a:cxnSpLocks/>
          </p:cNvCxnSpPr>
          <p:nvPr/>
        </p:nvCxnSpPr>
        <p:spPr>
          <a:xfrm>
            <a:off x="2592784" y="4440872"/>
            <a:ext cx="1858592"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CF8E2DAF-0F40-4BCB-95CE-9F45BD3C0A11}"/>
              </a:ext>
            </a:extLst>
          </p:cNvPr>
          <p:cNvCxnSpPr>
            <a:cxnSpLocks/>
          </p:cNvCxnSpPr>
          <p:nvPr/>
        </p:nvCxnSpPr>
        <p:spPr>
          <a:xfrm>
            <a:off x="4516232" y="4440744"/>
            <a:ext cx="1579767"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2B481628-23B6-4844-B286-A472E13D6618}"/>
              </a:ext>
            </a:extLst>
          </p:cNvPr>
          <p:cNvCxnSpPr>
            <a:cxnSpLocks/>
          </p:cNvCxnSpPr>
          <p:nvPr/>
        </p:nvCxnSpPr>
        <p:spPr>
          <a:xfrm>
            <a:off x="6617895" y="4452872"/>
            <a:ext cx="2727273" cy="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4311971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ipe(left)">
                                      <p:cBhvr>
                                        <p:cTn id="56" dur="500"/>
                                        <p:tgtEl>
                                          <p:spTgt spid="11">
                                            <p:txEl>
                                              <p:pRg st="0" end="0"/>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2" name="cashreg.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par>
                                <p:cTn id="65" presetID="16" presetClass="entr" presetSubtype="21"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xEl>
                                              <p:pRg st="1" end="1"/>
                                            </p:txEl>
                                          </p:spTgt>
                                        </p:tgtEl>
                                        <p:attrNameLst>
                                          <p:attrName>style.visibility</p:attrName>
                                        </p:attrNameLst>
                                      </p:cBhvr>
                                      <p:to>
                                        <p:strVal val="visible"/>
                                      </p:to>
                                    </p:set>
                                    <p:animEffect transition="in" filter="wipe(left)">
                                      <p:cBhvr>
                                        <p:cTn id="72" dur="500"/>
                                        <p:tgtEl>
                                          <p:spTgt spid="11">
                                            <p:txEl>
                                              <p:pRg st="1" end="1"/>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uiExpand="1" build="p"/>
      <p:bldP spid="3"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653830" y="2580792"/>
            <a:ext cx="7366119" cy="1200329"/>
          </a:xfrm>
          <a:prstGeom prst="rect">
            <a:avLst/>
          </a:prstGeom>
        </p:spPr>
        <p:txBody>
          <a:bodyPr wrap="none">
            <a:spAutoFit/>
          </a:bodyPr>
          <a:lstStyle/>
          <a:p>
            <a:pPr algn="ctr" defTabSz="457200">
              <a:defRPr/>
            </a:pP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Củng</a:t>
            </a:r>
            <a:r>
              <a:rPr lang="en-US" altLang="zh-CN" sz="7200" b="1" dirty="0">
                <a:solidFill>
                  <a:srgbClr val="A26D3D"/>
                </a:solidFill>
                <a:latin typeface="Arial" panose="020B0604020202020204" pitchFamily="34" charset="0"/>
                <a:ea typeface="小单纯体" panose="02010601030101010101" pitchFamily="2" charset="-122"/>
                <a:cs typeface="Arial" panose="020B0604020202020204" pitchFamily="34" charset="0"/>
              </a:rPr>
              <a:t> </a:t>
            </a: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cố</a:t>
            </a:r>
            <a:r>
              <a:rPr lang="en-US" altLang="zh-CN" sz="7200" b="1" dirty="0">
                <a:solidFill>
                  <a:srgbClr val="A26D3D"/>
                </a:solidFill>
                <a:latin typeface="Arial" panose="020B0604020202020204" pitchFamily="34" charset="0"/>
                <a:ea typeface="小单纯体" panose="02010601030101010101" pitchFamily="2" charset="-122"/>
                <a:cs typeface="Arial" panose="020B0604020202020204" pitchFamily="34" charset="0"/>
              </a:rPr>
              <a:t> </a:t>
            </a: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bài</a:t>
            </a:r>
            <a:r>
              <a:rPr lang="en-US" altLang="zh-CN" sz="7200" b="1" dirty="0">
                <a:solidFill>
                  <a:srgbClr val="A26D3D"/>
                </a:solidFill>
                <a:latin typeface="Arial" panose="020B0604020202020204" pitchFamily="34" charset="0"/>
                <a:ea typeface="小单纯体" panose="02010601030101010101" pitchFamily="2" charset="-122"/>
                <a:cs typeface="Arial" panose="020B0604020202020204" pitchFamily="34" charset="0"/>
              </a:rPr>
              <a:t> </a:t>
            </a: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học</a:t>
            </a:r>
            <a:endParaRPr lang="zh-CN" altLang="en-US" sz="7200" b="1" dirty="0">
              <a:solidFill>
                <a:srgbClr val="A26D3D"/>
              </a:solidFill>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
        <p:nvSpPr>
          <p:cNvPr id="14" name="Rectangle 13">
            <a:extLst>
              <a:ext uri="{FF2B5EF4-FFF2-40B4-BE49-F238E27FC236}">
                <a16:creationId xmlns:a16="http://schemas.microsoft.com/office/drawing/2014/main" id="{A8584E88-CEEB-469C-9C8E-AA2A8EA70CA4}"/>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474447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96" y="476878"/>
            <a:ext cx="5976810" cy="5815372"/>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id="{3AE3A7F9-580A-4DDC-AFD1-AA2D0FBBC0B0}"/>
              </a:ext>
            </a:extLst>
          </p:cNvPr>
          <p:cNvSpPr txBox="1"/>
          <p:nvPr/>
        </p:nvSpPr>
        <p:spPr>
          <a:xfrm>
            <a:off x="6282079" y="1476634"/>
            <a:ext cx="5461347" cy="2554545"/>
          </a:xfrm>
          <a:prstGeom prst="rect">
            <a:avLst/>
          </a:prstGeom>
          <a:noFill/>
        </p:spPr>
        <p:txBody>
          <a:bodyPr wrap="square" rtlCol="0">
            <a:spAutoFit/>
          </a:bodyPr>
          <a:lstStyle/>
          <a:p>
            <a:pPr algn="ctr">
              <a:defRPr/>
            </a:pPr>
            <a:r>
              <a:rPr lang="en-US" sz="8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a:t>
            </a:r>
          </a:p>
          <a:p>
            <a:pPr algn="ctr">
              <a:defRPr/>
            </a:pPr>
            <a:r>
              <a:rPr lang="en-US"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8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Tết</a:t>
            </a:r>
            <a:r>
              <a:rPr lang="en-US"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8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8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FB0C1862-792A-4B99-951B-F476FFC733E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3559204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3"/>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a:spAutoFit/>
          </a:bodyPr>
          <a:lstStyle/>
          <a:p>
            <a:pPr fontAlgn="base">
              <a:lnSpc>
                <a:spcPct val="125000"/>
              </a:lnSpc>
              <a:spcBef>
                <a:spcPct val="0"/>
              </a:spcBef>
              <a:spcAft>
                <a:spcPct val="0"/>
              </a:spcAft>
              <a:defRPr/>
            </a:pPr>
            <a:r>
              <a:rPr lang="en-US" sz="2600" b="1" dirty="0">
                <a:solidFill>
                  <a:srgbClr val="000000">
                    <a:lumMod val="95000"/>
                    <a:lumOff val="5000"/>
                  </a:srgbClr>
                </a:solidFill>
                <a:latin typeface="HP001 4H" panose="020B0603050302020204" pitchFamily="34" charset="0"/>
                <a:cs typeface="Times New Roman" pitchFamily="18" charset="0"/>
              </a:rPr>
              <a:t> </a:t>
            </a:r>
            <a:endParaRPr lang="en-US" sz="2600" b="1" dirty="0">
              <a:solidFill>
                <a:srgbClr val="000000">
                  <a:lumMod val="95000"/>
                  <a:lumOff val="5000"/>
                </a:srgbClr>
              </a:solidFill>
              <a:latin typeface="HP001 4 hàng" panose="020B0603050302020204" pitchFamily="34" charset="-93"/>
              <a:cs typeface="Times New Roman"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05" r="1550"/>
          <a:stretch/>
        </p:blipFill>
        <p:spPr>
          <a:xfrm>
            <a:off x="1658280" y="70055"/>
            <a:ext cx="9480775" cy="7109445"/>
          </a:xfrm>
          <a:prstGeom prst="rect">
            <a:avLst/>
          </a:prstGeom>
        </p:spPr>
      </p:pic>
      <p:pic>
        <p:nvPicPr>
          <p:cNvPr id="16" name="图片 40964" descr="1-4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FFA95B-FBE4-475F-9D2C-8B116AB94D7A}"/>
              </a:ext>
            </a:extLst>
          </p:cNvPr>
          <p:cNvSpPr txBox="1"/>
          <p:nvPr/>
        </p:nvSpPr>
        <p:spPr>
          <a:xfrm>
            <a:off x="-737321" y="492963"/>
            <a:ext cx="11700083" cy="584775"/>
          </a:xfrm>
          <a:prstGeom prst="rect">
            <a:avLst/>
          </a:prstGeom>
          <a:noFill/>
        </p:spPr>
        <p:txBody>
          <a:bodyPr wrap="square" rtlCol="0">
            <a:spAutoFit/>
          </a:bodyPr>
          <a:lstStyle/>
          <a:p>
            <a:pPr algn="ctr" defTabSz="1219170">
              <a:defRPr/>
            </a:pPr>
            <a:r>
              <a:rPr lang="en-US" altLang="zh-CN" sz="3200" b="1" dirty="0">
                <a:solidFill>
                  <a:prstClr val="black"/>
                </a:solidFill>
                <a:latin typeface="HP001 4 hàng" panose="020B0603050302020204" pitchFamily="34" charset="0"/>
                <a:ea typeface="方正卡通简体" panose="03000509000000000000" pitchFamily="65" charset="-122"/>
              </a:rPr>
              <a:t>        </a:t>
            </a:r>
            <a:r>
              <a:rPr lang="en-US" altLang="zh-CN" sz="3200" b="1" dirty="0" err="1">
                <a:solidFill>
                  <a:prstClr val="black"/>
                </a:solidFill>
                <a:latin typeface="HP001 4 hàng" panose="020B0603050302020204" pitchFamily="34" charset="0"/>
                <a:ea typeface="方正卡通简体" panose="03000509000000000000" pitchFamily="65" charset="-122"/>
              </a:rPr>
              <a:t>Thứ</a:t>
            </a:r>
            <a:r>
              <a:rPr lang="en-US" altLang="zh-CN" sz="3200" b="1" dirty="0">
                <a:solidFill>
                  <a:prstClr val="black"/>
                </a:solidFill>
                <a:latin typeface="HP001 4 hàng" panose="020B0603050302020204" pitchFamily="34" charset="0"/>
                <a:ea typeface="方正卡通简体" panose="03000509000000000000" pitchFamily="65" charset="-122"/>
              </a:rPr>
              <a:t> </a:t>
            </a:r>
            <a:r>
              <a:rPr lang="en-US" altLang="zh-CN" sz="3200" b="1" dirty="0" err="1">
                <a:solidFill>
                  <a:prstClr val="black"/>
                </a:solidFill>
                <a:latin typeface="HP001 4 hàng" panose="020B0603050302020204" pitchFamily="34" charset="0"/>
                <a:ea typeface="方正卡通简体" panose="03000509000000000000" pitchFamily="65" charset="-122"/>
              </a:rPr>
              <a:t>tư</a:t>
            </a:r>
            <a:r>
              <a:rPr lang="en-US" altLang="zh-CN" sz="3200" b="1" dirty="0">
                <a:solidFill>
                  <a:prstClr val="black"/>
                </a:solidFill>
                <a:latin typeface="HP001 4 hàng" panose="020B0603050302020204" pitchFamily="34" charset="0"/>
                <a:ea typeface="方正卡通简体" panose="03000509000000000000" pitchFamily="65" charset="-122"/>
              </a:rPr>
              <a:t> </a:t>
            </a:r>
            <a:r>
              <a:rPr lang="en-US" altLang="zh-CN" sz="3200" b="1" dirty="0" err="1">
                <a:solidFill>
                  <a:prstClr val="black"/>
                </a:solidFill>
                <a:latin typeface="HP001 4 hàng" panose="020B0603050302020204" pitchFamily="34" charset="0"/>
                <a:ea typeface="方正卡通简体" panose="03000509000000000000" pitchFamily="65" charset="-122"/>
              </a:rPr>
              <a:t>ngày</a:t>
            </a:r>
            <a:r>
              <a:rPr lang="en-US" altLang="zh-CN" sz="3200" b="1" dirty="0">
                <a:solidFill>
                  <a:prstClr val="black"/>
                </a:solidFill>
                <a:latin typeface="HP001 4 hàng" panose="020B0603050302020204" pitchFamily="34" charset="0"/>
                <a:ea typeface="方正卡通简体" panose="03000509000000000000" pitchFamily="65" charset="-122"/>
              </a:rPr>
              <a:t> 26 </a:t>
            </a:r>
            <a:r>
              <a:rPr lang="en-US" altLang="zh-CN" sz="3200" b="1" dirty="0" err="1">
                <a:solidFill>
                  <a:prstClr val="black"/>
                </a:solidFill>
                <a:latin typeface="HP001 4 hàng" panose="020B0603050302020204" pitchFamily="34" charset="0"/>
                <a:ea typeface="方正卡通简体" panose="03000509000000000000" pitchFamily="65" charset="-122"/>
              </a:rPr>
              <a:t>tháng</a:t>
            </a:r>
            <a:r>
              <a:rPr lang="en-US" altLang="zh-CN" sz="3200" b="1" dirty="0">
                <a:solidFill>
                  <a:prstClr val="black"/>
                </a:solidFill>
                <a:latin typeface="HP001 4 hàng" panose="020B0603050302020204" pitchFamily="34" charset="0"/>
                <a:ea typeface="方正卡通简体" panose="03000509000000000000" pitchFamily="65" charset="-122"/>
              </a:rPr>
              <a:t> 1 </a:t>
            </a:r>
            <a:r>
              <a:rPr lang="en-US" altLang="zh-CN" sz="3200" b="1" dirty="0" err="1">
                <a:solidFill>
                  <a:prstClr val="black"/>
                </a:solidFill>
                <a:latin typeface="HP001 4 hàng" panose="020B0603050302020204" pitchFamily="34" charset="0"/>
                <a:ea typeface="方正卡通简体" panose="03000509000000000000" pitchFamily="65" charset="-122"/>
              </a:rPr>
              <a:t>năm</a:t>
            </a:r>
            <a:r>
              <a:rPr lang="en-US" altLang="zh-CN" sz="3200" b="1" dirty="0">
                <a:solidFill>
                  <a:prstClr val="black"/>
                </a:solidFill>
                <a:latin typeface="HP001 4 hàng" panose="020B0603050302020204" pitchFamily="34" charset="0"/>
                <a:ea typeface="方正卡通简体" panose="03000509000000000000" pitchFamily="65" charset="-122"/>
              </a:rPr>
              <a:t> 2022</a:t>
            </a:r>
            <a:endParaRPr lang="zh-CN" altLang="en-US" sz="3200" b="1" dirty="0">
              <a:solidFill>
                <a:prstClr val="black"/>
              </a:solidFill>
              <a:latin typeface="HP001 4 hàng" panose="020B0603050302020204" pitchFamily="34" charset="0"/>
              <a:ea typeface="方正卡通简体" panose="03000509000000000000" pitchFamily="65" charset="-122"/>
            </a:endParaRPr>
          </a:p>
        </p:txBody>
      </p:sp>
      <p:sp>
        <p:nvSpPr>
          <p:cNvPr id="23" name="TextBox 22">
            <a:extLst>
              <a:ext uri="{FF2B5EF4-FFF2-40B4-BE49-F238E27FC236}">
                <a16:creationId xmlns:a16="http://schemas.microsoft.com/office/drawing/2014/main" id="{4D5F768A-B94A-4C92-956B-B20901D8F566}"/>
              </a:ext>
            </a:extLst>
          </p:cNvPr>
          <p:cNvSpPr txBox="1"/>
          <p:nvPr/>
        </p:nvSpPr>
        <p:spPr>
          <a:xfrm>
            <a:off x="666572" y="1104279"/>
            <a:ext cx="9511469" cy="584775"/>
          </a:xfrm>
          <a:prstGeom prst="rect">
            <a:avLst/>
          </a:prstGeom>
          <a:noFill/>
        </p:spPr>
        <p:txBody>
          <a:bodyPr wrap="square" rtlCol="0">
            <a:spAutoFit/>
          </a:bodyPr>
          <a:lstStyle/>
          <a:p>
            <a:pPr algn="ctr" defTabSz="1219170">
              <a:defRPr/>
            </a:pPr>
            <a:r>
              <a:rPr lang="en-US" altLang="zh-CN" sz="3200" b="1" dirty="0" err="1">
                <a:solidFill>
                  <a:prstClr val="black"/>
                </a:solidFill>
                <a:latin typeface="HP001 4 hàng" panose="020B0603050302020204" pitchFamily="34" charset="0"/>
                <a:ea typeface="方正卡通简体" panose="03000509000000000000" pitchFamily="65" charset="-122"/>
              </a:rPr>
              <a:t>Tiếng</a:t>
            </a:r>
            <a:r>
              <a:rPr lang="en-US" altLang="zh-CN" sz="3200" b="1" dirty="0">
                <a:solidFill>
                  <a:prstClr val="black"/>
                </a:solidFill>
                <a:latin typeface="HP001 4 hàng" panose="020B0603050302020204" pitchFamily="34" charset="0"/>
                <a:ea typeface="方正卡通简体" panose="03000509000000000000" pitchFamily="65" charset="-122"/>
              </a:rPr>
              <a:t> </a:t>
            </a:r>
            <a:r>
              <a:rPr lang="en-US" altLang="zh-CN" sz="3200" b="1" dirty="0" err="1">
                <a:solidFill>
                  <a:prstClr val="black"/>
                </a:solidFill>
                <a:latin typeface="HP001 4 hàng" panose="020B0603050302020204" pitchFamily="34" charset="0"/>
                <a:ea typeface="方正卡通简体" panose="03000509000000000000" pitchFamily="65" charset="-122"/>
              </a:rPr>
              <a:t>Việt</a:t>
            </a:r>
            <a:endParaRPr lang="en-US" altLang="zh-CN" sz="3200" b="1" dirty="0">
              <a:solidFill>
                <a:prstClr val="black"/>
              </a:solidFill>
              <a:latin typeface="HP001 4 hàng" panose="020B0603050302020204" pitchFamily="34" charset="0"/>
              <a:ea typeface="方正卡通简体" panose="03000509000000000000" pitchFamily="65" charset="-122"/>
            </a:endParaRPr>
          </a:p>
        </p:txBody>
      </p:sp>
      <p:sp>
        <p:nvSpPr>
          <p:cNvPr id="24" name="TextBox 23">
            <a:extLst>
              <a:ext uri="{FF2B5EF4-FFF2-40B4-BE49-F238E27FC236}">
                <a16:creationId xmlns:a16="http://schemas.microsoft.com/office/drawing/2014/main" id="{4EB15F7E-FD8A-4A9C-ACD0-F837E70F697C}"/>
              </a:ext>
            </a:extLst>
          </p:cNvPr>
          <p:cNvSpPr txBox="1"/>
          <p:nvPr/>
        </p:nvSpPr>
        <p:spPr>
          <a:xfrm>
            <a:off x="2528778" y="1733444"/>
            <a:ext cx="4826521" cy="584775"/>
          </a:xfrm>
          <a:prstGeom prst="rect">
            <a:avLst/>
          </a:prstGeom>
          <a:noFill/>
        </p:spPr>
        <p:txBody>
          <a:bodyPr wrap="square" rtlCol="0">
            <a:spAutoFit/>
          </a:bodyPr>
          <a:lstStyle/>
          <a:p>
            <a:pPr defTabSz="1219170">
              <a:defRPr/>
            </a:pPr>
            <a:r>
              <a:rPr lang="en-US" altLang="zh-CN" sz="3200" b="1" dirty="0">
                <a:solidFill>
                  <a:srgbClr val="FF0000"/>
                </a:solidFill>
                <a:latin typeface="HP001 4 hàng" panose="020B0603050302020204" pitchFamily="34" charset="0"/>
                <a:ea typeface="方正卡通简体" panose="03000509000000000000" pitchFamily="65" charset="-122"/>
              </a:rPr>
              <a:t>       </a:t>
            </a:r>
            <a:r>
              <a:rPr lang="en-US" altLang="zh-CN" sz="3200" b="1" dirty="0" err="1">
                <a:solidFill>
                  <a:srgbClr val="FF0000"/>
                </a:solidFill>
                <a:latin typeface="HP001 4 hàng" panose="020B0603050302020204" pitchFamily="34" charset="0"/>
                <a:ea typeface="方正卡通简体" panose="03000509000000000000" pitchFamily="65" charset="-122"/>
              </a:rPr>
              <a:t>Đọc</a:t>
            </a:r>
            <a:r>
              <a:rPr lang="en-US" altLang="zh-CN" sz="3200" b="1" dirty="0">
                <a:solidFill>
                  <a:srgbClr val="FF0000"/>
                </a:solidFill>
                <a:latin typeface="HP001 4 hàng" panose="020B0603050302020204" pitchFamily="34" charset="0"/>
                <a:ea typeface="方正卡通简体" panose="03000509000000000000" pitchFamily="65" charset="-122"/>
              </a:rPr>
              <a:t>: </a:t>
            </a:r>
            <a:r>
              <a:rPr lang="en-US" altLang="zh-CN" sz="3200" b="1" dirty="0" err="1">
                <a:solidFill>
                  <a:srgbClr val="FF0000"/>
                </a:solidFill>
                <a:latin typeface="HP001 4 hàng" panose="020B0603050302020204" pitchFamily="34" charset="0"/>
                <a:ea typeface="方正卡通简体" panose="03000509000000000000" pitchFamily="65" charset="-122"/>
              </a:rPr>
              <a:t>Tết</a:t>
            </a:r>
            <a:r>
              <a:rPr lang="en-US" altLang="zh-CN" sz="3200" b="1" dirty="0">
                <a:solidFill>
                  <a:srgbClr val="FF0000"/>
                </a:solidFill>
                <a:latin typeface="HP001 4 hàng" panose="020B0603050302020204" pitchFamily="34" charset="0"/>
                <a:ea typeface="方正卡通简体" panose="03000509000000000000" pitchFamily="65" charset="-122"/>
              </a:rPr>
              <a:t> </a:t>
            </a:r>
            <a:r>
              <a:rPr lang="en-US" altLang="zh-CN" sz="3200" b="1" dirty="0" err="1">
                <a:solidFill>
                  <a:srgbClr val="FF0000"/>
                </a:solidFill>
                <a:latin typeface="HP001 4 hàng" panose="020B0603050302020204" pitchFamily="34" charset="0"/>
                <a:ea typeface="方正卡通简体" panose="03000509000000000000" pitchFamily="65" charset="-122"/>
              </a:rPr>
              <a:t>đến</a:t>
            </a:r>
            <a:r>
              <a:rPr lang="en-US" altLang="zh-CN" sz="3200" b="1" dirty="0">
                <a:solidFill>
                  <a:srgbClr val="FF0000"/>
                </a:solidFill>
                <a:latin typeface="HP001 4 hàng" panose="020B0603050302020204" pitchFamily="34" charset="0"/>
                <a:ea typeface="方正卡通简体" panose="03000509000000000000" pitchFamily="65" charset="-122"/>
              </a:rPr>
              <a:t> </a:t>
            </a:r>
            <a:r>
              <a:rPr lang="en-US" altLang="zh-CN" sz="3200" b="1" dirty="0" err="1">
                <a:solidFill>
                  <a:srgbClr val="FF0000"/>
                </a:solidFill>
                <a:latin typeface="HP001 4 hàng" panose="020B0603050302020204" pitchFamily="34" charset="0"/>
                <a:ea typeface="方正卡通简体" panose="03000509000000000000" pitchFamily="65" charset="-122"/>
              </a:rPr>
              <a:t>rồi</a:t>
            </a:r>
            <a:endParaRPr lang="en-US" altLang="zh-CN" sz="3200" b="1" dirty="0">
              <a:solidFill>
                <a:srgbClr val="FF0000"/>
              </a:solidFill>
              <a:latin typeface="HP001 4 hàng" panose="020B0603050302020204" pitchFamily="34" charset="0"/>
              <a:ea typeface="方正卡通简体" panose="03000509000000000000" pitchFamily="65" charset="-122"/>
            </a:endParaRPr>
          </a:p>
        </p:txBody>
      </p:sp>
      <p:pic>
        <p:nvPicPr>
          <p:cNvPr id="17" name="Picture 16">
            <a:extLst>
              <a:ext uri="{FF2B5EF4-FFF2-40B4-BE49-F238E27FC236}">
                <a16:creationId xmlns:a16="http://schemas.microsoft.com/office/drawing/2014/main" id="{D4865F9E-7F91-425F-8658-6F97DBAF1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852" r="8408"/>
          <a:stretch/>
        </p:blipFill>
        <p:spPr>
          <a:xfrm>
            <a:off x="11092247" y="70054"/>
            <a:ext cx="684543" cy="7109445"/>
          </a:xfrm>
          <a:prstGeom prst="rect">
            <a:avLst/>
          </a:prstGeom>
        </p:spPr>
      </p:pic>
      <p:sp>
        <p:nvSpPr>
          <p:cNvPr id="10" name="TextBox 9"/>
          <p:cNvSpPr txBox="1"/>
          <p:nvPr/>
        </p:nvSpPr>
        <p:spPr>
          <a:xfrm>
            <a:off x="265044" y="1630019"/>
            <a:ext cx="1166191"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dirty="0">
                <a:solidFill>
                  <a:prstClr val="black"/>
                </a:solidFill>
              </a:rPr>
              <a:t>S/19</a:t>
            </a:r>
          </a:p>
        </p:txBody>
      </p:sp>
    </p:spTree>
    <p:extLst>
      <p:ext uri="{BB962C8B-B14F-4D97-AF65-F5344CB8AC3E}">
        <p14:creationId xmlns:p14="http://schemas.microsoft.com/office/powerpoint/2010/main" val="2856038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73" y="2471142"/>
            <a:ext cx="3836562" cy="3732934"/>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10381250" y="315804"/>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10192871" y="4835668"/>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FB0C1862-792A-4B99-951B-F476FFC733E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71">
            <a:extLst>
              <a:ext uri="{FF2B5EF4-FFF2-40B4-BE49-F238E27FC236}">
                <a16:creationId xmlns:a16="http://schemas.microsoft.com/office/drawing/2014/main" id="{B51608E5-98DE-410C-BFB2-F851FD22000A}"/>
              </a:ext>
            </a:extLst>
          </p:cNvPr>
          <p:cNvSpPr txBox="1"/>
          <p:nvPr/>
        </p:nvSpPr>
        <p:spPr>
          <a:xfrm>
            <a:off x="5071773" y="2023476"/>
            <a:ext cx="7080764" cy="523220"/>
          </a:xfrm>
          <a:prstGeom prst="rect">
            <a:avLst/>
          </a:prstGeom>
          <a:noFill/>
          <a:ln w="9525">
            <a:noFill/>
          </a:ln>
        </p:spPr>
        <p:txBody>
          <a:bodyPr wrap="square">
            <a:spAutoFit/>
          </a:bodyPr>
          <a:lstStyle/>
          <a:p>
            <a:pPr defTabSz="1219170">
              <a:buClr>
                <a:srgbClr val="FFAB40"/>
              </a:buClr>
            </a:pPr>
            <a:r>
              <a:rPr lang="en-US" sz="2800" kern="0" dirty="0" err="1">
                <a:solidFill>
                  <a:srgbClr val="000000"/>
                </a:solidFill>
                <a:latin typeface="Times New Roman" pitchFamily="18" charset="0"/>
                <a:cs typeface="Times New Roman" pitchFamily="18" charset="0"/>
                <a:sym typeface="Arial"/>
              </a:rPr>
              <a:t>Đọc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đúng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các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từ</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ngữ</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đọc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rõ</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ràng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câu</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chuyện</a:t>
            </a:r>
            <a:r>
              <a:rPr lang="en-US" sz="2800" kern="0" dirty="0">
                <a:solidFill>
                  <a:srgbClr val="000000"/>
                </a:solidFill>
                <a:latin typeface="Times New Roman" pitchFamily="18" charset="0"/>
                <a:cs typeface="Times New Roman" pitchFamily="18" charset="0"/>
                <a:sym typeface="Arial"/>
              </a:rPr>
              <a:t>.</a:t>
            </a:r>
          </a:p>
        </p:txBody>
      </p:sp>
      <p:pic>
        <p:nvPicPr>
          <p:cNvPr id="26" name="图片 46124" descr="png-0730">
            <a:extLst>
              <a:ext uri="{FF2B5EF4-FFF2-40B4-BE49-F238E27FC236}">
                <a16:creationId xmlns:a16="http://schemas.microsoft.com/office/drawing/2014/main" id="{9158DEE7-8589-45BC-8214-CCE52224B177}"/>
              </a:ext>
            </a:extLst>
          </p:cNvPr>
          <p:cNvPicPr>
            <a:picLocks noChangeAspect="1"/>
          </p:cNvPicPr>
          <p:nvPr/>
        </p:nvPicPr>
        <p:blipFill>
          <a:blip r:embed="rId8"/>
          <a:stretch>
            <a:fillRect/>
          </a:stretch>
        </p:blipFill>
        <p:spPr>
          <a:xfrm>
            <a:off x="4045083" y="1873378"/>
            <a:ext cx="1096962" cy="1008062"/>
          </a:xfrm>
          <a:prstGeom prst="rect">
            <a:avLst/>
          </a:prstGeom>
          <a:noFill/>
          <a:ln w="9525">
            <a:noFill/>
          </a:ln>
        </p:spPr>
      </p:pic>
      <p:pic>
        <p:nvPicPr>
          <p:cNvPr id="27" name="图片 46127" descr="png-0731">
            <a:extLst>
              <a:ext uri="{FF2B5EF4-FFF2-40B4-BE49-F238E27FC236}">
                <a16:creationId xmlns:a16="http://schemas.microsoft.com/office/drawing/2014/main" id="{67CBE933-08C7-43C9-9FB4-96574975003D}"/>
              </a:ext>
            </a:extLst>
          </p:cNvPr>
          <p:cNvPicPr>
            <a:picLocks noChangeAspect="1"/>
          </p:cNvPicPr>
          <p:nvPr/>
        </p:nvPicPr>
        <p:blipFill>
          <a:blip r:embed="rId9"/>
          <a:stretch>
            <a:fillRect/>
          </a:stretch>
        </p:blipFill>
        <p:spPr>
          <a:xfrm>
            <a:off x="4020371" y="3010028"/>
            <a:ext cx="1096962" cy="1096962"/>
          </a:xfrm>
          <a:prstGeom prst="rect">
            <a:avLst/>
          </a:prstGeom>
          <a:noFill/>
          <a:ln w="9525">
            <a:noFill/>
          </a:ln>
        </p:spPr>
      </p:pic>
      <p:pic>
        <p:nvPicPr>
          <p:cNvPr id="28" name="图片 46130" descr="png-0731副本">
            <a:extLst>
              <a:ext uri="{FF2B5EF4-FFF2-40B4-BE49-F238E27FC236}">
                <a16:creationId xmlns:a16="http://schemas.microsoft.com/office/drawing/2014/main" id="{DEE4C67C-9D23-4BDD-BF93-4FB3665646B4}"/>
              </a:ext>
            </a:extLst>
          </p:cNvPr>
          <p:cNvPicPr>
            <a:picLocks noChangeAspect="1"/>
          </p:cNvPicPr>
          <p:nvPr/>
        </p:nvPicPr>
        <p:blipFill>
          <a:blip r:embed="rId10"/>
          <a:stretch>
            <a:fillRect/>
          </a:stretch>
        </p:blipFill>
        <p:spPr>
          <a:xfrm>
            <a:off x="4045083" y="4391279"/>
            <a:ext cx="939800" cy="1111250"/>
          </a:xfrm>
          <a:prstGeom prst="rect">
            <a:avLst/>
          </a:prstGeom>
          <a:noFill/>
          <a:ln w="9525">
            <a:noFill/>
          </a:ln>
        </p:spPr>
      </p:pic>
      <p:sp>
        <p:nvSpPr>
          <p:cNvPr id="29" name="Rectangle 28">
            <a:extLst>
              <a:ext uri="{FF2B5EF4-FFF2-40B4-BE49-F238E27FC236}">
                <a16:creationId xmlns:a16="http://schemas.microsoft.com/office/drawing/2014/main" id="{A4E46C72-780D-4266-B590-FC2AE7B79843}"/>
              </a:ext>
            </a:extLst>
          </p:cNvPr>
          <p:cNvSpPr/>
          <p:nvPr/>
        </p:nvSpPr>
        <p:spPr>
          <a:xfrm>
            <a:off x="5086911" y="3144096"/>
            <a:ext cx="6419018" cy="954107"/>
          </a:xfrm>
          <a:prstGeom prst="rect">
            <a:avLst/>
          </a:prstGeom>
        </p:spPr>
        <p:txBody>
          <a:bodyPr wrap="square">
            <a:spAutoFit/>
          </a:bodyPr>
          <a:lstStyle/>
          <a:p>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Trả</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lời</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được</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các</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câu</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hỏi</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có</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liên</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quan</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đến</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bài</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đọc</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a:t>
            </a:r>
            <a:endParaRPr lang="en-US" sz="2800" dirty="0"/>
          </a:p>
        </p:txBody>
      </p:sp>
      <p:sp>
        <p:nvSpPr>
          <p:cNvPr id="30" name="Rectangle 29">
            <a:extLst>
              <a:ext uri="{FF2B5EF4-FFF2-40B4-BE49-F238E27FC236}">
                <a16:creationId xmlns:a16="http://schemas.microsoft.com/office/drawing/2014/main" id="{D8141583-A7F6-4CEC-B751-4C66CA45DB37}"/>
              </a:ext>
            </a:extLst>
          </p:cNvPr>
          <p:cNvSpPr/>
          <p:nvPr/>
        </p:nvSpPr>
        <p:spPr>
          <a:xfrm>
            <a:off x="5221357" y="4469850"/>
            <a:ext cx="6096000" cy="954107"/>
          </a:xfrm>
          <a:prstGeom prst="rect">
            <a:avLst/>
          </a:prstGeom>
        </p:spPr>
        <p:txBody>
          <a:bodyPr>
            <a:spAutoFit/>
          </a:bodyPr>
          <a:lstStyle/>
          <a:p>
            <a:pPr defTabSz="1219170">
              <a:buClr>
                <a:srgbClr val="FFAB40"/>
              </a:buClr>
            </a:pP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Biết</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và</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hiểu</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ý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nghĩa</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của</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các</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đặc</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trưng</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phong</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tục</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trong</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ngày</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Tết</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a:t>
            </a:r>
            <a:endParaRPr lang="zh-CN" altLang="en-US" sz="2800" kern="0" dirty="0">
              <a:solidFill>
                <a:srgbClr val="000000"/>
              </a:solidFill>
              <a:latin typeface="Times New Roman" pitchFamily="18" charset="0"/>
              <a:ea typeface="隶书" panose="02010509060101010101" pitchFamily="49" charset="-122"/>
              <a:cs typeface="Times New Roman" pitchFamily="18" charset="0"/>
              <a:sym typeface="Arial"/>
            </a:endParaRPr>
          </a:p>
        </p:txBody>
      </p:sp>
      <p:sp>
        <p:nvSpPr>
          <p:cNvPr id="31" name="TextBox 71">
            <a:extLst>
              <a:ext uri="{FF2B5EF4-FFF2-40B4-BE49-F238E27FC236}">
                <a16:creationId xmlns:a16="http://schemas.microsoft.com/office/drawing/2014/main" id="{F8A4605B-4887-4476-A43F-142899471D63}"/>
              </a:ext>
            </a:extLst>
          </p:cNvPr>
          <p:cNvSpPr txBox="1"/>
          <p:nvPr/>
        </p:nvSpPr>
        <p:spPr>
          <a:xfrm>
            <a:off x="5361963" y="1218100"/>
            <a:ext cx="5783337" cy="769441"/>
          </a:xfrm>
          <a:prstGeom prst="rect">
            <a:avLst/>
          </a:prstGeom>
          <a:noFill/>
          <a:ln w="9525">
            <a:noFill/>
          </a:ln>
        </p:spPr>
        <p:txBody>
          <a:bodyPr wrap="square">
            <a:spAutoFit/>
          </a:bodyPr>
          <a:lstStyle/>
          <a:p>
            <a:pPr defTabSz="1219170">
              <a:buClr>
                <a:srgbClr val="FFAB40"/>
              </a:buClr>
            </a:pPr>
            <a:r>
              <a:rPr lang="en-US" sz="4400" b="1" kern="0" dirty="0">
                <a:solidFill>
                  <a:srgbClr val="FF0000"/>
                </a:solidFill>
                <a:latin typeface="Times New Roman" pitchFamily="18" charset="0"/>
                <a:cs typeface="Times New Roman" pitchFamily="18" charset="0"/>
                <a:sym typeface="Arial"/>
              </a:rPr>
              <a:t>YÊU CẦU CẦN ĐẠT</a:t>
            </a:r>
          </a:p>
        </p:txBody>
      </p:sp>
    </p:spTree>
    <p:extLst>
      <p:ext uri="{BB962C8B-B14F-4D97-AF65-F5344CB8AC3E}">
        <p14:creationId xmlns:p14="http://schemas.microsoft.com/office/powerpoint/2010/main" val="16046630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42517" y="7028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330521" y="324864"/>
            <a:ext cx="10237662" cy="1063433"/>
          </a:xfrm>
          <a:prstGeom prst="rect">
            <a:avLst/>
          </a:prstGeom>
          <a:noFill/>
        </p:spPr>
        <p:txBody>
          <a:bodyPr wrap="square" rtlCol="0">
            <a:spAutoFit/>
          </a:bodyPr>
          <a:lstStyle/>
          <a:p>
            <a:pPr defTabSz="1219170">
              <a:lnSpc>
                <a:spcPct val="150000"/>
              </a:lnSpc>
              <a:buClr>
                <a:srgbClr val="000000"/>
              </a:buClr>
              <a:defRPr/>
            </a:pPr>
            <a:r>
              <a:rPr lang="vi-VN"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757610"/>
            <a:ext cx="3253663" cy="2068368"/>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386938" y="2961513"/>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
        <p:nvSpPr>
          <p:cNvPr id="18" name="Rectangle 17">
            <a:extLst>
              <a:ext uri="{FF2B5EF4-FFF2-40B4-BE49-F238E27FC236}">
                <a16:creationId xmlns:a16="http://schemas.microsoft.com/office/drawing/2014/main" id="{95FFD904-8AA3-4FC8-A46B-B124B817DE3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084988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533909"/>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9671" y="420226"/>
            <a:ext cx="3234572" cy="658835"/>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15417" y="913133"/>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
        <p:nvSpPr>
          <p:cNvPr id="15" name="Cloud 14">
            <a:extLst>
              <a:ext uri="{FF2B5EF4-FFF2-40B4-BE49-F238E27FC236}">
                <a16:creationId xmlns:a16="http://schemas.microsoft.com/office/drawing/2014/main" id="{6D1229D1-8F53-405C-8FC8-307D1390761E}"/>
              </a:ext>
            </a:extLst>
          </p:cNvPr>
          <p:cNvSpPr/>
          <p:nvPr/>
        </p:nvSpPr>
        <p:spPr>
          <a:xfrm>
            <a:off x="8337514" y="-12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spTree>
    <p:extLst>
      <p:ext uri="{BB962C8B-B14F-4D97-AF65-F5344CB8AC3E}">
        <p14:creationId xmlns:p14="http://schemas.microsoft.com/office/powerpoint/2010/main" val="2387162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60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2" grpId="0"/>
      <p:bldP spid="23"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406152"/>
            <a:ext cx="3234572" cy="650499"/>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lang="en-US" sz="28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630221" y="4889297"/>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gồm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507141" y="121079"/>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94571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1721</Words>
  <Application>Microsoft Office PowerPoint</Application>
  <PresentationFormat>Widescreen</PresentationFormat>
  <Paragraphs>133</Paragraphs>
  <Slides>31</Slides>
  <Notes>23</Notes>
  <HiddenSlides>0</HiddenSlides>
  <MMClips>2</MMClips>
  <ScaleCrop>false</ScaleCrop>
  <HeadingPairs>
    <vt:vector size="6" baseType="variant">
      <vt:variant>
        <vt:lpstr>Fonts Used</vt:lpstr>
      </vt:variant>
      <vt:variant>
        <vt:i4>12</vt:i4>
      </vt:variant>
      <vt:variant>
        <vt:lpstr>Theme</vt:lpstr>
      </vt:variant>
      <vt:variant>
        <vt:i4>22</vt:i4>
      </vt:variant>
      <vt:variant>
        <vt:lpstr>Slide Titles</vt:lpstr>
      </vt:variant>
      <vt:variant>
        <vt:i4>31</vt:i4>
      </vt:variant>
    </vt:vector>
  </HeadingPairs>
  <TitlesOfParts>
    <vt:vector size="65" baseType="lpstr">
      <vt:lpstr>等线</vt:lpstr>
      <vt:lpstr>等线 Light</vt:lpstr>
      <vt:lpstr>Arial</vt:lpstr>
      <vt:lpstr>Arial-Rounded</vt:lpstr>
      <vt:lpstr>Calibri</vt:lpstr>
      <vt:lpstr>Calibri Light</vt:lpstr>
      <vt:lpstr>HP001 4 hàng</vt:lpstr>
      <vt:lpstr>HP001 4H</vt:lpstr>
      <vt:lpstr>Kalam</vt:lpstr>
      <vt:lpstr>Montserrat</vt:lpstr>
      <vt:lpstr>Times New Roman</vt:lpstr>
      <vt:lpstr>小单纯体</vt:lpstr>
      <vt:lpstr>7_Office Theme</vt:lpstr>
      <vt:lpstr>1_Office Theme</vt:lpstr>
      <vt:lpstr>1_Office 主题</vt:lpstr>
      <vt:lpstr>2_Office Theme</vt:lpstr>
      <vt:lpstr>4_Office Theme</vt:lpstr>
      <vt:lpstr>5_Office Theme</vt:lpstr>
      <vt:lpstr>千图网拥有20W+精美PPT模板 更多PPT模板下载至：www.58pic.com/office/ppt​​</vt:lpstr>
      <vt:lpstr>6_Office Theme</vt:lpstr>
      <vt:lpstr>1_千图网拥有20W+精美PPT模板 更多PPT模板下载至：www.58pic.com/office/ppt​​</vt:lpstr>
      <vt:lpstr>8_Office Theme</vt:lpstr>
      <vt:lpstr>9_Office Theme</vt:lpstr>
      <vt:lpstr>10_Office Theme</vt:lpstr>
      <vt:lpstr>11_Office Theme</vt:lpstr>
      <vt:lpstr>12_Office Theme</vt:lpstr>
      <vt:lpstr>Doodle Sketchbook by Slidesgo</vt:lpstr>
      <vt:lpstr>1_Doodle Sketchbook by Slidesgo</vt:lpstr>
      <vt:lpstr>2_Doodle Sketchbook by Slidesgo</vt:lpstr>
      <vt:lpstr>13_Office Theme</vt:lpstr>
      <vt:lpstr>3_Doodle Sketchbook by Slidesgo</vt:lpstr>
      <vt:lpstr>14_Office Theme</vt:lpstr>
      <vt:lpstr>15_Office Theme</vt:lpstr>
      <vt:lpstr>2_千图网拥有20W+精美PPT模板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Acer</dc:creator>
  <cp:lastModifiedBy>Nguyễn Ngọc Diệp</cp:lastModifiedBy>
  <cp:revision>10</cp:revision>
  <dcterms:created xsi:type="dcterms:W3CDTF">2022-01-15T06:17:03Z</dcterms:created>
  <dcterms:modified xsi:type="dcterms:W3CDTF">2022-01-23T15:15:14Z</dcterms:modified>
</cp:coreProperties>
</file>