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5" r:id="rId3"/>
    <p:sldMasterId id="2147483700" r:id="rId4"/>
  </p:sldMasterIdLst>
  <p:notesMasterIdLst>
    <p:notesMasterId r:id="rId17"/>
  </p:notesMasterIdLst>
  <p:sldIdLst>
    <p:sldId id="2935" r:id="rId5"/>
    <p:sldId id="264" r:id="rId6"/>
    <p:sldId id="257" r:id="rId7"/>
    <p:sldId id="265" r:id="rId8"/>
    <p:sldId id="270" r:id="rId9"/>
    <p:sldId id="258" r:id="rId10"/>
    <p:sldId id="271" r:id="rId11"/>
    <p:sldId id="259" r:id="rId12"/>
    <p:sldId id="267" r:id="rId13"/>
    <p:sldId id="268" r:id="rId14"/>
    <p:sldId id="266" r:id="rId15"/>
    <p:sldId id="2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388E-88CC-4F5F-A0EF-EF36FC5F460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48E0-2FBA-4B2F-8B39-BAF861F8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mềm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classkick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text box</a:t>
            </a:r>
            <a:endParaRPr lang="en-US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668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4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98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7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7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55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23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11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466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24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85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18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3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1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9845ADF9-2A41-438F-A9B5-D04F9D7048C0}" type="slidenum">
              <a:rPr lang="en-US" altLang="zh-C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zh-C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69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17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86884BA9-77B5-4BF2-BE58-0253DA0CBE85}" type="datetimeFigureOut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1/23/2022</a:t>
            </a:fld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40E26F27-4BAD-4C83-B38B-DE89F1B2FBA4}" type="slidenum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‹#›</a:t>
            </a:fld>
            <a:endParaRPr lang="en-US" sz="240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6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64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220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49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810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593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28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30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46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46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477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9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96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8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175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62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63" y="6502401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96820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931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5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TẬP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hoa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R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3001188" y="655066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    LUYỆN VIẾT VỞ</a:t>
            </a: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4" y="2584153"/>
            <a:ext cx="5133264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1326371" y="2087465"/>
            <a:ext cx="9539248" cy="6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Học sinh viết vào vở </a:t>
            </a:r>
            <a:r>
              <a:rPr lang="vi-VN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viết 2 tập </a:t>
            </a:r>
            <a:r>
              <a:rPr lang="en-US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endParaRPr lang="en-US" sz="2667" b="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5253" y="400782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92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61" y="1264028"/>
            <a:ext cx="8781081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vi-VN" sz="7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4C43"/>
                </a:solidFill>
                <a:latin typeface="+mj-lt"/>
              </a:rPr>
              <a:t>Chúc các con học tốt.</a:t>
            </a:r>
            <a:endParaRPr lang="en-US" sz="7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B4C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8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982350" y="615348"/>
            <a:ext cx="767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  <a:r>
              <a:rPr lang="en-US" sz="6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HỌA MI HÓT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2034254" y="1854427"/>
            <a:ext cx="7832759" cy="4424362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2730476" y="2826154"/>
              <a:ext cx="2514854" cy="10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TẬP </a:t>
              </a:r>
              <a:r>
                <a:rPr lang="vi-VN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33" y="4263525"/>
            <a:ext cx="2768396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98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589791" y="733821"/>
            <a:ext cx="7591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FFFFFF"/>
                </a:solidFill>
                <a:latin typeface="HP001 4 hàng" panose="020B0603050302020204" pitchFamily="34" charset="0"/>
                <a:cs typeface="HP001 5H" panose="020B0603050302020204" pitchFamily="34" charset="0"/>
                <a:sym typeface="Arial"/>
              </a:rPr>
              <a:t>Chữ hoa 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967539" y="3328217"/>
            <a:ext cx="3213912" cy="31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2194912" y="2250831"/>
            <a:ext cx="4554015" cy="4262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6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70197" y="296757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</a:t>
            </a:r>
            <a:r>
              <a:rPr lang="en-US" sz="3467" b="1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46" y="184045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hoa có mấy nét?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253" y="2768605"/>
            <a:ext cx="6705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nét:</a:t>
            </a:r>
          </a:p>
          <a:p>
            <a:pPr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Nét 1: Móc ngược trái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2: Nét kết hợp của nét cong trên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và nét móc ngược phải, hai nét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nối với nhau tạo thành vòng xoắn giữa thân chữ.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8474111" y="4130405"/>
            <a:ext cx="2191110" cy="22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043300" y="805481"/>
            <a:ext cx="305273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(Cỡ vừa)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4697" y="2268479"/>
            <a:ext cx="0" cy="3657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08736" y="6158132"/>
            <a:ext cx="3896028" cy="487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6749" y="3443972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0297" y="6078728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5" r="1403"/>
          <a:stretch/>
        </p:blipFill>
        <p:spPr>
          <a:xfrm>
            <a:off x="6296299" y="1505243"/>
            <a:ext cx="4554015" cy="4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30974" y="379336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hoa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R</a:t>
            </a:r>
          </a:p>
        </p:txBody>
      </p:sp>
      <p:pic>
        <p:nvPicPr>
          <p:cNvPr id="3" name="X2Convert.com huong_dan_viet_chu_r_hoa_tap_viet_lop_2_tuan_21_5211686292264732836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5161" y="1184856"/>
            <a:ext cx="10032642" cy="4949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6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Cỡ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2896" y="2429691"/>
            <a:ext cx="5840" cy="29783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7559" y="5695406"/>
            <a:ext cx="3392910" cy="96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3775" y="3488214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1174" y="5849506"/>
            <a:ext cx="12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769943" y="1798615"/>
            <a:ext cx="4044450" cy="37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662474" y="274964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hoa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R</a:t>
            </a:r>
          </a:p>
        </p:txBody>
      </p:sp>
      <p:pic>
        <p:nvPicPr>
          <p:cNvPr id="3" name="R.mp4" descr="R.mp4">
            <a:hlinkClick r:id="" action="ppaction://media"/>
            <a:extLst>
              <a:ext uri="{FF2B5EF4-FFF2-40B4-BE49-F238E27FC236}">
                <a16:creationId xmlns:a16="http://schemas.microsoft.com/office/drawing/2014/main" id="{389BEE5B-BDDC-C549-8A82-8B1857E2C06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797" b="13747"/>
          <a:stretch/>
        </p:blipFill>
        <p:spPr>
          <a:xfrm>
            <a:off x="2163940" y="1290627"/>
            <a:ext cx="8617791" cy="5431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3725" y="1110343"/>
            <a:ext cx="4297679" cy="5656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0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3149600" y="655069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ẾT</a:t>
            </a:r>
            <a:r>
              <a:rPr lang="vi-VN" sz="4800" b="1" kern="0" dirty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 ỨNG DỤNG</a:t>
            </a:r>
            <a:endParaRPr lang="en-US" sz="4800" b="1" kern="0" dirty="0">
              <a:solidFill>
                <a:srgbClr val="FFFFFF"/>
              </a:solidFill>
              <a:latin typeface="Arial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778182" y="2397126"/>
            <a:ext cx="11024689" cy="1190443"/>
            <a:chOff x="418676" y="2043957"/>
            <a:chExt cx="6201388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438149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Rừng cây vươn mình đón nắng mai.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1403484" y="3511172"/>
            <a:ext cx="10879691" cy="24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a.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2.5 li 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1403484" y="4663165"/>
            <a:ext cx="1087969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con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lang="vi-VN" sz="2667" kern="0" dirty="0">
              <a:solidFill>
                <a:srgbClr val="FC7D77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5655873" y="3481626"/>
            <a:ext cx="237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Wingdings" panose="05000000000000000000" pitchFamily="2" charset="2"/>
              </a:rPr>
              <a:t>R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1403484" y="5461000"/>
            <a:ext cx="10879691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R</a:t>
            </a:r>
            <a:r>
              <a:rPr lang="en-US" sz="4267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,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h, g, y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62955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1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13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281</Words>
  <Application>Microsoft Office PowerPoint</Application>
  <PresentationFormat>Widescreen</PresentationFormat>
  <Paragraphs>46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HP001 4 hàng</vt:lpstr>
      <vt:lpstr>HP001 5 hàng</vt:lpstr>
      <vt:lpstr>Kalam</vt:lpstr>
      <vt:lpstr>Montserrat</vt:lpstr>
      <vt:lpstr>Times New Roman</vt:lpstr>
      <vt:lpstr>UTM Avo</vt:lpstr>
      <vt:lpstr>1_Doodle Sketchbook by Slidesgo</vt:lpstr>
      <vt:lpstr>Doodle Sketchbook by Slidesgo</vt:lpstr>
      <vt:lpstr>2_Doodle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Nguyễn Ngọc Diệp</cp:lastModifiedBy>
  <cp:revision>12</cp:revision>
  <dcterms:created xsi:type="dcterms:W3CDTF">2021-12-14T15:59:55Z</dcterms:created>
  <dcterms:modified xsi:type="dcterms:W3CDTF">2022-01-23T15:16:16Z</dcterms:modified>
</cp:coreProperties>
</file>