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935" r:id="rId2"/>
    <p:sldId id="280" r:id="rId3"/>
    <p:sldId id="291" r:id="rId4"/>
    <p:sldId id="284" r:id="rId5"/>
    <p:sldId id="278" r:id="rId6"/>
    <p:sldId id="299" r:id="rId7"/>
    <p:sldId id="267" r:id="rId8"/>
    <p:sldId id="300" r:id="rId9"/>
    <p:sldId id="269" r:id="rId10"/>
    <p:sldId id="270" r:id="rId11"/>
    <p:sldId id="301" r:id="rId12"/>
    <p:sldId id="282" r:id="rId13"/>
    <p:sldId id="274" r:id="rId14"/>
    <p:sldId id="275" r:id="rId15"/>
    <p:sldId id="298" r:id="rId16"/>
    <p:sldId id="281" r:id="rId17"/>
  </p:sldIdLst>
  <p:sldSz cx="12192000" cy="6858000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30DFCB-10BC-4091-92E7-2DC0F9C33BC2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2B5E40-0C77-4842-9E74-2D6FA133A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32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c2e6846af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" name="Google Shape;381;gc2e6846af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F92B1-2E52-4297-BFF6-DA4D630104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638705-A614-4177-925B-5D72F015DF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938BC7-CC6F-4B51-8880-7EB786093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07825-A8F9-4D38-9E52-F4DE6EC7E030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6F548D-B4D3-4436-86E3-263E41248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0C10F2-4F9B-493A-9C42-8C5E948F7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4583-EC97-48D8-953A-B3B0258ED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36937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57D9E4-1F2A-470B-9C37-6A3AB486F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07825-A8F9-4D38-9E52-F4DE6EC7E030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A3A951-7172-4D6E-BA21-F76F4B9D4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6B41C5-EE54-4245-A9E4-04A762D6C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4583-EC97-48D8-953A-B3B0258ED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3614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57D9E4-1F2A-470B-9C37-6A3AB486F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07825-A8F9-4D38-9E52-F4DE6EC7E030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A3A951-7172-4D6E-BA21-F76F4B9D4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6B41C5-EE54-4245-A9E4-04A762D6C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4583-EC97-48D8-953A-B3B0258ED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9742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57D9E4-1F2A-470B-9C37-6A3AB486F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07825-A8F9-4D38-9E52-F4DE6EC7E030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A3A951-7172-4D6E-BA21-F76F4B9D4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6B41C5-EE54-4245-A9E4-04A762D6C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4583-EC97-48D8-953A-B3B0258ED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0637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57D9E4-1F2A-470B-9C37-6A3AB486F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07825-A8F9-4D38-9E52-F4DE6EC7E030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A3A951-7172-4D6E-BA21-F76F4B9D4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6B41C5-EE54-4245-A9E4-04A762D6C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4583-EC97-48D8-953A-B3B0258ED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0191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57D9E4-1F2A-470B-9C37-6A3AB486F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07825-A8F9-4D38-9E52-F4DE6EC7E030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A3A951-7172-4D6E-BA21-F76F4B9D4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6B41C5-EE54-4245-A9E4-04A762D6C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4583-EC97-48D8-953A-B3B0258ED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507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57D9E4-1F2A-470B-9C37-6A3AB486F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07825-A8F9-4D38-9E52-F4DE6EC7E030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A3A951-7172-4D6E-BA21-F76F4B9D4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6B41C5-EE54-4245-A9E4-04A762D6C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4583-EC97-48D8-953A-B3B0258ED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9752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57D9E4-1F2A-470B-9C37-6A3AB486F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07825-A8F9-4D38-9E52-F4DE6EC7E030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A3A951-7172-4D6E-BA21-F76F4B9D4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6B41C5-EE54-4245-A9E4-04A762D6C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4583-EC97-48D8-953A-B3B0258ED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8350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57D9E4-1F2A-470B-9C37-6A3AB486F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07825-A8F9-4D38-9E52-F4DE6EC7E030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A3A951-7172-4D6E-BA21-F76F4B9D4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6B41C5-EE54-4245-A9E4-04A762D6C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4583-EC97-48D8-953A-B3B0258ED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156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B870A-2B4C-445C-8175-D729F623A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4245DF-C3B8-4573-A95F-91B6F8B429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1F0677-5892-49C4-B00C-8AC0F1FAB3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460E3F-CDDC-49DF-891F-B6961F2AC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07825-A8F9-4D38-9E52-F4DE6EC7E030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2DB274-402F-4ED9-806D-0C41A34A8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8BC264-557A-4F86-B9D2-ADE7F8445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4583-EC97-48D8-953A-B3B0258ED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366140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BB8CE-0093-4799-A911-A75C4CC28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121D1E6-A52E-459E-8686-9702C46AE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CEBA1C-95D6-4152-88DF-42A65D5F1D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FB678C-C11B-436F-A5F6-1952DADB1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07825-A8F9-4D38-9E52-F4DE6EC7E030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C8F30B-E8AF-425E-9D94-CF6233E42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CBA7A2-A66E-4A15-BC12-5DF2E7461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4583-EC97-48D8-953A-B3B0258ED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604589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681B7-E2A2-4A66-AC24-4651D5CC8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0DABBF-96EA-43FE-AE64-0A2F493CAE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978405-AFBC-489F-8C7D-9791E2719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07825-A8F9-4D38-9E52-F4DE6EC7E030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CAAC61-03DD-4179-AB35-EA4995201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B0D2D7-094F-4F76-9E95-669B8BA33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4583-EC97-48D8-953A-B3B0258ED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3089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D68A8-4945-4D02-9BDD-70E236D9D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420B11-DF30-4494-9614-CB6E6174F4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7D753C-BA3B-447B-B45F-426092271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07825-A8F9-4D38-9E52-F4DE6EC7E030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2F7303-AD7F-42E1-9B01-8E6038D55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7B7360-9773-4724-9F90-726EAC6E8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4583-EC97-48D8-953A-B3B0258ED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171108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7A59BE0-6B0A-4A8A-B8BB-1FD840012D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FA0789-9AC2-4BB7-AEC7-3DDF955774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C427C7-8DC2-4B0B-84DF-2602B49E4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07825-A8F9-4D38-9E52-F4DE6EC7E030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0FFC1E-F79B-46F3-95E0-622FE4384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CBA87C-D925-42C8-A412-0A4739281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4583-EC97-48D8-953A-B3B0258ED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134710"/>
      </p:ext>
    </p:extLst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gradFill>
          <a:gsLst>
            <a:gs pos="0">
              <a:srgbClr val="F4FC68"/>
            </a:gs>
            <a:gs pos="58000">
              <a:schemeClr val="accent2"/>
            </a:gs>
            <a:gs pos="100000">
              <a:schemeClr val="accent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1038800" y="2023317"/>
            <a:ext cx="6614000" cy="2170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1038800" y="4323084"/>
            <a:ext cx="6614000" cy="51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1067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1067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1067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1067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1067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1067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1067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1067"/>
              </a:spcBef>
              <a:spcAft>
                <a:spcPts val="1067"/>
              </a:spcAft>
              <a:buSzPts val="3000"/>
              <a:buNone/>
              <a:defRPr sz="4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293038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1_Subtitle">
    <p:bg>
      <p:bgPr>
        <a:gradFill>
          <a:gsLst>
            <a:gs pos="0">
              <a:srgbClr val="F4FC68"/>
            </a:gs>
            <a:gs pos="58000">
              <a:schemeClr val="accent2"/>
            </a:gs>
            <a:gs pos="100000">
              <a:schemeClr val="accent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1038800" y="2023317"/>
            <a:ext cx="6614000" cy="2170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1038800" y="4323084"/>
            <a:ext cx="6614000" cy="51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1067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1067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1067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1067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1067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1067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1067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1067"/>
              </a:spcBef>
              <a:spcAft>
                <a:spcPts val="1067"/>
              </a:spcAft>
              <a:buSzPts val="3000"/>
              <a:buNone/>
              <a:defRPr sz="4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966836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1_Subtitle">
    <p:bg>
      <p:bgPr>
        <a:gradFill>
          <a:gsLst>
            <a:gs pos="0">
              <a:srgbClr val="F4FC68"/>
            </a:gs>
            <a:gs pos="58000">
              <a:schemeClr val="accent2"/>
            </a:gs>
            <a:gs pos="100000">
              <a:schemeClr val="accent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1038800" y="2023317"/>
            <a:ext cx="6614000" cy="2170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1038800" y="4323084"/>
            <a:ext cx="6614000" cy="51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1067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1067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1067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1067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1067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1067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1067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1067"/>
              </a:spcBef>
              <a:spcAft>
                <a:spcPts val="1067"/>
              </a:spcAft>
              <a:buSzPts val="3000"/>
              <a:buNone/>
              <a:defRPr sz="4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534255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2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7" name="Google Shape;2357;p18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358" name="Google Shape;2358;p18"/>
          <p:cNvSpPr/>
          <p:nvPr/>
        </p:nvSpPr>
        <p:spPr>
          <a:xfrm rot="-3607199" flipH="1">
            <a:off x="9619055" y="5836979"/>
            <a:ext cx="4095567" cy="1685871"/>
          </a:xfrm>
          <a:custGeom>
            <a:avLst/>
            <a:gdLst/>
            <a:ahLst/>
            <a:cxnLst/>
            <a:rect l="l" t="t" r="r" b="b"/>
            <a:pathLst>
              <a:path w="22316" h="9186" extrusionOk="0">
                <a:moveTo>
                  <a:pt x="12280" y="0"/>
                </a:moveTo>
                <a:cubicBezTo>
                  <a:pt x="12023" y="0"/>
                  <a:pt x="11766" y="38"/>
                  <a:pt x="11516" y="116"/>
                </a:cubicBezTo>
                <a:cubicBezTo>
                  <a:pt x="9904" y="617"/>
                  <a:pt x="8609" y="2432"/>
                  <a:pt x="7761" y="4569"/>
                </a:cubicBezTo>
                <a:cubicBezTo>
                  <a:pt x="7071" y="3411"/>
                  <a:pt x="6054" y="2774"/>
                  <a:pt x="5035" y="2774"/>
                </a:cubicBezTo>
                <a:cubicBezTo>
                  <a:pt x="4547" y="2774"/>
                  <a:pt x="4059" y="2921"/>
                  <a:pt x="3606" y="3226"/>
                </a:cubicBezTo>
                <a:cubicBezTo>
                  <a:pt x="2215" y="4175"/>
                  <a:pt x="0" y="8575"/>
                  <a:pt x="1517" y="8826"/>
                </a:cubicBezTo>
                <a:cubicBezTo>
                  <a:pt x="2870" y="9066"/>
                  <a:pt x="5851" y="9186"/>
                  <a:pt x="9152" y="9186"/>
                </a:cubicBezTo>
                <a:cubicBezTo>
                  <a:pt x="14048" y="9186"/>
                  <a:pt x="19647" y="8923"/>
                  <a:pt x="21665" y="8402"/>
                </a:cubicBezTo>
                <a:cubicBezTo>
                  <a:pt x="22316" y="8229"/>
                  <a:pt x="21020" y="4098"/>
                  <a:pt x="20226" y="3226"/>
                </a:cubicBezTo>
                <a:cubicBezTo>
                  <a:pt x="19530" y="2451"/>
                  <a:pt x="18666" y="2058"/>
                  <a:pt x="17805" y="2058"/>
                </a:cubicBezTo>
                <a:cubicBezTo>
                  <a:pt x="17036" y="2058"/>
                  <a:pt x="16269" y="2371"/>
                  <a:pt x="15624" y="3005"/>
                </a:cubicBezTo>
                <a:cubicBezTo>
                  <a:pt x="15080" y="1097"/>
                  <a:pt x="13666" y="0"/>
                  <a:pt x="1228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59" name="Google Shape;2359;p18"/>
          <p:cNvSpPr/>
          <p:nvPr/>
        </p:nvSpPr>
        <p:spPr>
          <a:xfrm rot="900074" flipH="1">
            <a:off x="-1832896" y="5497263"/>
            <a:ext cx="5092749" cy="2096403"/>
          </a:xfrm>
          <a:custGeom>
            <a:avLst/>
            <a:gdLst/>
            <a:ahLst/>
            <a:cxnLst/>
            <a:rect l="l" t="t" r="r" b="b"/>
            <a:pathLst>
              <a:path w="22316" h="9186" extrusionOk="0">
                <a:moveTo>
                  <a:pt x="12280" y="0"/>
                </a:moveTo>
                <a:cubicBezTo>
                  <a:pt x="12023" y="0"/>
                  <a:pt x="11766" y="38"/>
                  <a:pt x="11516" y="116"/>
                </a:cubicBezTo>
                <a:cubicBezTo>
                  <a:pt x="9904" y="617"/>
                  <a:pt x="8609" y="2432"/>
                  <a:pt x="7761" y="4569"/>
                </a:cubicBezTo>
                <a:cubicBezTo>
                  <a:pt x="7071" y="3411"/>
                  <a:pt x="6054" y="2774"/>
                  <a:pt x="5035" y="2774"/>
                </a:cubicBezTo>
                <a:cubicBezTo>
                  <a:pt x="4547" y="2774"/>
                  <a:pt x="4059" y="2921"/>
                  <a:pt x="3606" y="3226"/>
                </a:cubicBezTo>
                <a:cubicBezTo>
                  <a:pt x="2215" y="4175"/>
                  <a:pt x="0" y="8575"/>
                  <a:pt x="1517" y="8826"/>
                </a:cubicBezTo>
                <a:cubicBezTo>
                  <a:pt x="2870" y="9066"/>
                  <a:pt x="5851" y="9186"/>
                  <a:pt x="9152" y="9186"/>
                </a:cubicBezTo>
                <a:cubicBezTo>
                  <a:pt x="14048" y="9186"/>
                  <a:pt x="19647" y="8923"/>
                  <a:pt x="21665" y="8402"/>
                </a:cubicBezTo>
                <a:cubicBezTo>
                  <a:pt x="22316" y="8229"/>
                  <a:pt x="21020" y="4098"/>
                  <a:pt x="20226" y="3226"/>
                </a:cubicBezTo>
                <a:cubicBezTo>
                  <a:pt x="19530" y="2451"/>
                  <a:pt x="18666" y="2058"/>
                  <a:pt x="17805" y="2058"/>
                </a:cubicBezTo>
                <a:cubicBezTo>
                  <a:pt x="17036" y="2058"/>
                  <a:pt x="16269" y="2371"/>
                  <a:pt x="15624" y="3005"/>
                </a:cubicBezTo>
                <a:cubicBezTo>
                  <a:pt x="15080" y="1097"/>
                  <a:pt x="13666" y="0"/>
                  <a:pt x="1228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60" name="Google Shape;2360;p18"/>
          <p:cNvSpPr/>
          <p:nvPr/>
        </p:nvSpPr>
        <p:spPr>
          <a:xfrm rot="10800000" flipH="1">
            <a:off x="1273617" y="6198233"/>
            <a:ext cx="50927" cy="51339"/>
          </a:xfrm>
          <a:custGeom>
            <a:avLst/>
            <a:gdLst/>
            <a:ahLst/>
            <a:cxnLst/>
            <a:rect l="l" t="t" r="r" b="b"/>
            <a:pathLst>
              <a:path w="371" h="374" extrusionOk="0">
                <a:moveTo>
                  <a:pt x="197" y="1"/>
                </a:moveTo>
                <a:cubicBezTo>
                  <a:pt x="181" y="1"/>
                  <a:pt x="165" y="11"/>
                  <a:pt x="149" y="11"/>
                </a:cubicBezTo>
                <a:cubicBezTo>
                  <a:pt x="96" y="11"/>
                  <a:pt x="48" y="65"/>
                  <a:pt x="24" y="89"/>
                </a:cubicBezTo>
                <a:cubicBezTo>
                  <a:pt x="24" y="113"/>
                  <a:pt x="0" y="137"/>
                  <a:pt x="0" y="161"/>
                </a:cubicBezTo>
                <a:cubicBezTo>
                  <a:pt x="0" y="191"/>
                  <a:pt x="0" y="214"/>
                  <a:pt x="24" y="238"/>
                </a:cubicBezTo>
                <a:cubicBezTo>
                  <a:pt x="24" y="286"/>
                  <a:pt x="48" y="310"/>
                  <a:pt x="96" y="340"/>
                </a:cubicBezTo>
                <a:cubicBezTo>
                  <a:pt x="134" y="357"/>
                  <a:pt x="169" y="374"/>
                  <a:pt x="203" y="374"/>
                </a:cubicBezTo>
                <a:cubicBezTo>
                  <a:pt x="217" y="374"/>
                  <a:pt x="231" y="371"/>
                  <a:pt x="245" y="364"/>
                </a:cubicBezTo>
                <a:cubicBezTo>
                  <a:pt x="275" y="364"/>
                  <a:pt x="322" y="310"/>
                  <a:pt x="346" y="286"/>
                </a:cubicBezTo>
                <a:cubicBezTo>
                  <a:pt x="370" y="262"/>
                  <a:pt x="370" y="214"/>
                  <a:pt x="370" y="191"/>
                </a:cubicBezTo>
                <a:cubicBezTo>
                  <a:pt x="370" y="161"/>
                  <a:pt x="370" y="137"/>
                  <a:pt x="346" y="113"/>
                </a:cubicBezTo>
                <a:cubicBezTo>
                  <a:pt x="346" y="89"/>
                  <a:pt x="346" y="65"/>
                  <a:pt x="322" y="65"/>
                </a:cubicBezTo>
                <a:cubicBezTo>
                  <a:pt x="299" y="41"/>
                  <a:pt x="275" y="11"/>
                  <a:pt x="245" y="11"/>
                </a:cubicBezTo>
                <a:lnTo>
                  <a:pt x="221" y="11"/>
                </a:lnTo>
                <a:cubicBezTo>
                  <a:pt x="213" y="3"/>
                  <a:pt x="205" y="1"/>
                  <a:pt x="19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61" name="Google Shape;2361;p18"/>
          <p:cNvSpPr/>
          <p:nvPr/>
        </p:nvSpPr>
        <p:spPr>
          <a:xfrm rot="10800000" flipH="1">
            <a:off x="1631617" y="6078809"/>
            <a:ext cx="140289" cy="134799"/>
          </a:xfrm>
          <a:custGeom>
            <a:avLst/>
            <a:gdLst/>
            <a:ahLst/>
            <a:cxnLst/>
            <a:rect l="l" t="t" r="r" b="b"/>
            <a:pathLst>
              <a:path w="1022" h="982" extrusionOk="0">
                <a:moveTo>
                  <a:pt x="473" y="0"/>
                </a:moveTo>
                <a:cubicBezTo>
                  <a:pt x="401" y="0"/>
                  <a:pt x="323" y="24"/>
                  <a:pt x="252" y="78"/>
                </a:cubicBezTo>
                <a:cubicBezTo>
                  <a:pt x="150" y="126"/>
                  <a:pt x="79" y="197"/>
                  <a:pt x="55" y="299"/>
                </a:cubicBezTo>
                <a:cubicBezTo>
                  <a:pt x="1" y="376"/>
                  <a:pt x="1" y="448"/>
                  <a:pt x="1" y="549"/>
                </a:cubicBezTo>
                <a:cubicBezTo>
                  <a:pt x="25" y="645"/>
                  <a:pt x="79" y="746"/>
                  <a:pt x="150" y="824"/>
                </a:cubicBezTo>
                <a:lnTo>
                  <a:pt x="150" y="848"/>
                </a:lnTo>
                <a:cubicBezTo>
                  <a:pt x="248" y="945"/>
                  <a:pt x="389" y="982"/>
                  <a:pt x="517" y="982"/>
                </a:cubicBezTo>
                <a:cubicBezTo>
                  <a:pt x="553" y="982"/>
                  <a:pt x="589" y="979"/>
                  <a:pt x="622" y="973"/>
                </a:cubicBezTo>
                <a:cubicBezTo>
                  <a:pt x="801" y="920"/>
                  <a:pt x="920" y="794"/>
                  <a:pt x="974" y="621"/>
                </a:cubicBezTo>
                <a:cubicBezTo>
                  <a:pt x="1022" y="448"/>
                  <a:pt x="974" y="275"/>
                  <a:pt x="849" y="149"/>
                </a:cubicBezTo>
                <a:cubicBezTo>
                  <a:pt x="801" y="78"/>
                  <a:pt x="723" y="48"/>
                  <a:pt x="622" y="24"/>
                </a:cubicBezTo>
                <a:cubicBezTo>
                  <a:pt x="586" y="12"/>
                  <a:pt x="543" y="6"/>
                  <a:pt x="499" y="6"/>
                </a:cubicBezTo>
                <a:cubicBezTo>
                  <a:pt x="456" y="6"/>
                  <a:pt x="413" y="12"/>
                  <a:pt x="377" y="24"/>
                </a:cubicBezTo>
                <a:cubicBezTo>
                  <a:pt x="401" y="0"/>
                  <a:pt x="449" y="0"/>
                  <a:pt x="50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62" name="Google Shape;2362;p18"/>
          <p:cNvSpPr/>
          <p:nvPr/>
        </p:nvSpPr>
        <p:spPr>
          <a:xfrm rot="10800000" flipH="1">
            <a:off x="996605" y="5950460"/>
            <a:ext cx="89363" cy="86755"/>
          </a:xfrm>
          <a:custGeom>
            <a:avLst/>
            <a:gdLst/>
            <a:ahLst/>
            <a:cxnLst/>
            <a:rect l="l" t="t" r="r" b="b"/>
            <a:pathLst>
              <a:path w="651" h="632" extrusionOk="0">
                <a:moveTo>
                  <a:pt x="281" y="1"/>
                </a:moveTo>
                <a:cubicBezTo>
                  <a:pt x="249" y="1"/>
                  <a:pt x="220" y="18"/>
                  <a:pt x="203" y="35"/>
                </a:cubicBezTo>
                <a:cubicBezTo>
                  <a:pt x="149" y="35"/>
                  <a:pt x="126" y="58"/>
                  <a:pt x="102" y="82"/>
                </a:cubicBezTo>
                <a:cubicBezTo>
                  <a:pt x="54" y="106"/>
                  <a:pt x="54" y="160"/>
                  <a:pt x="24" y="184"/>
                </a:cubicBezTo>
                <a:cubicBezTo>
                  <a:pt x="0" y="232"/>
                  <a:pt x="0" y="285"/>
                  <a:pt x="0" y="309"/>
                </a:cubicBezTo>
                <a:lnTo>
                  <a:pt x="0" y="405"/>
                </a:lnTo>
                <a:cubicBezTo>
                  <a:pt x="24" y="458"/>
                  <a:pt x="54" y="506"/>
                  <a:pt x="102" y="530"/>
                </a:cubicBezTo>
                <a:cubicBezTo>
                  <a:pt x="126" y="554"/>
                  <a:pt x="126" y="584"/>
                  <a:pt x="149" y="584"/>
                </a:cubicBezTo>
                <a:cubicBezTo>
                  <a:pt x="203" y="632"/>
                  <a:pt x="251" y="632"/>
                  <a:pt x="323" y="632"/>
                </a:cubicBezTo>
                <a:cubicBezTo>
                  <a:pt x="352" y="632"/>
                  <a:pt x="400" y="632"/>
                  <a:pt x="448" y="608"/>
                </a:cubicBezTo>
                <a:cubicBezTo>
                  <a:pt x="472" y="608"/>
                  <a:pt x="526" y="584"/>
                  <a:pt x="549" y="530"/>
                </a:cubicBezTo>
                <a:cubicBezTo>
                  <a:pt x="573" y="506"/>
                  <a:pt x="597" y="482"/>
                  <a:pt x="597" y="435"/>
                </a:cubicBezTo>
                <a:cubicBezTo>
                  <a:pt x="621" y="405"/>
                  <a:pt x="651" y="357"/>
                  <a:pt x="621" y="309"/>
                </a:cubicBezTo>
                <a:lnTo>
                  <a:pt x="621" y="232"/>
                </a:lnTo>
                <a:cubicBezTo>
                  <a:pt x="597" y="184"/>
                  <a:pt x="573" y="136"/>
                  <a:pt x="549" y="82"/>
                </a:cubicBezTo>
                <a:cubicBezTo>
                  <a:pt x="526" y="82"/>
                  <a:pt x="502" y="58"/>
                  <a:pt x="472" y="35"/>
                </a:cubicBezTo>
                <a:cubicBezTo>
                  <a:pt x="424" y="11"/>
                  <a:pt x="376" y="11"/>
                  <a:pt x="323" y="11"/>
                </a:cubicBezTo>
                <a:cubicBezTo>
                  <a:pt x="309" y="4"/>
                  <a:pt x="295" y="1"/>
                  <a:pt x="28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63" name="Google Shape;2363;p18"/>
          <p:cNvSpPr/>
          <p:nvPr/>
        </p:nvSpPr>
        <p:spPr>
          <a:xfrm rot="10800000" flipH="1">
            <a:off x="1379315" y="5902966"/>
            <a:ext cx="58340" cy="54221"/>
          </a:xfrm>
          <a:custGeom>
            <a:avLst/>
            <a:gdLst/>
            <a:ahLst/>
            <a:cxnLst/>
            <a:rect l="l" t="t" r="r" b="b"/>
            <a:pathLst>
              <a:path w="425" h="395" extrusionOk="0">
                <a:moveTo>
                  <a:pt x="221" y="1"/>
                </a:moveTo>
                <a:cubicBezTo>
                  <a:pt x="173" y="1"/>
                  <a:pt x="149" y="1"/>
                  <a:pt x="126" y="25"/>
                </a:cubicBezTo>
                <a:cubicBezTo>
                  <a:pt x="102" y="25"/>
                  <a:pt x="102" y="25"/>
                  <a:pt x="72" y="49"/>
                </a:cubicBezTo>
                <a:cubicBezTo>
                  <a:pt x="48" y="49"/>
                  <a:pt x="24" y="72"/>
                  <a:pt x="24" y="96"/>
                </a:cubicBezTo>
                <a:cubicBezTo>
                  <a:pt x="0" y="120"/>
                  <a:pt x="0" y="150"/>
                  <a:pt x="0" y="198"/>
                </a:cubicBezTo>
                <a:cubicBezTo>
                  <a:pt x="0" y="222"/>
                  <a:pt x="0" y="246"/>
                  <a:pt x="24" y="269"/>
                </a:cubicBezTo>
                <a:cubicBezTo>
                  <a:pt x="24" y="299"/>
                  <a:pt x="48" y="323"/>
                  <a:pt x="72" y="347"/>
                </a:cubicBezTo>
                <a:cubicBezTo>
                  <a:pt x="102" y="347"/>
                  <a:pt x="102" y="347"/>
                  <a:pt x="126" y="371"/>
                </a:cubicBezTo>
                <a:cubicBezTo>
                  <a:pt x="149" y="371"/>
                  <a:pt x="173" y="395"/>
                  <a:pt x="221" y="395"/>
                </a:cubicBezTo>
                <a:cubicBezTo>
                  <a:pt x="251" y="395"/>
                  <a:pt x="299" y="371"/>
                  <a:pt x="323" y="371"/>
                </a:cubicBezTo>
                <a:cubicBezTo>
                  <a:pt x="370" y="323"/>
                  <a:pt x="424" y="246"/>
                  <a:pt x="424" y="198"/>
                </a:cubicBezTo>
                <a:cubicBezTo>
                  <a:pt x="424" y="120"/>
                  <a:pt x="370" y="49"/>
                  <a:pt x="323" y="25"/>
                </a:cubicBezTo>
                <a:cubicBezTo>
                  <a:pt x="299" y="1"/>
                  <a:pt x="251" y="1"/>
                  <a:pt x="22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64" name="Google Shape;2364;p18"/>
          <p:cNvSpPr/>
          <p:nvPr/>
        </p:nvSpPr>
        <p:spPr>
          <a:xfrm rot="10800000" flipH="1">
            <a:off x="1864428" y="5984917"/>
            <a:ext cx="156625" cy="156625"/>
          </a:xfrm>
          <a:custGeom>
            <a:avLst/>
            <a:gdLst/>
            <a:ahLst/>
            <a:cxnLst/>
            <a:rect l="l" t="t" r="r" b="b"/>
            <a:pathLst>
              <a:path w="1141" h="1141" extrusionOk="0">
                <a:moveTo>
                  <a:pt x="568" y="1"/>
                </a:moveTo>
                <a:cubicBezTo>
                  <a:pt x="496" y="1"/>
                  <a:pt x="418" y="24"/>
                  <a:pt x="347" y="48"/>
                </a:cubicBezTo>
                <a:cubicBezTo>
                  <a:pt x="299" y="72"/>
                  <a:pt x="221" y="120"/>
                  <a:pt x="174" y="174"/>
                </a:cubicBezTo>
                <a:cubicBezTo>
                  <a:pt x="120" y="221"/>
                  <a:pt x="72" y="299"/>
                  <a:pt x="48" y="347"/>
                </a:cubicBezTo>
                <a:cubicBezTo>
                  <a:pt x="24" y="418"/>
                  <a:pt x="0" y="496"/>
                  <a:pt x="0" y="568"/>
                </a:cubicBezTo>
                <a:cubicBezTo>
                  <a:pt x="24" y="621"/>
                  <a:pt x="24" y="669"/>
                  <a:pt x="24" y="717"/>
                </a:cubicBezTo>
                <a:cubicBezTo>
                  <a:pt x="48" y="818"/>
                  <a:pt x="96" y="896"/>
                  <a:pt x="174" y="968"/>
                </a:cubicBezTo>
                <a:cubicBezTo>
                  <a:pt x="221" y="992"/>
                  <a:pt x="245" y="1045"/>
                  <a:pt x="299" y="1069"/>
                </a:cubicBezTo>
                <a:cubicBezTo>
                  <a:pt x="371" y="1117"/>
                  <a:pt x="472" y="1141"/>
                  <a:pt x="568" y="1141"/>
                </a:cubicBezTo>
                <a:cubicBezTo>
                  <a:pt x="645" y="1141"/>
                  <a:pt x="717" y="1117"/>
                  <a:pt x="794" y="1093"/>
                </a:cubicBezTo>
                <a:cubicBezTo>
                  <a:pt x="866" y="1069"/>
                  <a:pt x="920" y="1015"/>
                  <a:pt x="968" y="968"/>
                </a:cubicBezTo>
                <a:cubicBezTo>
                  <a:pt x="1015" y="920"/>
                  <a:pt x="1069" y="866"/>
                  <a:pt x="1093" y="795"/>
                </a:cubicBezTo>
                <a:cubicBezTo>
                  <a:pt x="1117" y="717"/>
                  <a:pt x="1141" y="645"/>
                  <a:pt x="1141" y="568"/>
                </a:cubicBezTo>
                <a:cubicBezTo>
                  <a:pt x="1141" y="520"/>
                  <a:pt x="1117" y="472"/>
                  <a:pt x="1117" y="418"/>
                </a:cubicBezTo>
                <a:cubicBezTo>
                  <a:pt x="1093" y="323"/>
                  <a:pt x="1045" y="245"/>
                  <a:pt x="968" y="174"/>
                </a:cubicBezTo>
                <a:cubicBezTo>
                  <a:pt x="944" y="150"/>
                  <a:pt x="896" y="120"/>
                  <a:pt x="866" y="96"/>
                </a:cubicBezTo>
                <a:cubicBezTo>
                  <a:pt x="771" y="24"/>
                  <a:pt x="669" y="1"/>
                  <a:pt x="56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65" name="Google Shape;2365;p18"/>
          <p:cNvSpPr/>
          <p:nvPr/>
        </p:nvSpPr>
        <p:spPr>
          <a:xfrm rot="10800000" flipH="1">
            <a:off x="665509" y="6131521"/>
            <a:ext cx="95952" cy="96089"/>
          </a:xfrm>
          <a:custGeom>
            <a:avLst/>
            <a:gdLst/>
            <a:ahLst/>
            <a:cxnLst/>
            <a:rect l="l" t="t" r="r" b="b"/>
            <a:pathLst>
              <a:path w="699" h="700" extrusionOk="0">
                <a:moveTo>
                  <a:pt x="347" y="1"/>
                </a:moveTo>
                <a:cubicBezTo>
                  <a:pt x="299" y="1"/>
                  <a:pt x="275" y="1"/>
                  <a:pt x="227" y="31"/>
                </a:cubicBezTo>
                <a:cubicBezTo>
                  <a:pt x="174" y="54"/>
                  <a:pt x="150" y="78"/>
                  <a:pt x="102" y="102"/>
                </a:cubicBezTo>
                <a:cubicBezTo>
                  <a:pt x="78" y="126"/>
                  <a:pt x="48" y="180"/>
                  <a:pt x="48" y="204"/>
                </a:cubicBezTo>
                <a:cubicBezTo>
                  <a:pt x="24" y="251"/>
                  <a:pt x="0" y="299"/>
                  <a:pt x="0" y="353"/>
                </a:cubicBezTo>
                <a:cubicBezTo>
                  <a:pt x="24" y="377"/>
                  <a:pt x="24" y="401"/>
                  <a:pt x="24" y="448"/>
                </a:cubicBezTo>
                <a:cubicBezTo>
                  <a:pt x="48" y="502"/>
                  <a:pt x="78" y="550"/>
                  <a:pt x="102" y="598"/>
                </a:cubicBezTo>
                <a:cubicBezTo>
                  <a:pt x="126" y="598"/>
                  <a:pt x="150" y="628"/>
                  <a:pt x="174" y="651"/>
                </a:cubicBezTo>
                <a:cubicBezTo>
                  <a:pt x="227" y="675"/>
                  <a:pt x="299" y="699"/>
                  <a:pt x="347" y="699"/>
                </a:cubicBezTo>
                <a:cubicBezTo>
                  <a:pt x="400" y="699"/>
                  <a:pt x="448" y="675"/>
                  <a:pt x="496" y="675"/>
                </a:cubicBezTo>
                <a:cubicBezTo>
                  <a:pt x="526" y="651"/>
                  <a:pt x="574" y="628"/>
                  <a:pt x="597" y="598"/>
                </a:cubicBezTo>
                <a:cubicBezTo>
                  <a:pt x="621" y="550"/>
                  <a:pt x="645" y="526"/>
                  <a:pt x="675" y="478"/>
                </a:cubicBezTo>
                <a:cubicBezTo>
                  <a:pt x="699" y="448"/>
                  <a:pt x="699" y="401"/>
                  <a:pt x="699" y="353"/>
                </a:cubicBezTo>
                <a:lnTo>
                  <a:pt x="699" y="251"/>
                </a:lnTo>
                <a:cubicBezTo>
                  <a:pt x="675" y="204"/>
                  <a:pt x="645" y="150"/>
                  <a:pt x="597" y="102"/>
                </a:cubicBezTo>
                <a:cubicBezTo>
                  <a:pt x="574" y="78"/>
                  <a:pt x="550" y="78"/>
                  <a:pt x="526" y="54"/>
                </a:cubicBezTo>
                <a:cubicBezTo>
                  <a:pt x="472" y="31"/>
                  <a:pt x="424" y="1"/>
                  <a:pt x="34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366" name="Google Shape;2366;p18"/>
          <p:cNvGrpSpPr/>
          <p:nvPr/>
        </p:nvGrpSpPr>
        <p:grpSpPr>
          <a:xfrm>
            <a:off x="11103376" y="5855657"/>
            <a:ext cx="1255376" cy="1197696"/>
            <a:chOff x="8327532" y="4391743"/>
            <a:chExt cx="941532" cy="898272"/>
          </a:xfrm>
        </p:grpSpPr>
        <p:sp>
          <p:nvSpPr>
            <p:cNvPr id="2367" name="Google Shape;2367;p18"/>
            <p:cNvSpPr/>
            <p:nvPr/>
          </p:nvSpPr>
          <p:spPr>
            <a:xfrm rot="1096618">
              <a:off x="8647763" y="4520801"/>
              <a:ext cx="186963" cy="111390"/>
            </a:xfrm>
            <a:custGeom>
              <a:avLst/>
              <a:gdLst/>
              <a:ahLst/>
              <a:cxnLst/>
              <a:rect l="l" t="t" r="r" b="b"/>
              <a:pathLst>
                <a:path w="1472" h="877" extrusionOk="0">
                  <a:moveTo>
                    <a:pt x="166" y="1"/>
                  </a:moveTo>
                  <a:cubicBezTo>
                    <a:pt x="108" y="1"/>
                    <a:pt x="50" y="35"/>
                    <a:pt x="23" y="92"/>
                  </a:cubicBezTo>
                  <a:cubicBezTo>
                    <a:pt x="1" y="169"/>
                    <a:pt x="42" y="259"/>
                    <a:pt x="114" y="300"/>
                  </a:cubicBezTo>
                  <a:cubicBezTo>
                    <a:pt x="494" y="485"/>
                    <a:pt x="851" y="675"/>
                    <a:pt x="1227" y="865"/>
                  </a:cubicBezTo>
                  <a:cubicBezTo>
                    <a:pt x="1244" y="873"/>
                    <a:pt x="1261" y="877"/>
                    <a:pt x="1279" y="877"/>
                  </a:cubicBezTo>
                  <a:cubicBezTo>
                    <a:pt x="1342" y="877"/>
                    <a:pt x="1407" y="830"/>
                    <a:pt x="1435" y="770"/>
                  </a:cubicBezTo>
                  <a:cubicBezTo>
                    <a:pt x="1471" y="693"/>
                    <a:pt x="1417" y="598"/>
                    <a:pt x="1340" y="580"/>
                  </a:cubicBezTo>
                  <a:cubicBezTo>
                    <a:pt x="983" y="395"/>
                    <a:pt x="607" y="205"/>
                    <a:pt x="227" y="15"/>
                  </a:cubicBezTo>
                  <a:cubicBezTo>
                    <a:pt x="208" y="5"/>
                    <a:pt x="187" y="1"/>
                    <a:pt x="1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8" name="Google Shape;2368;p18"/>
            <p:cNvSpPr/>
            <p:nvPr/>
          </p:nvSpPr>
          <p:spPr>
            <a:xfrm rot="1096618">
              <a:off x="8840446" y="4622250"/>
              <a:ext cx="155844" cy="96657"/>
            </a:xfrm>
            <a:custGeom>
              <a:avLst/>
              <a:gdLst/>
              <a:ahLst/>
              <a:cxnLst/>
              <a:rect l="l" t="t" r="r" b="b"/>
              <a:pathLst>
                <a:path w="1227" h="761" extrusionOk="0">
                  <a:moveTo>
                    <a:pt x="184" y="1"/>
                  </a:moveTo>
                  <a:cubicBezTo>
                    <a:pt x="127" y="1"/>
                    <a:pt x="55" y="47"/>
                    <a:pt x="41" y="107"/>
                  </a:cubicBezTo>
                  <a:cubicBezTo>
                    <a:pt x="0" y="184"/>
                    <a:pt x="41" y="256"/>
                    <a:pt x="113" y="297"/>
                  </a:cubicBezTo>
                  <a:cubicBezTo>
                    <a:pt x="416" y="446"/>
                    <a:pt x="697" y="596"/>
                    <a:pt x="982" y="749"/>
                  </a:cubicBezTo>
                  <a:cubicBezTo>
                    <a:pt x="998" y="757"/>
                    <a:pt x="1016" y="760"/>
                    <a:pt x="1034" y="760"/>
                  </a:cubicBezTo>
                  <a:cubicBezTo>
                    <a:pt x="1102" y="760"/>
                    <a:pt x="1176" y="712"/>
                    <a:pt x="1190" y="654"/>
                  </a:cubicBezTo>
                  <a:cubicBezTo>
                    <a:pt x="1226" y="578"/>
                    <a:pt x="1190" y="501"/>
                    <a:pt x="1095" y="464"/>
                  </a:cubicBezTo>
                  <a:cubicBezTo>
                    <a:pt x="810" y="315"/>
                    <a:pt x="529" y="161"/>
                    <a:pt x="226" y="12"/>
                  </a:cubicBezTo>
                  <a:cubicBezTo>
                    <a:pt x="215" y="4"/>
                    <a:pt x="200" y="1"/>
                    <a:pt x="1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9" name="Google Shape;2369;p18"/>
            <p:cNvSpPr/>
            <p:nvPr/>
          </p:nvSpPr>
          <p:spPr>
            <a:xfrm rot="1096618">
              <a:off x="8732515" y="4740862"/>
              <a:ext cx="140857" cy="85352"/>
            </a:xfrm>
            <a:custGeom>
              <a:avLst/>
              <a:gdLst/>
              <a:ahLst/>
              <a:cxnLst/>
              <a:rect l="l" t="t" r="r" b="b"/>
              <a:pathLst>
                <a:path w="1109" h="672" extrusionOk="0">
                  <a:moveTo>
                    <a:pt x="160" y="1"/>
                  </a:moveTo>
                  <a:cubicBezTo>
                    <a:pt x="113" y="1"/>
                    <a:pt x="68" y="19"/>
                    <a:pt x="37" y="64"/>
                  </a:cubicBezTo>
                  <a:cubicBezTo>
                    <a:pt x="0" y="141"/>
                    <a:pt x="0" y="231"/>
                    <a:pt x="73" y="272"/>
                  </a:cubicBezTo>
                  <a:cubicBezTo>
                    <a:pt x="317" y="439"/>
                    <a:pt x="584" y="571"/>
                    <a:pt x="883" y="666"/>
                  </a:cubicBezTo>
                  <a:cubicBezTo>
                    <a:pt x="900" y="670"/>
                    <a:pt x="918" y="672"/>
                    <a:pt x="935" y="672"/>
                  </a:cubicBezTo>
                  <a:cubicBezTo>
                    <a:pt x="998" y="672"/>
                    <a:pt x="1058" y="645"/>
                    <a:pt x="1073" y="571"/>
                  </a:cubicBezTo>
                  <a:cubicBezTo>
                    <a:pt x="1109" y="498"/>
                    <a:pt x="1073" y="403"/>
                    <a:pt x="996" y="367"/>
                  </a:cubicBezTo>
                  <a:cubicBezTo>
                    <a:pt x="864" y="326"/>
                    <a:pt x="733" y="290"/>
                    <a:pt x="602" y="231"/>
                  </a:cubicBezTo>
                  <a:cubicBezTo>
                    <a:pt x="566" y="213"/>
                    <a:pt x="543" y="195"/>
                    <a:pt x="507" y="195"/>
                  </a:cubicBezTo>
                  <a:cubicBezTo>
                    <a:pt x="489" y="177"/>
                    <a:pt x="489" y="177"/>
                    <a:pt x="471" y="159"/>
                  </a:cubicBezTo>
                  <a:lnTo>
                    <a:pt x="453" y="159"/>
                  </a:lnTo>
                  <a:lnTo>
                    <a:pt x="430" y="141"/>
                  </a:lnTo>
                  <a:cubicBezTo>
                    <a:pt x="376" y="118"/>
                    <a:pt x="317" y="82"/>
                    <a:pt x="263" y="28"/>
                  </a:cubicBezTo>
                  <a:cubicBezTo>
                    <a:pt x="230" y="11"/>
                    <a:pt x="195" y="1"/>
                    <a:pt x="16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0" name="Google Shape;2370;p18"/>
            <p:cNvSpPr/>
            <p:nvPr/>
          </p:nvSpPr>
          <p:spPr>
            <a:xfrm rot="1096618">
              <a:off x="8877167" y="4790211"/>
              <a:ext cx="141492" cy="85225"/>
            </a:xfrm>
            <a:custGeom>
              <a:avLst/>
              <a:gdLst/>
              <a:ahLst/>
              <a:cxnLst/>
              <a:rect l="l" t="t" r="r" b="b"/>
              <a:pathLst>
                <a:path w="1114" h="671" extrusionOk="0">
                  <a:moveTo>
                    <a:pt x="173" y="1"/>
                  </a:moveTo>
                  <a:cubicBezTo>
                    <a:pt x="118" y="1"/>
                    <a:pt x="55" y="37"/>
                    <a:pt x="41" y="89"/>
                  </a:cubicBezTo>
                  <a:cubicBezTo>
                    <a:pt x="1" y="166"/>
                    <a:pt x="41" y="261"/>
                    <a:pt x="114" y="297"/>
                  </a:cubicBezTo>
                  <a:cubicBezTo>
                    <a:pt x="381" y="410"/>
                    <a:pt x="625" y="542"/>
                    <a:pt x="887" y="655"/>
                  </a:cubicBezTo>
                  <a:cubicBezTo>
                    <a:pt x="908" y="666"/>
                    <a:pt x="931" y="671"/>
                    <a:pt x="952" y="671"/>
                  </a:cubicBezTo>
                  <a:cubicBezTo>
                    <a:pt x="1010" y="671"/>
                    <a:pt x="1064" y="635"/>
                    <a:pt x="1077" y="582"/>
                  </a:cubicBezTo>
                  <a:cubicBezTo>
                    <a:pt x="1114" y="487"/>
                    <a:pt x="1077" y="410"/>
                    <a:pt x="1001" y="374"/>
                  </a:cubicBezTo>
                  <a:cubicBezTo>
                    <a:pt x="738" y="261"/>
                    <a:pt x="494" y="130"/>
                    <a:pt x="227" y="17"/>
                  </a:cubicBezTo>
                  <a:cubicBezTo>
                    <a:pt x="212" y="6"/>
                    <a:pt x="193" y="1"/>
                    <a:pt x="1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1" name="Google Shape;2371;p18"/>
            <p:cNvSpPr/>
            <p:nvPr/>
          </p:nvSpPr>
          <p:spPr>
            <a:xfrm rot="1096618">
              <a:off x="8956291" y="4608164"/>
              <a:ext cx="167403" cy="113676"/>
            </a:xfrm>
            <a:custGeom>
              <a:avLst/>
              <a:gdLst/>
              <a:ahLst/>
              <a:cxnLst/>
              <a:rect l="l" t="t" r="r" b="b"/>
              <a:pathLst>
                <a:path w="1318" h="895" extrusionOk="0">
                  <a:moveTo>
                    <a:pt x="169" y="0"/>
                  </a:moveTo>
                  <a:cubicBezTo>
                    <a:pt x="128" y="0"/>
                    <a:pt x="89" y="19"/>
                    <a:pt x="55" y="64"/>
                  </a:cubicBezTo>
                  <a:cubicBezTo>
                    <a:pt x="1" y="118"/>
                    <a:pt x="1" y="231"/>
                    <a:pt x="73" y="272"/>
                  </a:cubicBezTo>
                  <a:cubicBezTo>
                    <a:pt x="412" y="457"/>
                    <a:pt x="734" y="665"/>
                    <a:pt x="1055" y="855"/>
                  </a:cubicBezTo>
                  <a:cubicBezTo>
                    <a:pt x="1090" y="881"/>
                    <a:pt x="1130" y="894"/>
                    <a:pt x="1166" y="894"/>
                  </a:cubicBezTo>
                  <a:cubicBezTo>
                    <a:pt x="1207" y="894"/>
                    <a:pt x="1243" y="876"/>
                    <a:pt x="1263" y="837"/>
                  </a:cubicBezTo>
                  <a:cubicBezTo>
                    <a:pt x="1317" y="778"/>
                    <a:pt x="1317" y="665"/>
                    <a:pt x="1245" y="611"/>
                  </a:cubicBezTo>
                  <a:cubicBezTo>
                    <a:pt x="924" y="421"/>
                    <a:pt x="584" y="213"/>
                    <a:pt x="263" y="27"/>
                  </a:cubicBezTo>
                  <a:cubicBezTo>
                    <a:pt x="231" y="10"/>
                    <a:pt x="199" y="0"/>
                    <a:pt x="1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2" name="Google Shape;2372;p18"/>
            <p:cNvSpPr/>
            <p:nvPr/>
          </p:nvSpPr>
          <p:spPr>
            <a:xfrm rot="1096618">
              <a:off x="9137599" y="4889456"/>
              <a:ext cx="119646" cy="94624"/>
            </a:xfrm>
            <a:custGeom>
              <a:avLst/>
              <a:gdLst/>
              <a:ahLst/>
              <a:cxnLst/>
              <a:rect l="l" t="t" r="r" b="b"/>
              <a:pathLst>
                <a:path w="942" h="745" extrusionOk="0">
                  <a:moveTo>
                    <a:pt x="162" y="0"/>
                  </a:moveTo>
                  <a:cubicBezTo>
                    <a:pt x="119" y="0"/>
                    <a:pt x="76" y="19"/>
                    <a:pt x="55" y="60"/>
                  </a:cubicBezTo>
                  <a:cubicBezTo>
                    <a:pt x="0" y="137"/>
                    <a:pt x="0" y="232"/>
                    <a:pt x="73" y="268"/>
                  </a:cubicBezTo>
                  <a:cubicBezTo>
                    <a:pt x="281" y="418"/>
                    <a:pt x="489" y="571"/>
                    <a:pt x="697" y="721"/>
                  </a:cubicBezTo>
                  <a:cubicBezTo>
                    <a:pt x="720" y="736"/>
                    <a:pt x="749" y="744"/>
                    <a:pt x="780" y="744"/>
                  </a:cubicBezTo>
                  <a:cubicBezTo>
                    <a:pt x="824" y="744"/>
                    <a:pt x="871" y="727"/>
                    <a:pt x="905" y="684"/>
                  </a:cubicBezTo>
                  <a:cubicBezTo>
                    <a:pt x="941" y="626"/>
                    <a:pt x="941" y="513"/>
                    <a:pt x="864" y="476"/>
                  </a:cubicBezTo>
                  <a:cubicBezTo>
                    <a:pt x="679" y="323"/>
                    <a:pt x="471" y="173"/>
                    <a:pt x="263" y="42"/>
                  </a:cubicBezTo>
                  <a:cubicBezTo>
                    <a:pt x="237" y="15"/>
                    <a:pt x="199" y="0"/>
                    <a:pt x="1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3" name="Google Shape;2373;p18"/>
            <p:cNvSpPr/>
            <p:nvPr/>
          </p:nvSpPr>
          <p:spPr>
            <a:xfrm rot="1096618">
              <a:off x="8906975" y="5001147"/>
              <a:ext cx="117233" cy="76716"/>
            </a:xfrm>
            <a:custGeom>
              <a:avLst/>
              <a:gdLst/>
              <a:ahLst/>
              <a:cxnLst/>
              <a:rect l="l" t="t" r="r" b="b"/>
              <a:pathLst>
                <a:path w="923" h="604" extrusionOk="0">
                  <a:moveTo>
                    <a:pt x="468" y="171"/>
                  </a:moveTo>
                  <a:cubicBezTo>
                    <a:pt x="466" y="171"/>
                    <a:pt x="466" y="173"/>
                    <a:pt x="471" y="178"/>
                  </a:cubicBezTo>
                  <a:cubicBezTo>
                    <a:pt x="474" y="178"/>
                    <a:pt x="478" y="179"/>
                    <a:pt x="482" y="180"/>
                  </a:cubicBezTo>
                  <a:lnTo>
                    <a:pt x="482" y="180"/>
                  </a:lnTo>
                  <a:cubicBezTo>
                    <a:pt x="478" y="177"/>
                    <a:pt x="470" y="171"/>
                    <a:pt x="468" y="171"/>
                  </a:cubicBezTo>
                  <a:close/>
                  <a:moveTo>
                    <a:pt x="176" y="1"/>
                  </a:moveTo>
                  <a:cubicBezTo>
                    <a:pt x="128" y="1"/>
                    <a:pt x="79" y="20"/>
                    <a:pt x="54" y="65"/>
                  </a:cubicBezTo>
                  <a:cubicBezTo>
                    <a:pt x="0" y="138"/>
                    <a:pt x="18" y="214"/>
                    <a:pt x="73" y="269"/>
                  </a:cubicBezTo>
                  <a:cubicBezTo>
                    <a:pt x="263" y="423"/>
                    <a:pt x="489" y="536"/>
                    <a:pt x="697" y="590"/>
                  </a:cubicBezTo>
                  <a:cubicBezTo>
                    <a:pt x="724" y="599"/>
                    <a:pt x="748" y="603"/>
                    <a:pt x="769" y="603"/>
                  </a:cubicBezTo>
                  <a:cubicBezTo>
                    <a:pt x="791" y="603"/>
                    <a:pt x="810" y="599"/>
                    <a:pt x="828" y="590"/>
                  </a:cubicBezTo>
                  <a:cubicBezTo>
                    <a:pt x="864" y="572"/>
                    <a:pt x="887" y="554"/>
                    <a:pt x="905" y="518"/>
                  </a:cubicBezTo>
                  <a:cubicBezTo>
                    <a:pt x="923" y="441"/>
                    <a:pt x="905" y="346"/>
                    <a:pt x="828" y="309"/>
                  </a:cubicBezTo>
                  <a:cubicBezTo>
                    <a:pt x="715" y="291"/>
                    <a:pt x="620" y="251"/>
                    <a:pt x="507" y="196"/>
                  </a:cubicBezTo>
                  <a:cubicBezTo>
                    <a:pt x="507" y="196"/>
                    <a:pt x="495" y="185"/>
                    <a:pt x="482" y="180"/>
                  </a:cubicBezTo>
                  <a:lnTo>
                    <a:pt x="482" y="180"/>
                  </a:lnTo>
                  <a:cubicBezTo>
                    <a:pt x="483" y="182"/>
                    <a:pt x="484" y="183"/>
                    <a:pt x="483" y="183"/>
                  </a:cubicBezTo>
                  <a:cubicBezTo>
                    <a:pt x="481" y="183"/>
                    <a:pt x="478" y="182"/>
                    <a:pt x="471" y="178"/>
                  </a:cubicBezTo>
                  <a:cubicBezTo>
                    <a:pt x="453" y="156"/>
                    <a:pt x="434" y="138"/>
                    <a:pt x="394" y="119"/>
                  </a:cubicBezTo>
                  <a:cubicBezTo>
                    <a:pt x="358" y="101"/>
                    <a:pt x="321" y="65"/>
                    <a:pt x="263" y="24"/>
                  </a:cubicBezTo>
                  <a:cubicBezTo>
                    <a:pt x="240" y="10"/>
                    <a:pt x="209" y="1"/>
                    <a:pt x="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4" name="Google Shape;2374;p18"/>
            <p:cNvSpPr/>
            <p:nvPr/>
          </p:nvSpPr>
          <p:spPr>
            <a:xfrm rot="1096618">
              <a:off x="9146744" y="5050523"/>
              <a:ext cx="105293" cy="80907"/>
            </a:xfrm>
            <a:custGeom>
              <a:avLst/>
              <a:gdLst/>
              <a:ahLst/>
              <a:cxnLst/>
              <a:rect l="l" t="t" r="r" b="b"/>
              <a:pathLst>
                <a:path w="829" h="637" extrusionOk="0">
                  <a:moveTo>
                    <a:pt x="154" y="1"/>
                  </a:moveTo>
                  <a:cubicBezTo>
                    <a:pt x="113" y="1"/>
                    <a:pt x="70" y="15"/>
                    <a:pt x="37" y="48"/>
                  </a:cubicBezTo>
                  <a:cubicBezTo>
                    <a:pt x="1" y="120"/>
                    <a:pt x="1" y="215"/>
                    <a:pt x="73" y="274"/>
                  </a:cubicBezTo>
                  <a:cubicBezTo>
                    <a:pt x="245" y="387"/>
                    <a:pt x="394" y="500"/>
                    <a:pt x="566" y="613"/>
                  </a:cubicBezTo>
                  <a:cubicBezTo>
                    <a:pt x="596" y="628"/>
                    <a:pt x="629" y="637"/>
                    <a:pt x="662" y="637"/>
                  </a:cubicBezTo>
                  <a:cubicBezTo>
                    <a:pt x="710" y="637"/>
                    <a:pt x="758" y="618"/>
                    <a:pt x="792" y="573"/>
                  </a:cubicBezTo>
                  <a:cubicBezTo>
                    <a:pt x="829" y="518"/>
                    <a:pt x="829" y="405"/>
                    <a:pt x="752" y="365"/>
                  </a:cubicBezTo>
                  <a:lnTo>
                    <a:pt x="245" y="25"/>
                  </a:lnTo>
                  <a:cubicBezTo>
                    <a:pt x="219" y="9"/>
                    <a:pt x="187" y="1"/>
                    <a:pt x="1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5" name="Google Shape;2375;p18"/>
            <p:cNvSpPr/>
            <p:nvPr/>
          </p:nvSpPr>
          <p:spPr>
            <a:xfrm rot="1096618">
              <a:off x="8549755" y="4840186"/>
              <a:ext cx="129426" cy="90052"/>
            </a:xfrm>
            <a:custGeom>
              <a:avLst/>
              <a:gdLst/>
              <a:ahLst/>
              <a:cxnLst/>
              <a:rect l="l" t="t" r="r" b="b"/>
              <a:pathLst>
                <a:path w="1019" h="709" extrusionOk="0">
                  <a:moveTo>
                    <a:pt x="162" y="1"/>
                  </a:moveTo>
                  <a:cubicBezTo>
                    <a:pt x="118" y="1"/>
                    <a:pt x="72" y="19"/>
                    <a:pt x="37" y="65"/>
                  </a:cubicBezTo>
                  <a:cubicBezTo>
                    <a:pt x="1" y="119"/>
                    <a:pt x="1" y="232"/>
                    <a:pt x="73" y="268"/>
                  </a:cubicBezTo>
                  <a:cubicBezTo>
                    <a:pt x="299" y="404"/>
                    <a:pt x="525" y="553"/>
                    <a:pt x="752" y="685"/>
                  </a:cubicBezTo>
                  <a:cubicBezTo>
                    <a:pt x="776" y="700"/>
                    <a:pt x="806" y="708"/>
                    <a:pt x="838" y="708"/>
                  </a:cubicBezTo>
                  <a:cubicBezTo>
                    <a:pt x="882" y="708"/>
                    <a:pt x="928" y="691"/>
                    <a:pt x="960" y="648"/>
                  </a:cubicBezTo>
                  <a:cubicBezTo>
                    <a:pt x="1000" y="590"/>
                    <a:pt x="1018" y="477"/>
                    <a:pt x="942" y="440"/>
                  </a:cubicBezTo>
                  <a:cubicBezTo>
                    <a:pt x="715" y="309"/>
                    <a:pt x="471" y="155"/>
                    <a:pt x="245" y="24"/>
                  </a:cubicBezTo>
                  <a:cubicBezTo>
                    <a:pt x="221" y="9"/>
                    <a:pt x="192" y="1"/>
                    <a:pt x="1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6" name="Google Shape;2376;p18"/>
            <p:cNvSpPr/>
            <p:nvPr/>
          </p:nvSpPr>
          <p:spPr>
            <a:xfrm rot="1096618">
              <a:off x="8437409" y="4590545"/>
              <a:ext cx="139206" cy="95132"/>
            </a:xfrm>
            <a:custGeom>
              <a:avLst/>
              <a:gdLst/>
              <a:ahLst/>
              <a:cxnLst/>
              <a:rect l="l" t="t" r="r" b="b"/>
              <a:pathLst>
                <a:path w="1096" h="749" extrusionOk="0">
                  <a:moveTo>
                    <a:pt x="165" y="1"/>
                  </a:moveTo>
                  <a:cubicBezTo>
                    <a:pt x="118" y="1"/>
                    <a:pt x="71" y="19"/>
                    <a:pt x="37" y="61"/>
                  </a:cubicBezTo>
                  <a:cubicBezTo>
                    <a:pt x="0" y="120"/>
                    <a:pt x="0" y="233"/>
                    <a:pt x="77" y="269"/>
                  </a:cubicBezTo>
                  <a:cubicBezTo>
                    <a:pt x="322" y="423"/>
                    <a:pt x="584" y="572"/>
                    <a:pt x="828" y="721"/>
                  </a:cubicBezTo>
                  <a:cubicBezTo>
                    <a:pt x="861" y="739"/>
                    <a:pt x="896" y="748"/>
                    <a:pt x="931" y="748"/>
                  </a:cubicBezTo>
                  <a:cubicBezTo>
                    <a:pt x="978" y="748"/>
                    <a:pt x="1023" y="730"/>
                    <a:pt x="1054" y="685"/>
                  </a:cubicBezTo>
                  <a:cubicBezTo>
                    <a:pt x="1095" y="626"/>
                    <a:pt x="1095" y="513"/>
                    <a:pt x="1018" y="477"/>
                  </a:cubicBezTo>
                  <a:cubicBezTo>
                    <a:pt x="774" y="328"/>
                    <a:pt x="507" y="174"/>
                    <a:pt x="263" y="25"/>
                  </a:cubicBezTo>
                  <a:cubicBezTo>
                    <a:pt x="233" y="10"/>
                    <a:pt x="199" y="1"/>
                    <a:pt x="1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7" name="Google Shape;2377;p18"/>
            <p:cNvSpPr/>
            <p:nvPr/>
          </p:nvSpPr>
          <p:spPr>
            <a:xfrm rot="1096618">
              <a:off x="8716238" y="4954068"/>
              <a:ext cx="132220" cy="104404"/>
            </a:xfrm>
            <a:custGeom>
              <a:avLst/>
              <a:gdLst/>
              <a:ahLst/>
              <a:cxnLst/>
              <a:rect l="l" t="t" r="r" b="b"/>
              <a:pathLst>
                <a:path w="1041" h="822" extrusionOk="0">
                  <a:moveTo>
                    <a:pt x="166" y="1"/>
                  </a:moveTo>
                  <a:cubicBezTo>
                    <a:pt x="118" y="1"/>
                    <a:pt x="73" y="18"/>
                    <a:pt x="41" y="61"/>
                  </a:cubicBezTo>
                  <a:cubicBezTo>
                    <a:pt x="0" y="138"/>
                    <a:pt x="0" y="233"/>
                    <a:pt x="77" y="269"/>
                  </a:cubicBezTo>
                  <a:cubicBezTo>
                    <a:pt x="303" y="459"/>
                    <a:pt x="548" y="626"/>
                    <a:pt x="774" y="798"/>
                  </a:cubicBezTo>
                  <a:cubicBezTo>
                    <a:pt x="806" y="813"/>
                    <a:pt x="841" y="822"/>
                    <a:pt x="873" y="822"/>
                  </a:cubicBezTo>
                  <a:cubicBezTo>
                    <a:pt x="919" y="822"/>
                    <a:pt x="961" y="804"/>
                    <a:pt x="982" y="762"/>
                  </a:cubicBezTo>
                  <a:cubicBezTo>
                    <a:pt x="1041" y="703"/>
                    <a:pt x="1041" y="608"/>
                    <a:pt x="964" y="554"/>
                  </a:cubicBezTo>
                  <a:cubicBezTo>
                    <a:pt x="719" y="382"/>
                    <a:pt x="493" y="214"/>
                    <a:pt x="267" y="24"/>
                  </a:cubicBezTo>
                  <a:cubicBezTo>
                    <a:pt x="235" y="9"/>
                    <a:pt x="200" y="1"/>
                    <a:pt x="1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8" name="Google Shape;2378;p18"/>
            <p:cNvSpPr/>
            <p:nvPr/>
          </p:nvSpPr>
          <p:spPr>
            <a:xfrm rot="1096618">
              <a:off x="8960123" y="5180073"/>
              <a:ext cx="110374" cy="81161"/>
            </a:xfrm>
            <a:custGeom>
              <a:avLst/>
              <a:gdLst/>
              <a:ahLst/>
              <a:cxnLst/>
              <a:rect l="l" t="t" r="r" b="b"/>
              <a:pathLst>
                <a:path w="869" h="639" extrusionOk="0">
                  <a:moveTo>
                    <a:pt x="131" y="0"/>
                  </a:moveTo>
                  <a:cubicBezTo>
                    <a:pt x="95" y="0"/>
                    <a:pt x="59" y="36"/>
                    <a:pt x="41" y="54"/>
                  </a:cubicBezTo>
                  <a:cubicBezTo>
                    <a:pt x="0" y="131"/>
                    <a:pt x="0" y="226"/>
                    <a:pt x="59" y="281"/>
                  </a:cubicBezTo>
                  <a:cubicBezTo>
                    <a:pt x="244" y="376"/>
                    <a:pt x="434" y="489"/>
                    <a:pt x="606" y="602"/>
                  </a:cubicBezTo>
                  <a:cubicBezTo>
                    <a:pt x="642" y="620"/>
                    <a:pt x="679" y="638"/>
                    <a:pt x="737" y="638"/>
                  </a:cubicBezTo>
                  <a:cubicBezTo>
                    <a:pt x="774" y="620"/>
                    <a:pt x="810" y="602"/>
                    <a:pt x="832" y="584"/>
                  </a:cubicBezTo>
                  <a:cubicBezTo>
                    <a:pt x="869" y="507"/>
                    <a:pt x="869" y="412"/>
                    <a:pt x="792" y="358"/>
                  </a:cubicBezTo>
                  <a:cubicBezTo>
                    <a:pt x="624" y="244"/>
                    <a:pt x="434" y="149"/>
                    <a:pt x="244" y="36"/>
                  </a:cubicBezTo>
                  <a:cubicBezTo>
                    <a:pt x="208" y="0"/>
                    <a:pt x="172" y="0"/>
                    <a:pt x="1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9" name="Google Shape;2379;p18"/>
            <p:cNvSpPr/>
            <p:nvPr/>
          </p:nvSpPr>
          <p:spPr>
            <a:xfrm rot="1096618">
              <a:off x="8751733" y="5191543"/>
              <a:ext cx="105293" cy="84082"/>
            </a:xfrm>
            <a:custGeom>
              <a:avLst/>
              <a:gdLst/>
              <a:ahLst/>
              <a:cxnLst/>
              <a:rect l="l" t="t" r="r" b="b"/>
              <a:pathLst>
                <a:path w="829" h="662" extrusionOk="0">
                  <a:moveTo>
                    <a:pt x="166" y="1"/>
                  </a:moveTo>
                  <a:cubicBezTo>
                    <a:pt x="120" y="1"/>
                    <a:pt x="73" y="26"/>
                    <a:pt x="37" y="73"/>
                  </a:cubicBezTo>
                  <a:cubicBezTo>
                    <a:pt x="1" y="127"/>
                    <a:pt x="1" y="222"/>
                    <a:pt x="73" y="281"/>
                  </a:cubicBezTo>
                  <a:cubicBezTo>
                    <a:pt x="227" y="394"/>
                    <a:pt x="394" y="525"/>
                    <a:pt x="566" y="638"/>
                  </a:cubicBezTo>
                  <a:cubicBezTo>
                    <a:pt x="595" y="653"/>
                    <a:pt x="629" y="662"/>
                    <a:pt x="662" y="662"/>
                  </a:cubicBezTo>
                  <a:cubicBezTo>
                    <a:pt x="710" y="662"/>
                    <a:pt x="757" y="643"/>
                    <a:pt x="792" y="597"/>
                  </a:cubicBezTo>
                  <a:cubicBezTo>
                    <a:pt x="828" y="543"/>
                    <a:pt x="828" y="448"/>
                    <a:pt x="752" y="394"/>
                  </a:cubicBezTo>
                  <a:cubicBezTo>
                    <a:pt x="584" y="281"/>
                    <a:pt x="412" y="145"/>
                    <a:pt x="245" y="32"/>
                  </a:cubicBezTo>
                  <a:cubicBezTo>
                    <a:pt x="222" y="11"/>
                    <a:pt x="194" y="1"/>
                    <a:pt x="1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0" name="Google Shape;2380;p18"/>
            <p:cNvSpPr/>
            <p:nvPr/>
          </p:nvSpPr>
          <p:spPr>
            <a:xfrm rot="1096618">
              <a:off x="8435121" y="4410978"/>
              <a:ext cx="139079" cy="101991"/>
            </a:xfrm>
            <a:custGeom>
              <a:avLst/>
              <a:gdLst/>
              <a:ahLst/>
              <a:cxnLst/>
              <a:rect l="l" t="t" r="r" b="b"/>
              <a:pathLst>
                <a:path w="1095" h="803" extrusionOk="0">
                  <a:moveTo>
                    <a:pt x="167" y="0"/>
                  </a:moveTo>
                  <a:cubicBezTo>
                    <a:pt x="119" y="0"/>
                    <a:pt x="71" y="19"/>
                    <a:pt x="36" y="64"/>
                  </a:cubicBezTo>
                  <a:cubicBezTo>
                    <a:pt x="0" y="119"/>
                    <a:pt x="0" y="232"/>
                    <a:pt x="77" y="268"/>
                  </a:cubicBezTo>
                  <a:cubicBezTo>
                    <a:pt x="321" y="440"/>
                    <a:pt x="584" y="607"/>
                    <a:pt x="828" y="779"/>
                  </a:cubicBezTo>
                  <a:cubicBezTo>
                    <a:pt x="860" y="794"/>
                    <a:pt x="895" y="803"/>
                    <a:pt x="927" y="803"/>
                  </a:cubicBezTo>
                  <a:cubicBezTo>
                    <a:pt x="973" y="803"/>
                    <a:pt x="1015" y="785"/>
                    <a:pt x="1036" y="743"/>
                  </a:cubicBezTo>
                  <a:cubicBezTo>
                    <a:pt x="1095" y="684"/>
                    <a:pt x="1095" y="571"/>
                    <a:pt x="1018" y="535"/>
                  </a:cubicBezTo>
                  <a:cubicBezTo>
                    <a:pt x="756" y="363"/>
                    <a:pt x="507" y="196"/>
                    <a:pt x="262" y="24"/>
                  </a:cubicBezTo>
                  <a:cubicBezTo>
                    <a:pt x="233" y="9"/>
                    <a:pt x="200" y="0"/>
                    <a:pt x="1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1" name="Google Shape;2381;p18"/>
            <p:cNvSpPr/>
            <p:nvPr/>
          </p:nvSpPr>
          <p:spPr>
            <a:xfrm rot="1096618">
              <a:off x="8471804" y="4999717"/>
              <a:ext cx="122567" cy="88020"/>
            </a:xfrm>
            <a:custGeom>
              <a:avLst/>
              <a:gdLst/>
              <a:ahLst/>
              <a:cxnLst/>
              <a:rect l="l" t="t" r="r" b="b"/>
              <a:pathLst>
                <a:path w="965" h="693" extrusionOk="0">
                  <a:moveTo>
                    <a:pt x="164" y="1"/>
                  </a:moveTo>
                  <a:cubicBezTo>
                    <a:pt x="117" y="1"/>
                    <a:pt x="71" y="20"/>
                    <a:pt x="37" y="64"/>
                  </a:cubicBezTo>
                  <a:cubicBezTo>
                    <a:pt x="1" y="118"/>
                    <a:pt x="1" y="232"/>
                    <a:pt x="77" y="272"/>
                  </a:cubicBezTo>
                  <a:cubicBezTo>
                    <a:pt x="286" y="403"/>
                    <a:pt x="489" y="535"/>
                    <a:pt x="697" y="666"/>
                  </a:cubicBezTo>
                  <a:cubicBezTo>
                    <a:pt x="730" y="683"/>
                    <a:pt x="765" y="693"/>
                    <a:pt x="798" y="693"/>
                  </a:cubicBezTo>
                  <a:cubicBezTo>
                    <a:pt x="844" y="693"/>
                    <a:pt x="884" y="674"/>
                    <a:pt x="905" y="630"/>
                  </a:cubicBezTo>
                  <a:cubicBezTo>
                    <a:pt x="964" y="571"/>
                    <a:pt x="964" y="458"/>
                    <a:pt x="887" y="422"/>
                  </a:cubicBezTo>
                  <a:cubicBezTo>
                    <a:pt x="679" y="290"/>
                    <a:pt x="471" y="159"/>
                    <a:pt x="263" y="28"/>
                  </a:cubicBezTo>
                  <a:cubicBezTo>
                    <a:pt x="232" y="11"/>
                    <a:pt x="198" y="1"/>
                    <a:pt x="1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2" name="Google Shape;2382;p18"/>
            <p:cNvSpPr/>
            <p:nvPr/>
          </p:nvSpPr>
          <p:spPr>
            <a:xfrm rot="1096618">
              <a:off x="8338624" y="4699891"/>
              <a:ext cx="143778" cy="93862"/>
            </a:xfrm>
            <a:custGeom>
              <a:avLst/>
              <a:gdLst/>
              <a:ahLst/>
              <a:cxnLst/>
              <a:rect l="l" t="t" r="r" b="b"/>
              <a:pathLst>
                <a:path w="1132" h="739" extrusionOk="0">
                  <a:moveTo>
                    <a:pt x="168" y="1"/>
                  </a:moveTo>
                  <a:cubicBezTo>
                    <a:pt x="112" y="1"/>
                    <a:pt x="50" y="44"/>
                    <a:pt x="37" y="100"/>
                  </a:cubicBezTo>
                  <a:cubicBezTo>
                    <a:pt x="1" y="195"/>
                    <a:pt x="37" y="249"/>
                    <a:pt x="114" y="308"/>
                  </a:cubicBezTo>
                  <a:cubicBezTo>
                    <a:pt x="376" y="439"/>
                    <a:pt x="639" y="588"/>
                    <a:pt x="906" y="724"/>
                  </a:cubicBezTo>
                  <a:cubicBezTo>
                    <a:pt x="920" y="734"/>
                    <a:pt x="939" y="738"/>
                    <a:pt x="958" y="738"/>
                  </a:cubicBezTo>
                  <a:cubicBezTo>
                    <a:pt x="1013" y="738"/>
                    <a:pt x="1078" y="704"/>
                    <a:pt x="1091" y="647"/>
                  </a:cubicBezTo>
                  <a:cubicBezTo>
                    <a:pt x="1132" y="552"/>
                    <a:pt x="1091" y="475"/>
                    <a:pt x="1019" y="439"/>
                  </a:cubicBezTo>
                  <a:cubicBezTo>
                    <a:pt x="752" y="308"/>
                    <a:pt x="490" y="158"/>
                    <a:pt x="227" y="23"/>
                  </a:cubicBezTo>
                  <a:cubicBezTo>
                    <a:pt x="211" y="7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383" name="Google Shape;2383;p18"/>
          <p:cNvSpPr/>
          <p:nvPr/>
        </p:nvSpPr>
        <p:spPr>
          <a:xfrm rot="-7192801">
            <a:off x="9619055" y="-685288"/>
            <a:ext cx="4095567" cy="1685871"/>
          </a:xfrm>
          <a:custGeom>
            <a:avLst/>
            <a:gdLst/>
            <a:ahLst/>
            <a:cxnLst/>
            <a:rect l="l" t="t" r="r" b="b"/>
            <a:pathLst>
              <a:path w="22316" h="9186" extrusionOk="0">
                <a:moveTo>
                  <a:pt x="12280" y="0"/>
                </a:moveTo>
                <a:cubicBezTo>
                  <a:pt x="12023" y="0"/>
                  <a:pt x="11766" y="38"/>
                  <a:pt x="11516" y="116"/>
                </a:cubicBezTo>
                <a:cubicBezTo>
                  <a:pt x="9904" y="617"/>
                  <a:pt x="8609" y="2432"/>
                  <a:pt x="7761" y="4569"/>
                </a:cubicBezTo>
                <a:cubicBezTo>
                  <a:pt x="7071" y="3411"/>
                  <a:pt x="6054" y="2774"/>
                  <a:pt x="5035" y="2774"/>
                </a:cubicBezTo>
                <a:cubicBezTo>
                  <a:pt x="4547" y="2774"/>
                  <a:pt x="4059" y="2921"/>
                  <a:pt x="3606" y="3226"/>
                </a:cubicBezTo>
                <a:cubicBezTo>
                  <a:pt x="2215" y="4175"/>
                  <a:pt x="0" y="8575"/>
                  <a:pt x="1517" y="8826"/>
                </a:cubicBezTo>
                <a:cubicBezTo>
                  <a:pt x="2870" y="9066"/>
                  <a:pt x="5851" y="9186"/>
                  <a:pt x="9152" y="9186"/>
                </a:cubicBezTo>
                <a:cubicBezTo>
                  <a:pt x="14048" y="9186"/>
                  <a:pt x="19647" y="8923"/>
                  <a:pt x="21665" y="8402"/>
                </a:cubicBezTo>
                <a:cubicBezTo>
                  <a:pt x="22316" y="8229"/>
                  <a:pt x="21020" y="4098"/>
                  <a:pt x="20226" y="3226"/>
                </a:cubicBezTo>
                <a:cubicBezTo>
                  <a:pt x="19530" y="2451"/>
                  <a:pt x="18666" y="2058"/>
                  <a:pt x="17805" y="2058"/>
                </a:cubicBezTo>
                <a:cubicBezTo>
                  <a:pt x="17036" y="2058"/>
                  <a:pt x="16269" y="2371"/>
                  <a:pt x="15624" y="3005"/>
                </a:cubicBezTo>
                <a:cubicBezTo>
                  <a:pt x="15080" y="1097"/>
                  <a:pt x="13666" y="0"/>
                  <a:pt x="1228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84" name="Google Shape;2384;p18"/>
          <p:cNvSpPr/>
          <p:nvPr/>
        </p:nvSpPr>
        <p:spPr>
          <a:xfrm rot="9899926">
            <a:off x="-1832896" y="-756107"/>
            <a:ext cx="5092749" cy="2096403"/>
          </a:xfrm>
          <a:custGeom>
            <a:avLst/>
            <a:gdLst/>
            <a:ahLst/>
            <a:cxnLst/>
            <a:rect l="l" t="t" r="r" b="b"/>
            <a:pathLst>
              <a:path w="22316" h="9186" extrusionOk="0">
                <a:moveTo>
                  <a:pt x="12280" y="0"/>
                </a:moveTo>
                <a:cubicBezTo>
                  <a:pt x="12023" y="0"/>
                  <a:pt x="11766" y="38"/>
                  <a:pt x="11516" y="116"/>
                </a:cubicBezTo>
                <a:cubicBezTo>
                  <a:pt x="9904" y="617"/>
                  <a:pt x="8609" y="2432"/>
                  <a:pt x="7761" y="4569"/>
                </a:cubicBezTo>
                <a:cubicBezTo>
                  <a:pt x="7071" y="3411"/>
                  <a:pt x="6054" y="2774"/>
                  <a:pt x="5035" y="2774"/>
                </a:cubicBezTo>
                <a:cubicBezTo>
                  <a:pt x="4547" y="2774"/>
                  <a:pt x="4059" y="2921"/>
                  <a:pt x="3606" y="3226"/>
                </a:cubicBezTo>
                <a:cubicBezTo>
                  <a:pt x="2215" y="4175"/>
                  <a:pt x="0" y="8575"/>
                  <a:pt x="1517" y="8826"/>
                </a:cubicBezTo>
                <a:cubicBezTo>
                  <a:pt x="2870" y="9066"/>
                  <a:pt x="5851" y="9186"/>
                  <a:pt x="9152" y="9186"/>
                </a:cubicBezTo>
                <a:cubicBezTo>
                  <a:pt x="14048" y="9186"/>
                  <a:pt x="19647" y="8923"/>
                  <a:pt x="21665" y="8402"/>
                </a:cubicBezTo>
                <a:cubicBezTo>
                  <a:pt x="22316" y="8229"/>
                  <a:pt x="21020" y="4098"/>
                  <a:pt x="20226" y="3226"/>
                </a:cubicBezTo>
                <a:cubicBezTo>
                  <a:pt x="19530" y="2451"/>
                  <a:pt x="18666" y="2058"/>
                  <a:pt x="17805" y="2058"/>
                </a:cubicBezTo>
                <a:cubicBezTo>
                  <a:pt x="17036" y="2058"/>
                  <a:pt x="16269" y="2371"/>
                  <a:pt x="15624" y="3005"/>
                </a:cubicBezTo>
                <a:cubicBezTo>
                  <a:pt x="15080" y="1097"/>
                  <a:pt x="13666" y="0"/>
                  <a:pt x="1228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6363302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1_Title only 2">
    <p:spTree>
      <p:nvGrpSpPr>
        <p:cNvPr id="1" name="Shape 2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7" name="Google Shape;2357;p18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358" name="Google Shape;2358;p18"/>
          <p:cNvSpPr/>
          <p:nvPr/>
        </p:nvSpPr>
        <p:spPr>
          <a:xfrm rot="-3607199" flipH="1">
            <a:off x="9619055" y="5836979"/>
            <a:ext cx="4095567" cy="1685871"/>
          </a:xfrm>
          <a:custGeom>
            <a:avLst/>
            <a:gdLst/>
            <a:ahLst/>
            <a:cxnLst/>
            <a:rect l="l" t="t" r="r" b="b"/>
            <a:pathLst>
              <a:path w="22316" h="9186" extrusionOk="0">
                <a:moveTo>
                  <a:pt x="12280" y="0"/>
                </a:moveTo>
                <a:cubicBezTo>
                  <a:pt x="12023" y="0"/>
                  <a:pt x="11766" y="38"/>
                  <a:pt x="11516" y="116"/>
                </a:cubicBezTo>
                <a:cubicBezTo>
                  <a:pt x="9904" y="617"/>
                  <a:pt x="8609" y="2432"/>
                  <a:pt x="7761" y="4569"/>
                </a:cubicBezTo>
                <a:cubicBezTo>
                  <a:pt x="7071" y="3411"/>
                  <a:pt x="6054" y="2774"/>
                  <a:pt x="5035" y="2774"/>
                </a:cubicBezTo>
                <a:cubicBezTo>
                  <a:pt x="4547" y="2774"/>
                  <a:pt x="4059" y="2921"/>
                  <a:pt x="3606" y="3226"/>
                </a:cubicBezTo>
                <a:cubicBezTo>
                  <a:pt x="2215" y="4175"/>
                  <a:pt x="0" y="8575"/>
                  <a:pt x="1517" y="8826"/>
                </a:cubicBezTo>
                <a:cubicBezTo>
                  <a:pt x="2870" y="9066"/>
                  <a:pt x="5851" y="9186"/>
                  <a:pt x="9152" y="9186"/>
                </a:cubicBezTo>
                <a:cubicBezTo>
                  <a:pt x="14048" y="9186"/>
                  <a:pt x="19647" y="8923"/>
                  <a:pt x="21665" y="8402"/>
                </a:cubicBezTo>
                <a:cubicBezTo>
                  <a:pt x="22316" y="8229"/>
                  <a:pt x="21020" y="4098"/>
                  <a:pt x="20226" y="3226"/>
                </a:cubicBezTo>
                <a:cubicBezTo>
                  <a:pt x="19530" y="2451"/>
                  <a:pt x="18666" y="2058"/>
                  <a:pt x="17805" y="2058"/>
                </a:cubicBezTo>
                <a:cubicBezTo>
                  <a:pt x="17036" y="2058"/>
                  <a:pt x="16269" y="2371"/>
                  <a:pt x="15624" y="3005"/>
                </a:cubicBezTo>
                <a:cubicBezTo>
                  <a:pt x="15080" y="1097"/>
                  <a:pt x="13666" y="0"/>
                  <a:pt x="1228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59" name="Google Shape;2359;p18"/>
          <p:cNvSpPr/>
          <p:nvPr/>
        </p:nvSpPr>
        <p:spPr>
          <a:xfrm rot="900074" flipH="1">
            <a:off x="-1832896" y="5497263"/>
            <a:ext cx="5092749" cy="2096403"/>
          </a:xfrm>
          <a:custGeom>
            <a:avLst/>
            <a:gdLst/>
            <a:ahLst/>
            <a:cxnLst/>
            <a:rect l="l" t="t" r="r" b="b"/>
            <a:pathLst>
              <a:path w="22316" h="9186" extrusionOk="0">
                <a:moveTo>
                  <a:pt x="12280" y="0"/>
                </a:moveTo>
                <a:cubicBezTo>
                  <a:pt x="12023" y="0"/>
                  <a:pt x="11766" y="38"/>
                  <a:pt x="11516" y="116"/>
                </a:cubicBezTo>
                <a:cubicBezTo>
                  <a:pt x="9904" y="617"/>
                  <a:pt x="8609" y="2432"/>
                  <a:pt x="7761" y="4569"/>
                </a:cubicBezTo>
                <a:cubicBezTo>
                  <a:pt x="7071" y="3411"/>
                  <a:pt x="6054" y="2774"/>
                  <a:pt x="5035" y="2774"/>
                </a:cubicBezTo>
                <a:cubicBezTo>
                  <a:pt x="4547" y="2774"/>
                  <a:pt x="4059" y="2921"/>
                  <a:pt x="3606" y="3226"/>
                </a:cubicBezTo>
                <a:cubicBezTo>
                  <a:pt x="2215" y="4175"/>
                  <a:pt x="0" y="8575"/>
                  <a:pt x="1517" y="8826"/>
                </a:cubicBezTo>
                <a:cubicBezTo>
                  <a:pt x="2870" y="9066"/>
                  <a:pt x="5851" y="9186"/>
                  <a:pt x="9152" y="9186"/>
                </a:cubicBezTo>
                <a:cubicBezTo>
                  <a:pt x="14048" y="9186"/>
                  <a:pt x="19647" y="8923"/>
                  <a:pt x="21665" y="8402"/>
                </a:cubicBezTo>
                <a:cubicBezTo>
                  <a:pt x="22316" y="8229"/>
                  <a:pt x="21020" y="4098"/>
                  <a:pt x="20226" y="3226"/>
                </a:cubicBezTo>
                <a:cubicBezTo>
                  <a:pt x="19530" y="2451"/>
                  <a:pt x="18666" y="2058"/>
                  <a:pt x="17805" y="2058"/>
                </a:cubicBezTo>
                <a:cubicBezTo>
                  <a:pt x="17036" y="2058"/>
                  <a:pt x="16269" y="2371"/>
                  <a:pt x="15624" y="3005"/>
                </a:cubicBezTo>
                <a:cubicBezTo>
                  <a:pt x="15080" y="1097"/>
                  <a:pt x="13666" y="0"/>
                  <a:pt x="1228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60" name="Google Shape;2360;p18"/>
          <p:cNvSpPr/>
          <p:nvPr/>
        </p:nvSpPr>
        <p:spPr>
          <a:xfrm rot="10800000" flipH="1">
            <a:off x="1273617" y="6198233"/>
            <a:ext cx="50927" cy="51339"/>
          </a:xfrm>
          <a:custGeom>
            <a:avLst/>
            <a:gdLst/>
            <a:ahLst/>
            <a:cxnLst/>
            <a:rect l="l" t="t" r="r" b="b"/>
            <a:pathLst>
              <a:path w="371" h="374" extrusionOk="0">
                <a:moveTo>
                  <a:pt x="197" y="1"/>
                </a:moveTo>
                <a:cubicBezTo>
                  <a:pt x="181" y="1"/>
                  <a:pt x="165" y="11"/>
                  <a:pt x="149" y="11"/>
                </a:cubicBezTo>
                <a:cubicBezTo>
                  <a:pt x="96" y="11"/>
                  <a:pt x="48" y="65"/>
                  <a:pt x="24" y="89"/>
                </a:cubicBezTo>
                <a:cubicBezTo>
                  <a:pt x="24" y="113"/>
                  <a:pt x="0" y="137"/>
                  <a:pt x="0" y="161"/>
                </a:cubicBezTo>
                <a:cubicBezTo>
                  <a:pt x="0" y="191"/>
                  <a:pt x="0" y="214"/>
                  <a:pt x="24" y="238"/>
                </a:cubicBezTo>
                <a:cubicBezTo>
                  <a:pt x="24" y="286"/>
                  <a:pt x="48" y="310"/>
                  <a:pt x="96" y="340"/>
                </a:cubicBezTo>
                <a:cubicBezTo>
                  <a:pt x="134" y="357"/>
                  <a:pt x="169" y="374"/>
                  <a:pt x="203" y="374"/>
                </a:cubicBezTo>
                <a:cubicBezTo>
                  <a:pt x="217" y="374"/>
                  <a:pt x="231" y="371"/>
                  <a:pt x="245" y="364"/>
                </a:cubicBezTo>
                <a:cubicBezTo>
                  <a:pt x="275" y="364"/>
                  <a:pt x="322" y="310"/>
                  <a:pt x="346" y="286"/>
                </a:cubicBezTo>
                <a:cubicBezTo>
                  <a:pt x="370" y="262"/>
                  <a:pt x="370" y="214"/>
                  <a:pt x="370" y="191"/>
                </a:cubicBezTo>
                <a:cubicBezTo>
                  <a:pt x="370" y="161"/>
                  <a:pt x="370" y="137"/>
                  <a:pt x="346" y="113"/>
                </a:cubicBezTo>
                <a:cubicBezTo>
                  <a:pt x="346" y="89"/>
                  <a:pt x="346" y="65"/>
                  <a:pt x="322" y="65"/>
                </a:cubicBezTo>
                <a:cubicBezTo>
                  <a:pt x="299" y="41"/>
                  <a:pt x="275" y="11"/>
                  <a:pt x="245" y="11"/>
                </a:cubicBezTo>
                <a:lnTo>
                  <a:pt x="221" y="11"/>
                </a:lnTo>
                <a:cubicBezTo>
                  <a:pt x="213" y="3"/>
                  <a:pt x="205" y="1"/>
                  <a:pt x="19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61" name="Google Shape;2361;p18"/>
          <p:cNvSpPr/>
          <p:nvPr/>
        </p:nvSpPr>
        <p:spPr>
          <a:xfrm rot="10800000" flipH="1">
            <a:off x="1631617" y="6078809"/>
            <a:ext cx="140289" cy="134799"/>
          </a:xfrm>
          <a:custGeom>
            <a:avLst/>
            <a:gdLst/>
            <a:ahLst/>
            <a:cxnLst/>
            <a:rect l="l" t="t" r="r" b="b"/>
            <a:pathLst>
              <a:path w="1022" h="982" extrusionOk="0">
                <a:moveTo>
                  <a:pt x="473" y="0"/>
                </a:moveTo>
                <a:cubicBezTo>
                  <a:pt x="401" y="0"/>
                  <a:pt x="323" y="24"/>
                  <a:pt x="252" y="78"/>
                </a:cubicBezTo>
                <a:cubicBezTo>
                  <a:pt x="150" y="126"/>
                  <a:pt x="79" y="197"/>
                  <a:pt x="55" y="299"/>
                </a:cubicBezTo>
                <a:cubicBezTo>
                  <a:pt x="1" y="376"/>
                  <a:pt x="1" y="448"/>
                  <a:pt x="1" y="549"/>
                </a:cubicBezTo>
                <a:cubicBezTo>
                  <a:pt x="25" y="645"/>
                  <a:pt x="79" y="746"/>
                  <a:pt x="150" y="824"/>
                </a:cubicBezTo>
                <a:lnTo>
                  <a:pt x="150" y="848"/>
                </a:lnTo>
                <a:cubicBezTo>
                  <a:pt x="248" y="945"/>
                  <a:pt x="389" y="982"/>
                  <a:pt x="517" y="982"/>
                </a:cubicBezTo>
                <a:cubicBezTo>
                  <a:pt x="553" y="982"/>
                  <a:pt x="589" y="979"/>
                  <a:pt x="622" y="973"/>
                </a:cubicBezTo>
                <a:cubicBezTo>
                  <a:pt x="801" y="920"/>
                  <a:pt x="920" y="794"/>
                  <a:pt x="974" y="621"/>
                </a:cubicBezTo>
                <a:cubicBezTo>
                  <a:pt x="1022" y="448"/>
                  <a:pt x="974" y="275"/>
                  <a:pt x="849" y="149"/>
                </a:cubicBezTo>
                <a:cubicBezTo>
                  <a:pt x="801" y="78"/>
                  <a:pt x="723" y="48"/>
                  <a:pt x="622" y="24"/>
                </a:cubicBezTo>
                <a:cubicBezTo>
                  <a:pt x="586" y="12"/>
                  <a:pt x="543" y="6"/>
                  <a:pt x="499" y="6"/>
                </a:cubicBezTo>
                <a:cubicBezTo>
                  <a:pt x="456" y="6"/>
                  <a:pt x="413" y="12"/>
                  <a:pt x="377" y="24"/>
                </a:cubicBezTo>
                <a:cubicBezTo>
                  <a:pt x="401" y="0"/>
                  <a:pt x="449" y="0"/>
                  <a:pt x="50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62" name="Google Shape;2362;p18"/>
          <p:cNvSpPr/>
          <p:nvPr/>
        </p:nvSpPr>
        <p:spPr>
          <a:xfrm rot="10800000" flipH="1">
            <a:off x="996605" y="5950460"/>
            <a:ext cx="89363" cy="86755"/>
          </a:xfrm>
          <a:custGeom>
            <a:avLst/>
            <a:gdLst/>
            <a:ahLst/>
            <a:cxnLst/>
            <a:rect l="l" t="t" r="r" b="b"/>
            <a:pathLst>
              <a:path w="651" h="632" extrusionOk="0">
                <a:moveTo>
                  <a:pt x="281" y="1"/>
                </a:moveTo>
                <a:cubicBezTo>
                  <a:pt x="249" y="1"/>
                  <a:pt x="220" y="18"/>
                  <a:pt x="203" y="35"/>
                </a:cubicBezTo>
                <a:cubicBezTo>
                  <a:pt x="149" y="35"/>
                  <a:pt x="126" y="58"/>
                  <a:pt x="102" y="82"/>
                </a:cubicBezTo>
                <a:cubicBezTo>
                  <a:pt x="54" y="106"/>
                  <a:pt x="54" y="160"/>
                  <a:pt x="24" y="184"/>
                </a:cubicBezTo>
                <a:cubicBezTo>
                  <a:pt x="0" y="232"/>
                  <a:pt x="0" y="285"/>
                  <a:pt x="0" y="309"/>
                </a:cubicBezTo>
                <a:lnTo>
                  <a:pt x="0" y="405"/>
                </a:lnTo>
                <a:cubicBezTo>
                  <a:pt x="24" y="458"/>
                  <a:pt x="54" y="506"/>
                  <a:pt x="102" y="530"/>
                </a:cubicBezTo>
                <a:cubicBezTo>
                  <a:pt x="126" y="554"/>
                  <a:pt x="126" y="584"/>
                  <a:pt x="149" y="584"/>
                </a:cubicBezTo>
                <a:cubicBezTo>
                  <a:pt x="203" y="632"/>
                  <a:pt x="251" y="632"/>
                  <a:pt x="323" y="632"/>
                </a:cubicBezTo>
                <a:cubicBezTo>
                  <a:pt x="352" y="632"/>
                  <a:pt x="400" y="632"/>
                  <a:pt x="448" y="608"/>
                </a:cubicBezTo>
                <a:cubicBezTo>
                  <a:pt x="472" y="608"/>
                  <a:pt x="526" y="584"/>
                  <a:pt x="549" y="530"/>
                </a:cubicBezTo>
                <a:cubicBezTo>
                  <a:pt x="573" y="506"/>
                  <a:pt x="597" y="482"/>
                  <a:pt x="597" y="435"/>
                </a:cubicBezTo>
                <a:cubicBezTo>
                  <a:pt x="621" y="405"/>
                  <a:pt x="651" y="357"/>
                  <a:pt x="621" y="309"/>
                </a:cubicBezTo>
                <a:lnTo>
                  <a:pt x="621" y="232"/>
                </a:lnTo>
                <a:cubicBezTo>
                  <a:pt x="597" y="184"/>
                  <a:pt x="573" y="136"/>
                  <a:pt x="549" y="82"/>
                </a:cubicBezTo>
                <a:cubicBezTo>
                  <a:pt x="526" y="82"/>
                  <a:pt x="502" y="58"/>
                  <a:pt x="472" y="35"/>
                </a:cubicBezTo>
                <a:cubicBezTo>
                  <a:pt x="424" y="11"/>
                  <a:pt x="376" y="11"/>
                  <a:pt x="323" y="11"/>
                </a:cubicBezTo>
                <a:cubicBezTo>
                  <a:pt x="309" y="4"/>
                  <a:pt x="295" y="1"/>
                  <a:pt x="28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63" name="Google Shape;2363;p18"/>
          <p:cNvSpPr/>
          <p:nvPr/>
        </p:nvSpPr>
        <p:spPr>
          <a:xfrm rot="10800000" flipH="1">
            <a:off x="1379315" y="5902966"/>
            <a:ext cx="58340" cy="54221"/>
          </a:xfrm>
          <a:custGeom>
            <a:avLst/>
            <a:gdLst/>
            <a:ahLst/>
            <a:cxnLst/>
            <a:rect l="l" t="t" r="r" b="b"/>
            <a:pathLst>
              <a:path w="425" h="395" extrusionOk="0">
                <a:moveTo>
                  <a:pt x="221" y="1"/>
                </a:moveTo>
                <a:cubicBezTo>
                  <a:pt x="173" y="1"/>
                  <a:pt x="149" y="1"/>
                  <a:pt x="126" y="25"/>
                </a:cubicBezTo>
                <a:cubicBezTo>
                  <a:pt x="102" y="25"/>
                  <a:pt x="102" y="25"/>
                  <a:pt x="72" y="49"/>
                </a:cubicBezTo>
                <a:cubicBezTo>
                  <a:pt x="48" y="49"/>
                  <a:pt x="24" y="72"/>
                  <a:pt x="24" y="96"/>
                </a:cubicBezTo>
                <a:cubicBezTo>
                  <a:pt x="0" y="120"/>
                  <a:pt x="0" y="150"/>
                  <a:pt x="0" y="198"/>
                </a:cubicBezTo>
                <a:cubicBezTo>
                  <a:pt x="0" y="222"/>
                  <a:pt x="0" y="246"/>
                  <a:pt x="24" y="269"/>
                </a:cubicBezTo>
                <a:cubicBezTo>
                  <a:pt x="24" y="299"/>
                  <a:pt x="48" y="323"/>
                  <a:pt x="72" y="347"/>
                </a:cubicBezTo>
                <a:cubicBezTo>
                  <a:pt x="102" y="347"/>
                  <a:pt x="102" y="347"/>
                  <a:pt x="126" y="371"/>
                </a:cubicBezTo>
                <a:cubicBezTo>
                  <a:pt x="149" y="371"/>
                  <a:pt x="173" y="395"/>
                  <a:pt x="221" y="395"/>
                </a:cubicBezTo>
                <a:cubicBezTo>
                  <a:pt x="251" y="395"/>
                  <a:pt x="299" y="371"/>
                  <a:pt x="323" y="371"/>
                </a:cubicBezTo>
                <a:cubicBezTo>
                  <a:pt x="370" y="323"/>
                  <a:pt x="424" y="246"/>
                  <a:pt x="424" y="198"/>
                </a:cubicBezTo>
                <a:cubicBezTo>
                  <a:pt x="424" y="120"/>
                  <a:pt x="370" y="49"/>
                  <a:pt x="323" y="25"/>
                </a:cubicBezTo>
                <a:cubicBezTo>
                  <a:pt x="299" y="1"/>
                  <a:pt x="251" y="1"/>
                  <a:pt x="22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64" name="Google Shape;2364;p18"/>
          <p:cNvSpPr/>
          <p:nvPr/>
        </p:nvSpPr>
        <p:spPr>
          <a:xfrm rot="10800000" flipH="1">
            <a:off x="1864428" y="5984917"/>
            <a:ext cx="156625" cy="156625"/>
          </a:xfrm>
          <a:custGeom>
            <a:avLst/>
            <a:gdLst/>
            <a:ahLst/>
            <a:cxnLst/>
            <a:rect l="l" t="t" r="r" b="b"/>
            <a:pathLst>
              <a:path w="1141" h="1141" extrusionOk="0">
                <a:moveTo>
                  <a:pt x="568" y="1"/>
                </a:moveTo>
                <a:cubicBezTo>
                  <a:pt x="496" y="1"/>
                  <a:pt x="418" y="24"/>
                  <a:pt x="347" y="48"/>
                </a:cubicBezTo>
                <a:cubicBezTo>
                  <a:pt x="299" y="72"/>
                  <a:pt x="221" y="120"/>
                  <a:pt x="174" y="174"/>
                </a:cubicBezTo>
                <a:cubicBezTo>
                  <a:pt x="120" y="221"/>
                  <a:pt x="72" y="299"/>
                  <a:pt x="48" y="347"/>
                </a:cubicBezTo>
                <a:cubicBezTo>
                  <a:pt x="24" y="418"/>
                  <a:pt x="0" y="496"/>
                  <a:pt x="0" y="568"/>
                </a:cubicBezTo>
                <a:cubicBezTo>
                  <a:pt x="24" y="621"/>
                  <a:pt x="24" y="669"/>
                  <a:pt x="24" y="717"/>
                </a:cubicBezTo>
                <a:cubicBezTo>
                  <a:pt x="48" y="818"/>
                  <a:pt x="96" y="896"/>
                  <a:pt x="174" y="968"/>
                </a:cubicBezTo>
                <a:cubicBezTo>
                  <a:pt x="221" y="992"/>
                  <a:pt x="245" y="1045"/>
                  <a:pt x="299" y="1069"/>
                </a:cubicBezTo>
                <a:cubicBezTo>
                  <a:pt x="371" y="1117"/>
                  <a:pt x="472" y="1141"/>
                  <a:pt x="568" y="1141"/>
                </a:cubicBezTo>
                <a:cubicBezTo>
                  <a:pt x="645" y="1141"/>
                  <a:pt x="717" y="1117"/>
                  <a:pt x="794" y="1093"/>
                </a:cubicBezTo>
                <a:cubicBezTo>
                  <a:pt x="866" y="1069"/>
                  <a:pt x="920" y="1015"/>
                  <a:pt x="968" y="968"/>
                </a:cubicBezTo>
                <a:cubicBezTo>
                  <a:pt x="1015" y="920"/>
                  <a:pt x="1069" y="866"/>
                  <a:pt x="1093" y="795"/>
                </a:cubicBezTo>
                <a:cubicBezTo>
                  <a:pt x="1117" y="717"/>
                  <a:pt x="1141" y="645"/>
                  <a:pt x="1141" y="568"/>
                </a:cubicBezTo>
                <a:cubicBezTo>
                  <a:pt x="1141" y="520"/>
                  <a:pt x="1117" y="472"/>
                  <a:pt x="1117" y="418"/>
                </a:cubicBezTo>
                <a:cubicBezTo>
                  <a:pt x="1093" y="323"/>
                  <a:pt x="1045" y="245"/>
                  <a:pt x="968" y="174"/>
                </a:cubicBezTo>
                <a:cubicBezTo>
                  <a:pt x="944" y="150"/>
                  <a:pt x="896" y="120"/>
                  <a:pt x="866" y="96"/>
                </a:cubicBezTo>
                <a:cubicBezTo>
                  <a:pt x="771" y="24"/>
                  <a:pt x="669" y="1"/>
                  <a:pt x="56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65" name="Google Shape;2365;p18"/>
          <p:cNvSpPr/>
          <p:nvPr/>
        </p:nvSpPr>
        <p:spPr>
          <a:xfrm rot="10800000" flipH="1">
            <a:off x="665509" y="6131521"/>
            <a:ext cx="95952" cy="96089"/>
          </a:xfrm>
          <a:custGeom>
            <a:avLst/>
            <a:gdLst/>
            <a:ahLst/>
            <a:cxnLst/>
            <a:rect l="l" t="t" r="r" b="b"/>
            <a:pathLst>
              <a:path w="699" h="700" extrusionOk="0">
                <a:moveTo>
                  <a:pt x="347" y="1"/>
                </a:moveTo>
                <a:cubicBezTo>
                  <a:pt x="299" y="1"/>
                  <a:pt x="275" y="1"/>
                  <a:pt x="227" y="31"/>
                </a:cubicBezTo>
                <a:cubicBezTo>
                  <a:pt x="174" y="54"/>
                  <a:pt x="150" y="78"/>
                  <a:pt x="102" y="102"/>
                </a:cubicBezTo>
                <a:cubicBezTo>
                  <a:pt x="78" y="126"/>
                  <a:pt x="48" y="180"/>
                  <a:pt x="48" y="204"/>
                </a:cubicBezTo>
                <a:cubicBezTo>
                  <a:pt x="24" y="251"/>
                  <a:pt x="0" y="299"/>
                  <a:pt x="0" y="353"/>
                </a:cubicBezTo>
                <a:cubicBezTo>
                  <a:pt x="24" y="377"/>
                  <a:pt x="24" y="401"/>
                  <a:pt x="24" y="448"/>
                </a:cubicBezTo>
                <a:cubicBezTo>
                  <a:pt x="48" y="502"/>
                  <a:pt x="78" y="550"/>
                  <a:pt x="102" y="598"/>
                </a:cubicBezTo>
                <a:cubicBezTo>
                  <a:pt x="126" y="598"/>
                  <a:pt x="150" y="628"/>
                  <a:pt x="174" y="651"/>
                </a:cubicBezTo>
                <a:cubicBezTo>
                  <a:pt x="227" y="675"/>
                  <a:pt x="299" y="699"/>
                  <a:pt x="347" y="699"/>
                </a:cubicBezTo>
                <a:cubicBezTo>
                  <a:pt x="400" y="699"/>
                  <a:pt x="448" y="675"/>
                  <a:pt x="496" y="675"/>
                </a:cubicBezTo>
                <a:cubicBezTo>
                  <a:pt x="526" y="651"/>
                  <a:pt x="574" y="628"/>
                  <a:pt x="597" y="598"/>
                </a:cubicBezTo>
                <a:cubicBezTo>
                  <a:pt x="621" y="550"/>
                  <a:pt x="645" y="526"/>
                  <a:pt x="675" y="478"/>
                </a:cubicBezTo>
                <a:cubicBezTo>
                  <a:pt x="699" y="448"/>
                  <a:pt x="699" y="401"/>
                  <a:pt x="699" y="353"/>
                </a:cubicBezTo>
                <a:lnTo>
                  <a:pt x="699" y="251"/>
                </a:lnTo>
                <a:cubicBezTo>
                  <a:pt x="675" y="204"/>
                  <a:pt x="645" y="150"/>
                  <a:pt x="597" y="102"/>
                </a:cubicBezTo>
                <a:cubicBezTo>
                  <a:pt x="574" y="78"/>
                  <a:pt x="550" y="78"/>
                  <a:pt x="526" y="54"/>
                </a:cubicBezTo>
                <a:cubicBezTo>
                  <a:pt x="472" y="31"/>
                  <a:pt x="424" y="1"/>
                  <a:pt x="34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366" name="Google Shape;2366;p18"/>
          <p:cNvGrpSpPr/>
          <p:nvPr/>
        </p:nvGrpSpPr>
        <p:grpSpPr>
          <a:xfrm>
            <a:off x="11103376" y="5855657"/>
            <a:ext cx="1255376" cy="1197696"/>
            <a:chOff x="8327532" y="4391743"/>
            <a:chExt cx="941532" cy="898272"/>
          </a:xfrm>
        </p:grpSpPr>
        <p:sp>
          <p:nvSpPr>
            <p:cNvPr id="2367" name="Google Shape;2367;p18"/>
            <p:cNvSpPr/>
            <p:nvPr/>
          </p:nvSpPr>
          <p:spPr>
            <a:xfrm rot="1096618">
              <a:off x="8647763" y="4520801"/>
              <a:ext cx="186963" cy="111390"/>
            </a:xfrm>
            <a:custGeom>
              <a:avLst/>
              <a:gdLst/>
              <a:ahLst/>
              <a:cxnLst/>
              <a:rect l="l" t="t" r="r" b="b"/>
              <a:pathLst>
                <a:path w="1472" h="877" extrusionOk="0">
                  <a:moveTo>
                    <a:pt x="166" y="1"/>
                  </a:moveTo>
                  <a:cubicBezTo>
                    <a:pt x="108" y="1"/>
                    <a:pt x="50" y="35"/>
                    <a:pt x="23" y="92"/>
                  </a:cubicBezTo>
                  <a:cubicBezTo>
                    <a:pt x="1" y="169"/>
                    <a:pt x="42" y="259"/>
                    <a:pt x="114" y="300"/>
                  </a:cubicBezTo>
                  <a:cubicBezTo>
                    <a:pt x="494" y="485"/>
                    <a:pt x="851" y="675"/>
                    <a:pt x="1227" y="865"/>
                  </a:cubicBezTo>
                  <a:cubicBezTo>
                    <a:pt x="1244" y="873"/>
                    <a:pt x="1261" y="877"/>
                    <a:pt x="1279" y="877"/>
                  </a:cubicBezTo>
                  <a:cubicBezTo>
                    <a:pt x="1342" y="877"/>
                    <a:pt x="1407" y="830"/>
                    <a:pt x="1435" y="770"/>
                  </a:cubicBezTo>
                  <a:cubicBezTo>
                    <a:pt x="1471" y="693"/>
                    <a:pt x="1417" y="598"/>
                    <a:pt x="1340" y="580"/>
                  </a:cubicBezTo>
                  <a:cubicBezTo>
                    <a:pt x="983" y="395"/>
                    <a:pt x="607" y="205"/>
                    <a:pt x="227" y="15"/>
                  </a:cubicBezTo>
                  <a:cubicBezTo>
                    <a:pt x="208" y="5"/>
                    <a:pt x="187" y="1"/>
                    <a:pt x="1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8" name="Google Shape;2368;p18"/>
            <p:cNvSpPr/>
            <p:nvPr/>
          </p:nvSpPr>
          <p:spPr>
            <a:xfrm rot="1096618">
              <a:off x="8840446" y="4622250"/>
              <a:ext cx="155844" cy="96657"/>
            </a:xfrm>
            <a:custGeom>
              <a:avLst/>
              <a:gdLst/>
              <a:ahLst/>
              <a:cxnLst/>
              <a:rect l="l" t="t" r="r" b="b"/>
              <a:pathLst>
                <a:path w="1227" h="761" extrusionOk="0">
                  <a:moveTo>
                    <a:pt x="184" y="1"/>
                  </a:moveTo>
                  <a:cubicBezTo>
                    <a:pt x="127" y="1"/>
                    <a:pt x="55" y="47"/>
                    <a:pt x="41" y="107"/>
                  </a:cubicBezTo>
                  <a:cubicBezTo>
                    <a:pt x="0" y="184"/>
                    <a:pt x="41" y="256"/>
                    <a:pt x="113" y="297"/>
                  </a:cubicBezTo>
                  <a:cubicBezTo>
                    <a:pt x="416" y="446"/>
                    <a:pt x="697" y="596"/>
                    <a:pt x="982" y="749"/>
                  </a:cubicBezTo>
                  <a:cubicBezTo>
                    <a:pt x="998" y="757"/>
                    <a:pt x="1016" y="760"/>
                    <a:pt x="1034" y="760"/>
                  </a:cubicBezTo>
                  <a:cubicBezTo>
                    <a:pt x="1102" y="760"/>
                    <a:pt x="1176" y="712"/>
                    <a:pt x="1190" y="654"/>
                  </a:cubicBezTo>
                  <a:cubicBezTo>
                    <a:pt x="1226" y="578"/>
                    <a:pt x="1190" y="501"/>
                    <a:pt x="1095" y="464"/>
                  </a:cubicBezTo>
                  <a:cubicBezTo>
                    <a:pt x="810" y="315"/>
                    <a:pt x="529" y="161"/>
                    <a:pt x="226" y="12"/>
                  </a:cubicBezTo>
                  <a:cubicBezTo>
                    <a:pt x="215" y="4"/>
                    <a:pt x="200" y="1"/>
                    <a:pt x="1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9" name="Google Shape;2369;p18"/>
            <p:cNvSpPr/>
            <p:nvPr/>
          </p:nvSpPr>
          <p:spPr>
            <a:xfrm rot="1096618">
              <a:off x="8732515" y="4740862"/>
              <a:ext cx="140857" cy="85352"/>
            </a:xfrm>
            <a:custGeom>
              <a:avLst/>
              <a:gdLst/>
              <a:ahLst/>
              <a:cxnLst/>
              <a:rect l="l" t="t" r="r" b="b"/>
              <a:pathLst>
                <a:path w="1109" h="672" extrusionOk="0">
                  <a:moveTo>
                    <a:pt x="160" y="1"/>
                  </a:moveTo>
                  <a:cubicBezTo>
                    <a:pt x="113" y="1"/>
                    <a:pt x="68" y="19"/>
                    <a:pt x="37" y="64"/>
                  </a:cubicBezTo>
                  <a:cubicBezTo>
                    <a:pt x="0" y="141"/>
                    <a:pt x="0" y="231"/>
                    <a:pt x="73" y="272"/>
                  </a:cubicBezTo>
                  <a:cubicBezTo>
                    <a:pt x="317" y="439"/>
                    <a:pt x="584" y="571"/>
                    <a:pt x="883" y="666"/>
                  </a:cubicBezTo>
                  <a:cubicBezTo>
                    <a:pt x="900" y="670"/>
                    <a:pt x="918" y="672"/>
                    <a:pt x="935" y="672"/>
                  </a:cubicBezTo>
                  <a:cubicBezTo>
                    <a:pt x="998" y="672"/>
                    <a:pt x="1058" y="645"/>
                    <a:pt x="1073" y="571"/>
                  </a:cubicBezTo>
                  <a:cubicBezTo>
                    <a:pt x="1109" y="498"/>
                    <a:pt x="1073" y="403"/>
                    <a:pt x="996" y="367"/>
                  </a:cubicBezTo>
                  <a:cubicBezTo>
                    <a:pt x="864" y="326"/>
                    <a:pt x="733" y="290"/>
                    <a:pt x="602" y="231"/>
                  </a:cubicBezTo>
                  <a:cubicBezTo>
                    <a:pt x="566" y="213"/>
                    <a:pt x="543" y="195"/>
                    <a:pt x="507" y="195"/>
                  </a:cubicBezTo>
                  <a:cubicBezTo>
                    <a:pt x="489" y="177"/>
                    <a:pt x="489" y="177"/>
                    <a:pt x="471" y="159"/>
                  </a:cubicBezTo>
                  <a:lnTo>
                    <a:pt x="453" y="159"/>
                  </a:lnTo>
                  <a:lnTo>
                    <a:pt x="430" y="141"/>
                  </a:lnTo>
                  <a:cubicBezTo>
                    <a:pt x="376" y="118"/>
                    <a:pt x="317" y="82"/>
                    <a:pt x="263" y="28"/>
                  </a:cubicBezTo>
                  <a:cubicBezTo>
                    <a:pt x="230" y="11"/>
                    <a:pt x="195" y="1"/>
                    <a:pt x="16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0" name="Google Shape;2370;p18"/>
            <p:cNvSpPr/>
            <p:nvPr/>
          </p:nvSpPr>
          <p:spPr>
            <a:xfrm rot="1096618">
              <a:off x="8877167" y="4790211"/>
              <a:ext cx="141492" cy="85225"/>
            </a:xfrm>
            <a:custGeom>
              <a:avLst/>
              <a:gdLst/>
              <a:ahLst/>
              <a:cxnLst/>
              <a:rect l="l" t="t" r="r" b="b"/>
              <a:pathLst>
                <a:path w="1114" h="671" extrusionOk="0">
                  <a:moveTo>
                    <a:pt x="173" y="1"/>
                  </a:moveTo>
                  <a:cubicBezTo>
                    <a:pt x="118" y="1"/>
                    <a:pt x="55" y="37"/>
                    <a:pt x="41" y="89"/>
                  </a:cubicBezTo>
                  <a:cubicBezTo>
                    <a:pt x="1" y="166"/>
                    <a:pt x="41" y="261"/>
                    <a:pt x="114" y="297"/>
                  </a:cubicBezTo>
                  <a:cubicBezTo>
                    <a:pt x="381" y="410"/>
                    <a:pt x="625" y="542"/>
                    <a:pt x="887" y="655"/>
                  </a:cubicBezTo>
                  <a:cubicBezTo>
                    <a:pt x="908" y="666"/>
                    <a:pt x="931" y="671"/>
                    <a:pt x="952" y="671"/>
                  </a:cubicBezTo>
                  <a:cubicBezTo>
                    <a:pt x="1010" y="671"/>
                    <a:pt x="1064" y="635"/>
                    <a:pt x="1077" y="582"/>
                  </a:cubicBezTo>
                  <a:cubicBezTo>
                    <a:pt x="1114" y="487"/>
                    <a:pt x="1077" y="410"/>
                    <a:pt x="1001" y="374"/>
                  </a:cubicBezTo>
                  <a:cubicBezTo>
                    <a:pt x="738" y="261"/>
                    <a:pt x="494" y="130"/>
                    <a:pt x="227" y="17"/>
                  </a:cubicBezTo>
                  <a:cubicBezTo>
                    <a:pt x="212" y="6"/>
                    <a:pt x="193" y="1"/>
                    <a:pt x="1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1" name="Google Shape;2371;p18"/>
            <p:cNvSpPr/>
            <p:nvPr/>
          </p:nvSpPr>
          <p:spPr>
            <a:xfrm rot="1096618">
              <a:off x="8956291" y="4608164"/>
              <a:ext cx="167403" cy="113676"/>
            </a:xfrm>
            <a:custGeom>
              <a:avLst/>
              <a:gdLst/>
              <a:ahLst/>
              <a:cxnLst/>
              <a:rect l="l" t="t" r="r" b="b"/>
              <a:pathLst>
                <a:path w="1318" h="895" extrusionOk="0">
                  <a:moveTo>
                    <a:pt x="169" y="0"/>
                  </a:moveTo>
                  <a:cubicBezTo>
                    <a:pt x="128" y="0"/>
                    <a:pt x="89" y="19"/>
                    <a:pt x="55" y="64"/>
                  </a:cubicBezTo>
                  <a:cubicBezTo>
                    <a:pt x="1" y="118"/>
                    <a:pt x="1" y="231"/>
                    <a:pt x="73" y="272"/>
                  </a:cubicBezTo>
                  <a:cubicBezTo>
                    <a:pt x="412" y="457"/>
                    <a:pt x="734" y="665"/>
                    <a:pt x="1055" y="855"/>
                  </a:cubicBezTo>
                  <a:cubicBezTo>
                    <a:pt x="1090" y="881"/>
                    <a:pt x="1130" y="894"/>
                    <a:pt x="1166" y="894"/>
                  </a:cubicBezTo>
                  <a:cubicBezTo>
                    <a:pt x="1207" y="894"/>
                    <a:pt x="1243" y="876"/>
                    <a:pt x="1263" y="837"/>
                  </a:cubicBezTo>
                  <a:cubicBezTo>
                    <a:pt x="1317" y="778"/>
                    <a:pt x="1317" y="665"/>
                    <a:pt x="1245" y="611"/>
                  </a:cubicBezTo>
                  <a:cubicBezTo>
                    <a:pt x="924" y="421"/>
                    <a:pt x="584" y="213"/>
                    <a:pt x="263" y="27"/>
                  </a:cubicBezTo>
                  <a:cubicBezTo>
                    <a:pt x="231" y="10"/>
                    <a:pt x="199" y="0"/>
                    <a:pt x="1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2" name="Google Shape;2372;p18"/>
            <p:cNvSpPr/>
            <p:nvPr/>
          </p:nvSpPr>
          <p:spPr>
            <a:xfrm rot="1096618">
              <a:off x="9137599" y="4889456"/>
              <a:ext cx="119646" cy="94624"/>
            </a:xfrm>
            <a:custGeom>
              <a:avLst/>
              <a:gdLst/>
              <a:ahLst/>
              <a:cxnLst/>
              <a:rect l="l" t="t" r="r" b="b"/>
              <a:pathLst>
                <a:path w="942" h="745" extrusionOk="0">
                  <a:moveTo>
                    <a:pt x="162" y="0"/>
                  </a:moveTo>
                  <a:cubicBezTo>
                    <a:pt x="119" y="0"/>
                    <a:pt x="76" y="19"/>
                    <a:pt x="55" y="60"/>
                  </a:cubicBezTo>
                  <a:cubicBezTo>
                    <a:pt x="0" y="137"/>
                    <a:pt x="0" y="232"/>
                    <a:pt x="73" y="268"/>
                  </a:cubicBezTo>
                  <a:cubicBezTo>
                    <a:pt x="281" y="418"/>
                    <a:pt x="489" y="571"/>
                    <a:pt x="697" y="721"/>
                  </a:cubicBezTo>
                  <a:cubicBezTo>
                    <a:pt x="720" y="736"/>
                    <a:pt x="749" y="744"/>
                    <a:pt x="780" y="744"/>
                  </a:cubicBezTo>
                  <a:cubicBezTo>
                    <a:pt x="824" y="744"/>
                    <a:pt x="871" y="727"/>
                    <a:pt x="905" y="684"/>
                  </a:cubicBezTo>
                  <a:cubicBezTo>
                    <a:pt x="941" y="626"/>
                    <a:pt x="941" y="513"/>
                    <a:pt x="864" y="476"/>
                  </a:cubicBezTo>
                  <a:cubicBezTo>
                    <a:pt x="679" y="323"/>
                    <a:pt x="471" y="173"/>
                    <a:pt x="263" y="42"/>
                  </a:cubicBezTo>
                  <a:cubicBezTo>
                    <a:pt x="237" y="15"/>
                    <a:pt x="199" y="0"/>
                    <a:pt x="1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3" name="Google Shape;2373;p18"/>
            <p:cNvSpPr/>
            <p:nvPr/>
          </p:nvSpPr>
          <p:spPr>
            <a:xfrm rot="1096618">
              <a:off x="8906975" y="5001147"/>
              <a:ext cx="117233" cy="76716"/>
            </a:xfrm>
            <a:custGeom>
              <a:avLst/>
              <a:gdLst/>
              <a:ahLst/>
              <a:cxnLst/>
              <a:rect l="l" t="t" r="r" b="b"/>
              <a:pathLst>
                <a:path w="923" h="604" extrusionOk="0">
                  <a:moveTo>
                    <a:pt x="468" y="171"/>
                  </a:moveTo>
                  <a:cubicBezTo>
                    <a:pt x="466" y="171"/>
                    <a:pt x="466" y="173"/>
                    <a:pt x="471" y="178"/>
                  </a:cubicBezTo>
                  <a:cubicBezTo>
                    <a:pt x="474" y="178"/>
                    <a:pt x="478" y="179"/>
                    <a:pt x="482" y="180"/>
                  </a:cubicBezTo>
                  <a:lnTo>
                    <a:pt x="482" y="180"/>
                  </a:lnTo>
                  <a:cubicBezTo>
                    <a:pt x="478" y="177"/>
                    <a:pt x="470" y="171"/>
                    <a:pt x="468" y="171"/>
                  </a:cubicBezTo>
                  <a:close/>
                  <a:moveTo>
                    <a:pt x="176" y="1"/>
                  </a:moveTo>
                  <a:cubicBezTo>
                    <a:pt x="128" y="1"/>
                    <a:pt x="79" y="20"/>
                    <a:pt x="54" y="65"/>
                  </a:cubicBezTo>
                  <a:cubicBezTo>
                    <a:pt x="0" y="138"/>
                    <a:pt x="18" y="214"/>
                    <a:pt x="73" y="269"/>
                  </a:cubicBezTo>
                  <a:cubicBezTo>
                    <a:pt x="263" y="423"/>
                    <a:pt x="489" y="536"/>
                    <a:pt x="697" y="590"/>
                  </a:cubicBezTo>
                  <a:cubicBezTo>
                    <a:pt x="724" y="599"/>
                    <a:pt x="748" y="603"/>
                    <a:pt x="769" y="603"/>
                  </a:cubicBezTo>
                  <a:cubicBezTo>
                    <a:pt x="791" y="603"/>
                    <a:pt x="810" y="599"/>
                    <a:pt x="828" y="590"/>
                  </a:cubicBezTo>
                  <a:cubicBezTo>
                    <a:pt x="864" y="572"/>
                    <a:pt x="887" y="554"/>
                    <a:pt x="905" y="518"/>
                  </a:cubicBezTo>
                  <a:cubicBezTo>
                    <a:pt x="923" y="441"/>
                    <a:pt x="905" y="346"/>
                    <a:pt x="828" y="309"/>
                  </a:cubicBezTo>
                  <a:cubicBezTo>
                    <a:pt x="715" y="291"/>
                    <a:pt x="620" y="251"/>
                    <a:pt x="507" y="196"/>
                  </a:cubicBezTo>
                  <a:cubicBezTo>
                    <a:pt x="507" y="196"/>
                    <a:pt x="495" y="185"/>
                    <a:pt x="482" y="180"/>
                  </a:cubicBezTo>
                  <a:lnTo>
                    <a:pt x="482" y="180"/>
                  </a:lnTo>
                  <a:cubicBezTo>
                    <a:pt x="483" y="182"/>
                    <a:pt x="484" y="183"/>
                    <a:pt x="483" y="183"/>
                  </a:cubicBezTo>
                  <a:cubicBezTo>
                    <a:pt x="481" y="183"/>
                    <a:pt x="478" y="182"/>
                    <a:pt x="471" y="178"/>
                  </a:cubicBezTo>
                  <a:cubicBezTo>
                    <a:pt x="453" y="156"/>
                    <a:pt x="434" y="138"/>
                    <a:pt x="394" y="119"/>
                  </a:cubicBezTo>
                  <a:cubicBezTo>
                    <a:pt x="358" y="101"/>
                    <a:pt x="321" y="65"/>
                    <a:pt x="263" y="24"/>
                  </a:cubicBezTo>
                  <a:cubicBezTo>
                    <a:pt x="240" y="10"/>
                    <a:pt x="209" y="1"/>
                    <a:pt x="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4" name="Google Shape;2374;p18"/>
            <p:cNvSpPr/>
            <p:nvPr/>
          </p:nvSpPr>
          <p:spPr>
            <a:xfrm rot="1096618">
              <a:off x="9146744" y="5050523"/>
              <a:ext cx="105293" cy="80907"/>
            </a:xfrm>
            <a:custGeom>
              <a:avLst/>
              <a:gdLst/>
              <a:ahLst/>
              <a:cxnLst/>
              <a:rect l="l" t="t" r="r" b="b"/>
              <a:pathLst>
                <a:path w="829" h="637" extrusionOk="0">
                  <a:moveTo>
                    <a:pt x="154" y="1"/>
                  </a:moveTo>
                  <a:cubicBezTo>
                    <a:pt x="113" y="1"/>
                    <a:pt x="70" y="15"/>
                    <a:pt x="37" y="48"/>
                  </a:cubicBezTo>
                  <a:cubicBezTo>
                    <a:pt x="1" y="120"/>
                    <a:pt x="1" y="215"/>
                    <a:pt x="73" y="274"/>
                  </a:cubicBezTo>
                  <a:cubicBezTo>
                    <a:pt x="245" y="387"/>
                    <a:pt x="394" y="500"/>
                    <a:pt x="566" y="613"/>
                  </a:cubicBezTo>
                  <a:cubicBezTo>
                    <a:pt x="596" y="628"/>
                    <a:pt x="629" y="637"/>
                    <a:pt x="662" y="637"/>
                  </a:cubicBezTo>
                  <a:cubicBezTo>
                    <a:pt x="710" y="637"/>
                    <a:pt x="758" y="618"/>
                    <a:pt x="792" y="573"/>
                  </a:cubicBezTo>
                  <a:cubicBezTo>
                    <a:pt x="829" y="518"/>
                    <a:pt x="829" y="405"/>
                    <a:pt x="752" y="365"/>
                  </a:cubicBezTo>
                  <a:lnTo>
                    <a:pt x="245" y="25"/>
                  </a:lnTo>
                  <a:cubicBezTo>
                    <a:pt x="219" y="9"/>
                    <a:pt x="187" y="1"/>
                    <a:pt x="1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5" name="Google Shape;2375;p18"/>
            <p:cNvSpPr/>
            <p:nvPr/>
          </p:nvSpPr>
          <p:spPr>
            <a:xfrm rot="1096618">
              <a:off x="8549755" y="4840186"/>
              <a:ext cx="129426" cy="90052"/>
            </a:xfrm>
            <a:custGeom>
              <a:avLst/>
              <a:gdLst/>
              <a:ahLst/>
              <a:cxnLst/>
              <a:rect l="l" t="t" r="r" b="b"/>
              <a:pathLst>
                <a:path w="1019" h="709" extrusionOk="0">
                  <a:moveTo>
                    <a:pt x="162" y="1"/>
                  </a:moveTo>
                  <a:cubicBezTo>
                    <a:pt x="118" y="1"/>
                    <a:pt x="72" y="19"/>
                    <a:pt x="37" y="65"/>
                  </a:cubicBezTo>
                  <a:cubicBezTo>
                    <a:pt x="1" y="119"/>
                    <a:pt x="1" y="232"/>
                    <a:pt x="73" y="268"/>
                  </a:cubicBezTo>
                  <a:cubicBezTo>
                    <a:pt x="299" y="404"/>
                    <a:pt x="525" y="553"/>
                    <a:pt x="752" y="685"/>
                  </a:cubicBezTo>
                  <a:cubicBezTo>
                    <a:pt x="776" y="700"/>
                    <a:pt x="806" y="708"/>
                    <a:pt x="838" y="708"/>
                  </a:cubicBezTo>
                  <a:cubicBezTo>
                    <a:pt x="882" y="708"/>
                    <a:pt x="928" y="691"/>
                    <a:pt x="960" y="648"/>
                  </a:cubicBezTo>
                  <a:cubicBezTo>
                    <a:pt x="1000" y="590"/>
                    <a:pt x="1018" y="477"/>
                    <a:pt x="942" y="440"/>
                  </a:cubicBezTo>
                  <a:cubicBezTo>
                    <a:pt x="715" y="309"/>
                    <a:pt x="471" y="155"/>
                    <a:pt x="245" y="24"/>
                  </a:cubicBezTo>
                  <a:cubicBezTo>
                    <a:pt x="221" y="9"/>
                    <a:pt x="192" y="1"/>
                    <a:pt x="1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6" name="Google Shape;2376;p18"/>
            <p:cNvSpPr/>
            <p:nvPr/>
          </p:nvSpPr>
          <p:spPr>
            <a:xfrm rot="1096618">
              <a:off x="8437409" y="4590545"/>
              <a:ext cx="139206" cy="95132"/>
            </a:xfrm>
            <a:custGeom>
              <a:avLst/>
              <a:gdLst/>
              <a:ahLst/>
              <a:cxnLst/>
              <a:rect l="l" t="t" r="r" b="b"/>
              <a:pathLst>
                <a:path w="1096" h="749" extrusionOk="0">
                  <a:moveTo>
                    <a:pt x="165" y="1"/>
                  </a:moveTo>
                  <a:cubicBezTo>
                    <a:pt x="118" y="1"/>
                    <a:pt x="71" y="19"/>
                    <a:pt x="37" y="61"/>
                  </a:cubicBezTo>
                  <a:cubicBezTo>
                    <a:pt x="0" y="120"/>
                    <a:pt x="0" y="233"/>
                    <a:pt x="77" y="269"/>
                  </a:cubicBezTo>
                  <a:cubicBezTo>
                    <a:pt x="322" y="423"/>
                    <a:pt x="584" y="572"/>
                    <a:pt x="828" y="721"/>
                  </a:cubicBezTo>
                  <a:cubicBezTo>
                    <a:pt x="861" y="739"/>
                    <a:pt x="896" y="748"/>
                    <a:pt x="931" y="748"/>
                  </a:cubicBezTo>
                  <a:cubicBezTo>
                    <a:pt x="978" y="748"/>
                    <a:pt x="1023" y="730"/>
                    <a:pt x="1054" y="685"/>
                  </a:cubicBezTo>
                  <a:cubicBezTo>
                    <a:pt x="1095" y="626"/>
                    <a:pt x="1095" y="513"/>
                    <a:pt x="1018" y="477"/>
                  </a:cubicBezTo>
                  <a:cubicBezTo>
                    <a:pt x="774" y="328"/>
                    <a:pt x="507" y="174"/>
                    <a:pt x="263" y="25"/>
                  </a:cubicBezTo>
                  <a:cubicBezTo>
                    <a:pt x="233" y="10"/>
                    <a:pt x="199" y="1"/>
                    <a:pt x="1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7" name="Google Shape;2377;p18"/>
            <p:cNvSpPr/>
            <p:nvPr/>
          </p:nvSpPr>
          <p:spPr>
            <a:xfrm rot="1096618">
              <a:off x="8716238" y="4954068"/>
              <a:ext cx="132220" cy="104404"/>
            </a:xfrm>
            <a:custGeom>
              <a:avLst/>
              <a:gdLst/>
              <a:ahLst/>
              <a:cxnLst/>
              <a:rect l="l" t="t" r="r" b="b"/>
              <a:pathLst>
                <a:path w="1041" h="822" extrusionOk="0">
                  <a:moveTo>
                    <a:pt x="166" y="1"/>
                  </a:moveTo>
                  <a:cubicBezTo>
                    <a:pt x="118" y="1"/>
                    <a:pt x="73" y="18"/>
                    <a:pt x="41" y="61"/>
                  </a:cubicBezTo>
                  <a:cubicBezTo>
                    <a:pt x="0" y="138"/>
                    <a:pt x="0" y="233"/>
                    <a:pt x="77" y="269"/>
                  </a:cubicBezTo>
                  <a:cubicBezTo>
                    <a:pt x="303" y="459"/>
                    <a:pt x="548" y="626"/>
                    <a:pt x="774" y="798"/>
                  </a:cubicBezTo>
                  <a:cubicBezTo>
                    <a:pt x="806" y="813"/>
                    <a:pt x="841" y="822"/>
                    <a:pt x="873" y="822"/>
                  </a:cubicBezTo>
                  <a:cubicBezTo>
                    <a:pt x="919" y="822"/>
                    <a:pt x="961" y="804"/>
                    <a:pt x="982" y="762"/>
                  </a:cubicBezTo>
                  <a:cubicBezTo>
                    <a:pt x="1041" y="703"/>
                    <a:pt x="1041" y="608"/>
                    <a:pt x="964" y="554"/>
                  </a:cubicBezTo>
                  <a:cubicBezTo>
                    <a:pt x="719" y="382"/>
                    <a:pt x="493" y="214"/>
                    <a:pt x="267" y="24"/>
                  </a:cubicBezTo>
                  <a:cubicBezTo>
                    <a:pt x="235" y="9"/>
                    <a:pt x="200" y="1"/>
                    <a:pt x="1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8" name="Google Shape;2378;p18"/>
            <p:cNvSpPr/>
            <p:nvPr/>
          </p:nvSpPr>
          <p:spPr>
            <a:xfrm rot="1096618">
              <a:off x="8960123" y="5180073"/>
              <a:ext cx="110374" cy="81161"/>
            </a:xfrm>
            <a:custGeom>
              <a:avLst/>
              <a:gdLst/>
              <a:ahLst/>
              <a:cxnLst/>
              <a:rect l="l" t="t" r="r" b="b"/>
              <a:pathLst>
                <a:path w="869" h="639" extrusionOk="0">
                  <a:moveTo>
                    <a:pt x="131" y="0"/>
                  </a:moveTo>
                  <a:cubicBezTo>
                    <a:pt x="95" y="0"/>
                    <a:pt x="59" y="36"/>
                    <a:pt x="41" y="54"/>
                  </a:cubicBezTo>
                  <a:cubicBezTo>
                    <a:pt x="0" y="131"/>
                    <a:pt x="0" y="226"/>
                    <a:pt x="59" y="281"/>
                  </a:cubicBezTo>
                  <a:cubicBezTo>
                    <a:pt x="244" y="376"/>
                    <a:pt x="434" y="489"/>
                    <a:pt x="606" y="602"/>
                  </a:cubicBezTo>
                  <a:cubicBezTo>
                    <a:pt x="642" y="620"/>
                    <a:pt x="679" y="638"/>
                    <a:pt x="737" y="638"/>
                  </a:cubicBezTo>
                  <a:cubicBezTo>
                    <a:pt x="774" y="620"/>
                    <a:pt x="810" y="602"/>
                    <a:pt x="832" y="584"/>
                  </a:cubicBezTo>
                  <a:cubicBezTo>
                    <a:pt x="869" y="507"/>
                    <a:pt x="869" y="412"/>
                    <a:pt x="792" y="358"/>
                  </a:cubicBezTo>
                  <a:cubicBezTo>
                    <a:pt x="624" y="244"/>
                    <a:pt x="434" y="149"/>
                    <a:pt x="244" y="36"/>
                  </a:cubicBezTo>
                  <a:cubicBezTo>
                    <a:pt x="208" y="0"/>
                    <a:pt x="172" y="0"/>
                    <a:pt x="1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9" name="Google Shape;2379;p18"/>
            <p:cNvSpPr/>
            <p:nvPr/>
          </p:nvSpPr>
          <p:spPr>
            <a:xfrm rot="1096618">
              <a:off x="8751733" y="5191543"/>
              <a:ext cx="105293" cy="84082"/>
            </a:xfrm>
            <a:custGeom>
              <a:avLst/>
              <a:gdLst/>
              <a:ahLst/>
              <a:cxnLst/>
              <a:rect l="l" t="t" r="r" b="b"/>
              <a:pathLst>
                <a:path w="829" h="662" extrusionOk="0">
                  <a:moveTo>
                    <a:pt x="166" y="1"/>
                  </a:moveTo>
                  <a:cubicBezTo>
                    <a:pt x="120" y="1"/>
                    <a:pt x="73" y="26"/>
                    <a:pt x="37" y="73"/>
                  </a:cubicBezTo>
                  <a:cubicBezTo>
                    <a:pt x="1" y="127"/>
                    <a:pt x="1" y="222"/>
                    <a:pt x="73" y="281"/>
                  </a:cubicBezTo>
                  <a:cubicBezTo>
                    <a:pt x="227" y="394"/>
                    <a:pt x="394" y="525"/>
                    <a:pt x="566" y="638"/>
                  </a:cubicBezTo>
                  <a:cubicBezTo>
                    <a:pt x="595" y="653"/>
                    <a:pt x="629" y="662"/>
                    <a:pt x="662" y="662"/>
                  </a:cubicBezTo>
                  <a:cubicBezTo>
                    <a:pt x="710" y="662"/>
                    <a:pt x="757" y="643"/>
                    <a:pt x="792" y="597"/>
                  </a:cubicBezTo>
                  <a:cubicBezTo>
                    <a:pt x="828" y="543"/>
                    <a:pt x="828" y="448"/>
                    <a:pt x="752" y="394"/>
                  </a:cubicBezTo>
                  <a:cubicBezTo>
                    <a:pt x="584" y="281"/>
                    <a:pt x="412" y="145"/>
                    <a:pt x="245" y="32"/>
                  </a:cubicBezTo>
                  <a:cubicBezTo>
                    <a:pt x="222" y="11"/>
                    <a:pt x="194" y="1"/>
                    <a:pt x="1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0" name="Google Shape;2380;p18"/>
            <p:cNvSpPr/>
            <p:nvPr/>
          </p:nvSpPr>
          <p:spPr>
            <a:xfrm rot="1096618">
              <a:off x="8435121" y="4410978"/>
              <a:ext cx="139079" cy="101991"/>
            </a:xfrm>
            <a:custGeom>
              <a:avLst/>
              <a:gdLst/>
              <a:ahLst/>
              <a:cxnLst/>
              <a:rect l="l" t="t" r="r" b="b"/>
              <a:pathLst>
                <a:path w="1095" h="803" extrusionOk="0">
                  <a:moveTo>
                    <a:pt x="167" y="0"/>
                  </a:moveTo>
                  <a:cubicBezTo>
                    <a:pt x="119" y="0"/>
                    <a:pt x="71" y="19"/>
                    <a:pt x="36" y="64"/>
                  </a:cubicBezTo>
                  <a:cubicBezTo>
                    <a:pt x="0" y="119"/>
                    <a:pt x="0" y="232"/>
                    <a:pt x="77" y="268"/>
                  </a:cubicBezTo>
                  <a:cubicBezTo>
                    <a:pt x="321" y="440"/>
                    <a:pt x="584" y="607"/>
                    <a:pt x="828" y="779"/>
                  </a:cubicBezTo>
                  <a:cubicBezTo>
                    <a:pt x="860" y="794"/>
                    <a:pt x="895" y="803"/>
                    <a:pt x="927" y="803"/>
                  </a:cubicBezTo>
                  <a:cubicBezTo>
                    <a:pt x="973" y="803"/>
                    <a:pt x="1015" y="785"/>
                    <a:pt x="1036" y="743"/>
                  </a:cubicBezTo>
                  <a:cubicBezTo>
                    <a:pt x="1095" y="684"/>
                    <a:pt x="1095" y="571"/>
                    <a:pt x="1018" y="535"/>
                  </a:cubicBezTo>
                  <a:cubicBezTo>
                    <a:pt x="756" y="363"/>
                    <a:pt x="507" y="196"/>
                    <a:pt x="262" y="24"/>
                  </a:cubicBezTo>
                  <a:cubicBezTo>
                    <a:pt x="233" y="9"/>
                    <a:pt x="200" y="0"/>
                    <a:pt x="1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1" name="Google Shape;2381;p18"/>
            <p:cNvSpPr/>
            <p:nvPr/>
          </p:nvSpPr>
          <p:spPr>
            <a:xfrm rot="1096618">
              <a:off x="8471804" y="4999717"/>
              <a:ext cx="122567" cy="88020"/>
            </a:xfrm>
            <a:custGeom>
              <a:avLst/>
              <a:gdLst/>
              <a:ahLst/>
              <a:cxnLst/>
              <a:rect l="l" t="t" r="r" b="b"/>
              <a:pathLst>
                <a:path w="965" h="693" extrusionOk="0">
                  <a:moveTo>
                    <a:pt x="164" y="1"/>
                  </a:moveTo>
                  <a:cubicBezTo>
                    <a:pt x="117" y="1"/>
                    <a:pt x="71" y="20"/>
                    <a:pt x="37" y="64"/>
                  </a:cubicBezTo>
                  <a:cubicBezTo>
                    <a:pt x="1" y="118"/>
                    <a:pt x="1" y="232"/>
                    <a:pt x="77" y="272"/>
                  </a:cubicBezTo>
                  <a:cubicBezTo>
                    <a:pt x="286" y="403"/>
                    <a:pt x="489" y="535"/>
                    <a:pt x="697" y="666"/>
                  </a:cubicBezTo>
                  <a:cubicBezTo>
                    <a:pt x="730" y="683"/>
                    <a:pt x="765" y="693"/>
                    <a:pt x="798" y="693"/>
                  </a:cubicBezTo>
                  <a:cubicBezTo>
                    <a:pt x="844" y="693"/>
                    <a:pt x="884" y="674"/>
                    <a:pt x="905" y="630"/>
                  </a:cubicBezTo>
                  <a:cubicBezTo>
                    <a:pt x="964" y="571"/>
                    <a:pt x="964" y="458"/>
                    <a:pt x="887" y="422"/>
                  </a:cubicBezTo>
                  <a:cubicBezTo>
                    <a:pt x="679" y="290"/>
                    <a:pt x="471" y="159"/>
                    <a:pt x="263" y="28"/>
                  </a:cubicBezTo>
                  <a:cubicBezTo>
                    <a:pt x="232" y="11"/>
                    <a:pt x="198" y="1"/>
                    <a:pt x="1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2" name="Google Shape;2382;p18"/>
            <p:cNvSpPr/>
            <p:nvPr/>
          </p:nvSpPr>
          <p:spPr>
            <a:xfrm rot="1096618">
              <a:off x="8338624" y="4699891"/>
              <a:ext cx="143778" cy="93862"/>
            </a:xfrm>
            <a:custGeom>
              <a:avLst/>
              <a:gdLst/>
              <a:ahLst/>
              <a:cxnLst/>
              <a:rect l="l" t="t" r="r" b="b"/>
              <a:pathLst>
                <a:path w="1132" h="739" extrusionOk="0">
                  <a:moveTo>
                    <a:pt x="168" y="1"/>
                  </a:moveTo>
                  <a:cubicBezTo>
                    <a:pt x="112" y="1"/>
                    <a:pt x="50" y="44"/>
                    <a:pt x="37" y="100"/>
                  </a:cubicBezTo>
                  <a:cubicBezTo>
                    <a:pt x="1" y="195"/>
                    <a:pt x="37" y="249"/>
                    <a:pt x="114" y="308"/>
                  </a:cubicBezTo>
                  <a:cubicBezTo>
                    <a:pt x="376" y="439"/>
                    <a:pt x="639" y="588"/>
                    <a:pt x="906" y="724"/>
                  </a:cubicBezTo>
                  <a:cubicBezTo>
                    <a:pt x="920" y="734"/>
                    <a:pt x="939" y="738"/>
                    <a:pt x="958" y="738"/>
                  </a:cubicBezTo>
                  <a:cubicBezTo>
                    <a:pt x="1013" y="738"/>
                    <a:pt x="1078" y="704"/>
                    <a:pt x="1091" y="647"/>
                  </a:cubicBezTo>
                  <a:cubicBezTo>
                    <a:pt x="1132" y="552"/>
                    <a:pt x="1091" y="475"/>
                    <a:pt x="1019" y="439"/>
                  </a:cubicBezTo>
                  <a:cubicBezTo>
                    <a:pt x="752" y="308"/>
                    <a:pt x="490" y="158"/>
                    <a:pt x="227" y="23"/>
                  </a:cubicBezTo>
                  <a:cubicBezTo>
                    <a:pt x="211" y="7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383" name="Google Shape;2383;p18"/>
          <p:cNvSpPr/>
          <p:nvPr/>
        </p:nvSpPr>
        <p:spPr>
          <a:xfrm rot="-7192801">
            <a:off x="9619055" y="-685288"/>
            <a:ext cx="4095567" cy="1685871"/>
          </a:xfrm>
          <a:custGeom>
            <a:avLst/>
            <a:gdLst/>
            <a:ahLst/>
            <a:cxnLst/>
            <a:rect l="l" t="t" r="r" b="b"/>
            <a:pathLst>
              <a:path w="22316" h="9186" extrusionOk="0">
                <a:moveTo>
                  <a:pt x="12280" y="0"/>
                </a:moveTo>
                <a:cubicBezTo>
                  <a:pt x="12023" y="0"/>
                  <a:pt x="11766" y="38"/>
                  <a:pt x="11516" y="116"/>
                </a:cubicBezTo>
                <a:cubicBezTo>
                  <a:pt x="9904" y="617"/>
                  <a:pt x="8609" y="2432"/>
                  <a:pt x="7761" y="4569"/>
                </a:cubicBezTo>
                <a:cubicBezTo>
                  <a:pt x="7071" y="3411"/>
                  <a:pt x="6054" y="2774"/>
                  <a:pt x="5035" y="2774"/>
                </a:cubicBezTo>
                <a:cubicBezTo>
                  <a:pt x="4547" y="2774"/>
                  <a:pt x="4059" y="2921"/>
                  <a:pt x="3606" y="3226"/>
                </a:cubicBezTo>
                <a:cubicBezTo>
                  <a:pt x="2215" y="4175"/>
                  <a:pt x="0" y="8575"/>
                  <a:pt x="1517" y="8826"/>
                </a:cubicBezTo>
                <a:cubicBezTo>
                  <a:pt x="2870" y="9066"/>
                  <a:pt x="5851" y="9186"/>
                  <a:pt x="9152" y="9186"/>
                </a:cubicBezTo>
                <a:cubicBezTo>
                  <a:pt x="14048" y="9186"/>
                  <a:pt x="19647" y="8923"/>
                  <a:pt x="21665" y="8402"/>
                </a:cubicBezTo>
                <a:cubicBezTo>
                  <a:pt x="22316" y="8229"/>
                  <a:pt x="21020" y="4098"/>
                  <a:pt x="20226" y="3226"/>
                </a:cubicBezTo>
                <a:cubicBezTo>
                  <a:pt x="19530" y="2451"/>
                  <a:pt x="18666" y="2058"/>
                  <a:pt x="17805" y="2058"/>
                </a:cubicBezTo>
                <a:cubicBezTo>
                  <a:pt x="17036" y="2058"/>
                  <a:pt x="16269" y="2371"/>
                  <a:pt x="15624" y="3005"/>
                </a:cubicBezTo>
                <a:cubicBezTo>
                  <a:pt x="15080" y="1097"/>
                  <a:pt x="13666" y="0"/>
                  <a:pt x="1228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84" name="Google Shape;2384;p18"/>
          <p:cNvSpPr/>
          <p:nvPr/>
        </p:nvSpPr>
        <p:spPr>
          <a:xfrm rot="9899926">
            <a:off x="-1832896" y="-756107"/>
            <a:ext cx="5092749" cy="2096403"/>
          </a:xfrm>
          <a:custGeom>
            <a:avLst/>
            <a:gdLst/>
            <a:ahLst/>
            <a:cxnLst/>
            <a:rect l="l" t="t" r="r" b="b"/>
            <a:pathLst>
              <a:path w="22316" h="9186" extrusionOk="0">
                <a:moveTo>
                  <a:pt x="12280" y="0"/>
                </a:moveTo>
                <a:cubicBezTo>
                  <a:pt x="12023" y="0"/>
                  <a:pt x="11766" y="38"/>
                  <a:pt x="11516" y="116"/>
                </a:cubicBezTo>
                <a:cubicBezTo>
                  <a:pt x="9904" y="617"/>
                  <a:pt x="8609" y="2432"/>
                  <a:pt x="7761" y="4569"/>
                </a:cubicBezTo>
                <a:cubicBezTo>
                  <a:pt x="7071" y="3411"/>
                  <a:pt x="6054" y="2774"/>
                  <a:pt x="5035" y="2774"/>
                </a:cubicBezTo>
                <a:cubicBezTo>
                  <a:pt x="4547" y="2774"/>
                  <a:pt x="4059" y="2921"/>
                  <a:pt x="3606" y="3226"/>
                </a:cubicBezTo>
                <a:cubicBezTo>
                  <a:pt x="2215" y="4175"/>
                  <a:pt x="0" y="8575"/>
                  <a:pt x="1517" y="8826"/>
                </a:cubicBezTo>
                <a:cubicBezTo>
                  <a:pt x="2870" y="9066"/>
                  <a:pt x="5851" y="9186"/>
                  <a:pt x="9152" y="9186"/>
                </a:cubicBezTo>
                <a:cubicBezTo>
                  <a:pt x="14048" y="9186"/>
                  <a:pt x="19647" y="8923"/>
                  <a:pt x="21665" y="8402"/>
                </a:cubicBezTo>
                <a:cubicBezTo>
                  <a:pt x="22316" y="8229"/>
                  <a:pt x="21020" y="4098"/>
                  <a:pt x="20226" y="3226"/>
                </a:cubicBezTo>
                <a:cubicBezTo>
                  <a:pt x="19530" y="2451"/>
                  <a:pt x="18666" y="2058"/>
                  <a:pt x="17805" y="2058"/>
                </a:cubicBezTo>
                <a:cubicBezTo>
                  <a:pt x="17036" y="2058"/>
                  <a:pt x="16269" y="2371"/>
                  <a:pt x="15624" y="3005"/>
                </a:cubicBezTo>
                <a:cubicBezTo>
                  <a:pt x="15080" y="1097"/>
                  <a:pt x="13666" y="0"/>
                  <a:pt x="1228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7903113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bg>
      <p:bgPr>
        <a:gradFill>
          <a:gsLst>
            <a:gs pos="0">
              <a:srgbClr val="FF9F4D"/>
            </a:gs>
            <a:gs pos="58000">
              <a:schemeClr val="accent5"/>
            </a:gs>
            <a:gs pos="100000">
              <a:schemeClr val="accent5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title"/>
          </p:nvPr>
        </p:nvSpPr>
        <p:spPr>
          <a:xfrm>
            <a:off x="1038800" y="1013067"/>
            <a:ext cx="10124400" cy="528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body" idx="1"/>
          </p:nvPr>
        </p:nvSpPr>
        <p:spPr>
          <a:xfrm>
            <a:off x="1038800" y="1703664"/>
            <a:ext cx="6634000" cy="4045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07987" rtl="0">
              <a:spcBef>
                <a:spcPts val="0"/>
              </a:spcBef>
              <a:spcAft>
                <a:spcPts val="0"/>
              </a:spcAft>
              <a:buSzPts val="2400"/>
              <a:buChar char="▪"/>
              <a:defRPr/>
            </a:lvl1pPr>
            <a:lvl2pPr marL="1219170" lvl="1" indent="-507987" rtl="0">
              <a:spcBef>
                <a:spcPts val="1067"/>
              </a:spcBef>
              <a:spcAft>
                <a:spcPts val="0"/>
              </a:spcAft>
              <a:buSzPts val="2400"/>
              <a:buChar char="▫"/>
              <a:defRPr/>
            </a:lvl2pPr>
            <a:lvl3pPr marL="1828754" lvl="2" indent="-507987" rtl="0">
              <a:spcBef>
                <a:spcPts val="1067"/>
              </a:spcBef>
              <a:spcAft>
                <a:spcPts val="0"/>
              </a:spcAft>
              <a:buSzPts val="2400"/>
              <a:buChar char="⬝"/>
              <a:defRPr/>
            </a:lvl3pPr>
            <a:lvl4pPr marL="2438339" lvl="3" indent="-507987" rtl="0">
              <a:spcBef>
                <a:spcPts val="1067"/>
              </a:spcBef>
              <a:spcAft>
                <a:spcPts val="0"/>
              </a:spcAft>
              <a:buSzPts val="2400"/>
              <a:buChar char="⬞"/>
              <a:defRPr/>
            </a:lvl4pPr>
            <a:lvl5pPr marL="3047924" lvl="4" indent="-507987" rtl="0">
              <a:spcBef>
                <a:spcPts val="1067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1067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1067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1067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1067"/>
              </a:spcBef>
              <a:spcAft>
                <a:spcPts val="1067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sldNum" idx="12"/>
          </p:nvPr>
        </p:nvSpPr>
        <p:spPr>
          <a:xfrm>
            <a:off x="11205833" y="6190791"/>
            <a:ext cx="731600" cy="422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670589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681B7-E2A2-4A66-AC24-4651D5CC8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0DABBF-96EA-43FE-AE64-0A2F493CAE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978405-AFBC-489F-8C7D-9791E2719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07825-A8F9-4D38-9E52-F4DE6EC7E030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CAAC61-03DD-4179-AB35-EA4995201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B0D2D7-094F-4F76-9E95-669B8BA33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4583-EC97-48D8-953A-B3B0258ED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8056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55254-1BFF-42AD-B3F9-4AAC4C47C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0269AD-3C92-4570-8967-365EBE2901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E8C764-5ADF-4240-8C28-2359ECEBE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07825-A8F9-4D38-9E52-F4DE6EC7E030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30F0A0-0664-43C5-AEF9-33129BB87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57F650-F3E3-4659-BE4D-52938F33D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4583-EC97-48D8-953A-B3B0258ED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197792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24E1F-9367-4370-894B-A74C1A811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77AC4E-5CD7-4DCA-9AF5-BC6459530F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986AE-8C27-4BCF-8EEF-6460421802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A4578D-E684-479E-B0A2-5D3E3ADCC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07825-A8F9-4D38-9E52-F4DE6EC7E030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35E2A6-E064-4826-AC7E-88BD272B7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8750CF-E92C-42F3-8BD6-082EE6C4A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4583-EC97-48D8-953A-B3B0258ED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766036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C770E-142A-408A-9E3C-A84596FDC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882E64-5EA8-42B9-923D-A4F969C57A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C3BACB-D20F-4652-B959-AE3171B721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D10A50-AA16-4600-BA7F-0DAE77FE07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AD9504-BED2-45A4-B818-220582499F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1C680A-26CA-4C6D-81D2-45EE0103C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07825-A8F9-4D38-9E52-F4DE6EC7E030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CB9D86-21A6-47A8-B1B6-8CA11C63C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D1483E-8D6A-4B2A-BBD1-E9FCE6175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4583-EC97-48D8-953A-B3B0258ED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012356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17A87-DB2C-4489-9691-B8F5D28BC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873C62-7CCB-4959-93BB-86A5AC9F2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07825-A8F9-4D38-9E52-F4DE6EC7E030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931561-5F0C-4EB7-A50D-C0BC34A22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21C847-63BC-459D-B90D-FE4F3DA87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4583-EC97-48D8-953A-B3B0258ED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51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17A87-DB2C-4489-9691-B8F5D28BC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873C62-7CCB-4959-93BB-86A5AC9F2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07825-A8F9-4D38-9E52-F4DE6EC7E030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931561-5F0C-4EB7-A50D-C0BC34A22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21C847-63BC-459D-B90D-FE4F3DA87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4583-EC97-48D8-953A-B3B0258ED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7382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57D9E4-1F2A-470B-9C37-6A3AB486F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07825-A8F9-4D38-9E52-F4DE6EC7E030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A3A951-7172-4D6E-BA21-F76F4B9D4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6B41C5-EE54-4245-A9E4-04A762D6C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4583-EC97-48D8-953A-B3B0258ED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9898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1D89C2-017D-4C1D-8C30-36A6E08C8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416A51-F844-4C13-A4E4-292B5E8052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939D88-322F-4FF2-B2C1-AFFD179D4D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E07825-A8F9-4D38-9E52-F4DE6EC7E030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D6A50E-D6E4-4588-9E97-0B9D9F1470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08896B-886D-4C0C-A400-AB61622BF2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D24583-EC97-48D8-953A-B3B0258ED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123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6" r:id="rId3"/>
    <p:sldLayoutId id="2147483663" r:id="rId4"/>
    <p:sldLayoutId id="2147483664" r:id="rId5"/>
    <p:sldLayoutId id="2147483665" r:id="rId6"/>
    <p:sldLayoutId id="2147483666" r:id="rId7"/>
    <p:sldLayoutId id="2147483680" r:id="rId8"/>
    <p:sldLayoutId id="2147483667" r:id="rId9"/>
    <p:sldLayoutId id="2147483688" r:id="rId10"/>
    <p:sldLayoutId id="2147483686" r:id="rId11"/>
    <p:sldLayoutId id="2147483685" r:id="rId12"/>
    <p:sldLayoutId id="2147483684" r:id="rId13"/>
    <p:sldLayoutId id="2147483683" r:id="rId14"/>
    <p:sldLayoutId id="2147483682" r:id="rId15"/>
    <p:sldLayoutId id="2147483678" r:id="rId16"/>
    <p:sldLayoutId id="2147483677" r:id="rId17"/>
    <p:sldLayoutId id="2147483668" r:id="rId18"/>
    <p:sldLayoutId id="2147483669" r:id="rId19"/>
    <p:sldLayoutId id="2147483670" r:id="rId20"/>
    <p:sldLayoutId id="2147483671" r:id="rId21"/>
    <p:sldLayoutId id="2147483672" r:id="rId22"/>
    <p:sldLayoutId id="2147483687" r:id="rId23"/>
    <p:sldLayoutId id="2147483681" r:id="rId24"/>
    <p:sldLayoutId id="2147483674" r:id="rId25"/>
    <p:sldLayoutId id="2147483679" r:id="rId26"/>
    <p:sldLayoutId id="2147483675" r:id="rId27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19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7" name="WordArt 11"/>
          <p:cNvSpPr>
            <a:spLocks noChangeArrowheads="1" noChangeShapeType="1" noTextEdit="1"/>
          </p:cNvSpPr>
          <p:nvPr/>
        </p:nvSpPr>
        <p:spPr bwMode="auto">
          <a:xfrm>
            <a:off x="2819400" y="1676400"/>
            <a:ext cx="67818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99"/>
              </a:extrusionClr>
            </a:sp3d>
          </a:bodyPr>
          <a:lstStyle/>
          <a:p>
            <a:pPr algn="ctr"/>
            <a:endParaRPr lang="vi-VN" sz="1100" b="1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000000"/>
                  </a:gs>
                  <a:gs pos="20000">
                    <a:srgbClr val="0A128C"/>
                  </a:gs>
                  <a:gs pos="35001">
                    <a:srgbClr val="181CC7"/>
                  </a:gs>
                  <a:gs pos="44000">
                    <a:srgbClr val="7005D4"/>
                  </a:gs>
                  <a:gs pos="50000">
                    <a:srgbClr val="8C3D91"/>
                  </a:gs>
                  <a:gs pos="56000">
                    <a:srgbClr val="7005D4"/>
                  </a:gs>
                  <a:gs pos="64999">
                    <a:srgbClr val="181CC7"/>
                  </a:gs>
                  <a:gs pos="80000">
                    <a:srgbClr val="0A128C"/>
                  </a:gs>
                  <a:gs pos="100000">
                    <a:srgbClr val="000000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2818340" y="2262481"/>
            <a:ext cx="6173260" cy="72201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MÔN: ĐẠO ĐỨC</a:t>
            </a:r>
          </a:p>
        </p:txBody>
      </p:sp>
      <p:grpSp>
        <p:nvGrpSpPr>
          <p:cNvPr id="2053" name="Group 13"/>
          <p:cNvGrpSpPr>
            <a:grpSpLocks/>
          </p:cNvGrpSpPr>
          <p:nvPr/>
        </p:nvGrpSpPr>
        <p:grpSpPr bwMode="auto">
          <a:xfrm>
            <a:off x="2" y="-14288"/>
            <a:ext cx="12256654" cy="6837363"/>
            <a:chOff x="14" y="-9"/>
            <a:chExt cx="5781" cy="4329"/>
          </a:xfrm>
        </p:grpSpPr>
        <p:pic>
          <p:nvPicPr>
            <p:cNvPr id="2057" name="Picture 14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" y="0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8" name="Picture 15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27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9" name="Picture 16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" y="4267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0" name="Picture 17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1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4" name="TextBox 12"/>
          <p:cNvSpPr txBox="1">
            <a:spLocks noChangeArrowheads="1"/>
          </p:cNvSpPr>
          <p:nvPr/>
        </p:nvSpPr>
        <p:spPr bwMode="auto">
          <a:xfrm>
            <a:off x="1752600" y="533401"/>
            <a:ext cx="9331036" cy="130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ỦY BAN NHÂN DÂN QUẬN LONG BIÊN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TRƯỜNG TIỂU HỌC ÁI MỘ B</a:t>
            </a:r>
          </a:p>
        </p:txBody>
      </p:sp>
      <p:sp>
        <p:nvSpPr>
          <p:cNvPr id="2055" name="TextBox 13"/>
          <p:cNvSpPr txBox="1">
            <a:spLocks noChangeArrowheads="1"/>
          </p:cNvSpPr>
          <p:nvPr/>
        </p:nvSpPr>
        <p:spPr bwMode="auto">
          <a:xfrm>
            <a:off x="1738476" y="3320936"/>
            <a:ext cx="85344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70C0"/>
                </a:solidFill>
                <a:latin typeface="Times New Roman" pitchFamily="18" charset="0"/>
              </a:rPr>
              <a:t>PHÂN MÔN : ĐỌC</a:t>
            </a:r>
            <a:endParaRPr lang="en-US" sz="40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40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6" name="TextBox 14"/>
          <p:cNvSpPr txBox="1">
            <a:spLocks noChangeArrowheads="1"/>
          </p:cNvSpPr>
          <p:nvPr/>
        </p:nvSpPr>
        <p:spPr bwMode="auto">
          <a:xfrm>
            <a:off x="1977476" y="4145456"/>
            <a:ext cx="8534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 b="1" dirty="0">
                <a:solidFill>
                  <a:srgbClr val="FF0000"/>
                </a:solidFill>
                <a:cs typeface="Times New Roman" pitchFamily="18" charset="0"/>
              </a:rPr>
              <a:t>LỚP 2</a:t>
            </a:r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id="{038EBA7F-34F2-4ECE-BCA6-B7BCB30B2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9029" y="5045759"/>
            <a:ext cx="8534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: </a:t>
            </a: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Cảm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xúc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600" b="1">
                <a:solidFill>
                  <a:srgbClr val="7030A0"/>
                </a:solidFill>
                <a:cs typeface="Times New Roman" pitchFamily="18" charset="0"/>
              </a:rPr>
              <a:t>em</a:t>
            </a:r>
            <a:endParaRPr lang="en-US" sz="3600" b="1" dirty="0">
              <a:solidFill>
                <a:srgbClr val="7030A0"/>
              </a:solidFill>
              <a:cs typeface="Times New Roman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C8C3591-1849-4523-A500-493EB0D6E0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06" y="178288"/>
            <a:ext cx="1523999" cy="152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7495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2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Terminator 4">
            <a:extLst>
              <a:ext uri="{FF2B5EF4-FFF2-40B4-BE49-F238E27FC236}">
                <a16:creationId xmlns:a16="http://schemas.microsoft.com/office/drawing/2014/main" id="{A9941D35-9D78-4813-A3F6-A2E5E7BF7176}"/>
              </a:ext>
            </a:extLst>
          </p:cNvPr>
          <p:cNvSpPr/>
          <p:nvPr/>
        </p:nvSpPr>
        <p:spPr>
          <a:xfrm>
            <a:off x="124677" y="124999"/>
            <a:ext cx="2854497" cy="785862"/>
          </a:xfrm>
          <a:prstGeom prst="flowChartTerminator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BÀI TẬP 3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13B92A0-8515-4091-895B-7AF31D49A181}"/>
              </a:ext>
            </a:extLst>
          </p:cNvPr>
          <p:cNvSpPr/>
          <p:nvPr/>
        </p:nvSpPr>
        <p:spPr>
          <a:xfrm>
            <a:off x="1135626" y="1143834"/>
            <a:ext cx="9920747" cy="1170039"/>
          </a:xfrm>
          <a:prstGeom prst="roundRect">
            <a:avLst>
              <a:gd name="adj" fmla="val 13418"/>
            </a:avLst>
          </a:prstGeom>
          <a:solidFill>
            <a:schemeClr val="bg1"/>
          </a:solidFill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A41EAE3-0897-4A54-A65D-8B5B375B74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306" y="622050"/>
            <a:ext cx="2069828" cy="204726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FD6C451-A189-41D6-8283-0936BE83379B}"/>
              </a:ext>
            </a:extLst>
          </p:cNvPr>
          <p:cNvSpPr txBox="1"/>
          <p:nvPr/>
        </p:nvSpPr>
        <p:spPr>
          <a:xfrm>
            <a:off x="1318911" y="1166790"/>
            <a:ext cx="8242959" cy="10789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1000"/>
              </a:spcAft>
            </a:pPr>
            <a:r>
              <a:rPr lang="nl-NL" sz="2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Cả lớp chia làm 4 nhóm, đóng vai diễn lại và thể hiện cảm xúc phù hợp.</a:t>
            </a:r>
            <a:endParaRPr lang="en-US" sz="20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9E021E4-0AEB-4315-A496-E2DD4C5564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148" y="3429000"/>
            <a:ext cx="4774906" cy="314044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09D485C-F52F-4163-BEA6-9AAD6E8FCC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2915" y="3260320"/>
            <a:ext cx="4535061" cy="3339727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FC254FB-18C9-4CFE-A17F-DDA54AC749F2}"/>
              </a:ext>
            </a:extLst>
          </p:cNvPr>
          <p:cNvSpPr/>
          <p:nvPr/>
        </p:nvSpPr>
        <p:spPr>
          <a:xfrm>
            <a:off x="3336601" y="3011137"/>
            <a:ext cx="2281083" cy="498366"/>
          </a:xfrm>
          <a:prstGeom prst="roundRect">
            <a:avLst>
              <a:gd name="adj" fmla="val 13418"/>
            </a:avLst>
          </a:prstGeom>
          <a:solidFill>
            <a:schemeClr val="accent5">
              <a:lumMod val="75000"/>
            </a:schemeClr>
          </a:solidFill>
          <a:ln w="285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NHÓM 1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EBB10D6-30FC-4CB3-90F8-145DCD82F3AE}"/>
              </a:ext>
            </a:extLst>
          </p:cNvPr>
          <p:cNvSpPr/>
          <p:nvPr/>
        </p:nvSpPr>
        <p:spPr>
          <a:xfrm>
            <a:off x="6849362" y="3011137"/>
            <a:ext cx="2281083" cy="498366"/>
          </a:xfrm>
          <a:prstGeom prst="roundRect">
            <a:avLst>
              <a:gd name="adj" fmla="val 13418"/>
            </a:avLst>
          </a:prstGeom>
          <a:solidFill>
            <a:schemeClr val="accent5">
              <a:lumMod val="75000"/>
            </a:schemeClr>
          </a:solidFill>
          <a:ln w="285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NHÓM 2</a:t>
            </a:r>
          </a:p>
        </p:txBody>
      </p:sp>
    </p:spTree>
    <p:extLst>
      <p:ext uri="{BB962C8B-B14F-4D97-AF65-F5344CB8AC3E}">
        <p14:creationId xmlns:p14="http://schemas.microsoft.com/office/powerpoint/2010/main" val="21419518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7A709B36-F1EE-488E-8A3A-C6E8F46BDE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456"/>
          <a:stretch/>
        </p:blipFill>
        <p:spPr>
          <a:xfrm>
            <a:off x="7429304" y="2751060"/>
            <a:ext cx="4000201" cy="38384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0D63856-4D90-43B0-B69B-C4122C09C7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1297"/>
          <a:stretch/>
        </p:blipFill>
        <p:spPr>
          <a:xfrm>
            <a:off x="946562" y="2819193"/>
            <a:ext cx="3779674" cy="3838407"/>
          </a:xfrm>
          <a:prstGeom prst="rect">
            <a:avLst/>
          </a:prstGeom>
        </p:spPr>
      </p:pic>
      <p:sp>
        <p:nvSpPr>
          <p:cNvPr id="5" name="Flowchart: Terminator 4">
            <a:extLst>
              <a:ext uri="{FF2B5EF4-FFF2-40B4-BE49-F238E27FC236}">
                <a16:creationId xmlns:a16="http://schemas.microsoft.com/office/drawing/2014/main" id="{A9941D35-9D78-4813-A3F6-A2E5E7BF7176}"/>
              </a:ext>
            </a:extLst>
          </p:cNvPr>
          <p:cNvSpPr/>
          <p:nvPr/>
        </p:nvSpPr>
        <p:spPr>
          <a:xfrm>
            <a:off x="124677" y="124999"/>
            <a:ext cx="2854497" cy="785862"/>
          </a:xfrm>
          <a:prstGeom prst="flowChartTerminator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BÀI TẬP 3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13B92A0-8515-4091-895B-7AF31D49A181}"/>
              </a:ext>
            </a:extLst>
          </p:cNvPr>
          <p:cNvSpPr/>
          <p:nvPr/>
        </p:nvSpPr>
        <p:spPr>
          <a:xfrm>
            <a:off x="1135626" y="1143834"/>
            <a:ext cx="9920747" cy="1170039"/>
          </a:xfrm>
          <a:prstGeom prst="roundRect">
            <a:avLst>
              <a:gd name="adj" fmla="val 13418"/>
            </a:avLst>
          </a:prstGeom>
          <a:solidFill>
            <a:schemeClr val="bg1"/>
          </a:solidFill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A41EAE3-0897-4A54-A65D-8B5B375B74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306" y="622050"/>
            <a:ext cx="2069828" cy="204726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FD6C451-A189-41D6-8283-0936BE83379B}"/>
              </a:ext>
            </a:extLst>
          </p:cNvPr>
          <p:cNvSpPr txBox="1"/>
          <p:nvPr/>
        </p:nvSpPr>
        <p:spPr>
          <a:xfrm>
            <a:off x="1318911" y="1166790"/>
            <a:ext cx="8242959" cy="10789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1000"/>
              </a:spcAft>
            </a:pPr>
            <a:r>
              <a:rPr lang="nl-NL" sz="2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Cả lớp chia làm 4 nhóm, đóng vai diễn lại và thể hiện cảm xúc phù hợp.</a:t>
            </a:r>
            <a:endParaRPr lang="en-US" sz="20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FC254FB-18C9-4CFE-A17F-DDA54AC749F2}"/>
              </a:ext>
            </a:extLst>
          </p:cNvPr>
          <p:cNvSpPr/>
          <p:nvPr/>
        </p:nvSpPr>
        <p:spPr>
          <a:xfrm>
            <a:off x="3155601" y="2835657"/>
            <a:ext cx="1872026" cy="578275"/>
          </a:xfrm>
          <a:prstGeom prst="roundRect">
            <a:avLst>
              <a:gd name="adj" fmla="val 13418"/>
            </a:avLst>
          </a:prstGeom>
          <a:solidFill>
            <a:schemeClr val="accent5">
              <a:lumMod val="75000"/>
            </a:schemeClr>
          </a:solidFill>
          <a:ln w="285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NHÓM 3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EBB10D6-30FC-4CB3-90F8-145DCD82F3AE}"/>
              </a:ext>
            </a:extLst>
          </p:cNvPr>
          <p:cNvSpPr/>
          <p:nvPr/>
        </p:nvSpPr>
        <p:spPr>
          <a:xfrm>
            <a:off x="7127914" y="2835657"/>
            <a:ext cx="1872868" cy="578275"/>
          </a:xfrm>
          <a:prstGeom prst="roundRect">
            <a:avLst>
              <a:gd name="adj" fmla="val 13418"/>
            </a:avLst>
          </a:prstGeom>
          <a:solidFill>
            <a:schemeClr val="accent5">
              <a:lumMod val="75000"/>
            </a:schemeClr>
          </a:solidFill>
          <a:ln w="285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NHÓM 4</a:t>
            </a:r>
          </a:p>
        </p:txBody>
      </p:sp>
    </p:spTree>
    <p:extLst>
      <p:ext uri="{BB962C8B-B14F-4D97-AF65-F5344CB8AC3E}">
        <p14:creationId xmlns:p14="http://schemas.microsoft.com/office/powerpoint/2010/main" val="33962987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36"/>
          <p:cNvSpPr txBox="1">
            <a:spLocks noGrp="1"/>
          </p:cNvSpPr>
          <p:nvPr>
            <p:ph type="subTitle" idx="1"/>
          </p:nvPr>
        </p:nvSpPr>
        <p:spPr>
          <a:xfrm>
            <a:off x="688625" y="985272"/>
            <a:ext cx="6614000" cy="511600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 marL="0" indent="0" algn="ctr">
              <a:spcAft>
                <a:spcPts val="1067"/>
              </a:spcAft>
            </a:pPr>
            <a:r>
              <a:rPr lang="en" sz="16600" b="1" dirty="0">
                <a:ln w="22225">
                  <a:solidFill>
                    <a:sysClr val="windowText" lastClr="000000"/>
                  </a:solidFill>
                  <a:prstDash val="solid"/>
                </a:ln>
                <a:gradFill flip="none" rotWithShape="1">
                  <a:gsLst>
                    <a:gs pos="0">
                      <a:srgbClr val="00B0F0">
                        <a:tint val="66000"/>
                        <a:satMod val="160000"/>
                      </a:srgbClr>
                    </a:gs>
                    <a:gs pos="50000">
                      <a:srgbClr val="00B0F0">
                        <a:tint val="44500"/>
                        <a:satMod val="160000"/>
                      </a:srgbClr>
                    </a:gs>
                    <a:gs pos="100000">
                      <a:srgbClr val="00B0F0">
                        <a:tint val="23500"/>
                        <a:satMod val="160000"/>
                      </a:srgbClr>
                    </a:gs>
                  </a:gsLst>
                  <a:lin ang="13500000" scaled="1"/>
                  <a:tileRect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  <a:endParaRPr sz="16600" b="1" dirty="0">
              <a:ln w="22225">
                <a:solidFill>
                  <a:sysClr val="windowText" lastClr="000000"/>
                </a:solidFill>
                <a:prstDash val="solid"/>
              </a:ln>
              <a:gradFill flip="none" rotWithShape="1">
                <a:gsLst>
                  <a:gs pos="0">
                    <a:srgbClr val="00B0F0">
                      <a:tint val="66000"/>
                      <a:satMod val="160000"/>
                    </a:srgbClr>
                  </a:gs>
                  <a:gs pos="50000">
                    <a:srgbClr val="00B0F0">
                      <a:tint val="44500"/>
                      <a:satMod val="160000"/>
                    </a:srgbClr>
                  </a:gs>
                  <a:gs pos="100000">
                    <a:srgbClr val="00B0F0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5" name="Google Shape;385;p36"/>
          <p:cNvPicPr preferRelativeResize="0"/>
          <p:nvPr/>
        </p:nvPicPr>
        <p:blipFill>
          <a:blip r:embed="rId3">
            <a:alphaModFix/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21330" y="463901"/>
            <a:ext cx="1995249" cy="1791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6" name="Google Shape;386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64401" y="1542425"/>
            <a:ext cx="3742567" cy="4994511"/>
          </a:xfrm>
          <a:prstGeom prst="rect">
            <a:avLst/>
          </a:prstGeom>
          <a:noFill/>
          <a:ln>
            <a:noFill/>
          </a:ln>
        </p:spPr>
      </p:pic>
      <p:sp>
        <p:nvSpPr>
          <p:cNvPr id="387" name="Google Shape;387;p36"/>
          <p:cNvSpPr/>
          <p:nvPr/>
        </p:nvSpPr>
        <p:spPr>
          <a:xfrm>
            <a:off x="9047544" y="768016"/>
            <a:ext cx="465525" cy="946113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endParaRPr sz="2400" b="1" dirty="0">
              <a:gradFill>
                <a:gsLst>
                  <a:gs pos="0">
                    <a:srgbClr val="FF9F4D"/>
                  </a:gs>
                  <a:gs pos="58000">
                    <a:schemeClr val="accent5"/>
                  </a:gs>
                  <a:gs pos="100000">
                    <a:schemeClr val="accent5"/>
                  </a:gs>
                </a:gsLst>
                <a:path path="circle">
                  <a:fillToRect l="100000" t="100000"/>
                </a:path>
                <a:tileRect r="-100000" b="-100000"/>
              </a:gradFill>
              <a:latin typeface="Bebas Neue"/>
            </a:endParaRPr>
          </a:p>
        </p:txBody>
      </p:sp>
      <p:grpSp>
        <p:nvGrpSpPr>
          <p:cNvPr id="10" name="Google Shape;753;p48">
            <a:extLst>
              <a:ext uri="{FF2B5EF4-FFF2-40B4-BE49-F238E27FC236}">
                <a16:creationId xmlns:a16="http://schemas.microsoft.com/office/drawing/2014/main" id="{3777005C-6422-46F5-847D-2ACAD68DA9DF}"/>
              </a:ext>
            </a:extLst>
          </p:cNvPr>
          <p:cNvGrpSpPr/>
          <p:nvPr/>
        </p:nvGrpSpPr>
        <p:grpSpPr>
          <a:xfrm>
            <a:off x="8874884" y="614644"/>
            <a:ext cx="844151" cy="1099486"/>
            <a:chOff x="584925" y="922575"/>
            <a:chExt cx="415200" cy="502525"/>
          </a:xfrm>
        </p:grpSpPr>
        <p:sp>
          <p:nvSpPr>
            <p:cNvPr id="11" name="Google Shape;754;p48">
              <a:extLst>
                <a:ext uri="{FF2B5EF4-FFF2-40B4-BE49-F238E27FC236}">
                  <a16:creationId xmlns:a16="http://schemas.microsoft.com/office/drawing/2014/main" id="{6F41CF01-34E7-4EAC-91B2-AA44DAAAC1AB}"/>
                </a:ext>
              </a:extLst>
            </p:cNvPr>
            <p:cNvSpPr/>
            <p:nvPr/>
          </p:nvSpPr>
          <p:spPr>
            <a:xfrm>
              <a:off x="584925" y="961025"/>
              <a:ext cx="378575" cy="464075"/>
            </a:xfrm>
            <a:custGeom>
              <a:avLst/>
              <a:gdLst/>
              <a:ahLst/>
              <a:cxnLst/>
              <a:rect l="l" t="t" r="r" b="b"/>
              <a:pathLst>
                <a:path w="15143" h="18563" extrusionOk="0">
                  <a:moveTo>
                    <a:pt x="782" y="1"/>
                  </a:moveTo>
                  <a:lnTo>
                    <a:pt x="635" y="25"/>
                  </a:lnTo>
                  <a:lnTo>
                    <a:pt x="489" y="50"/>
                  </a:lnTo>
                  <a:lnTo>
                    <a:pt x="342" y="123"/>
                  </a:lnTo>
                  <a:lnTo>
                    <a:pt x="220" y="196"/>
                  </a:lnTo>
                  <a:lnTo>
                    <a:pt x="122" y="294"/>
                  </a:lnTo>
                  <a:lnTo>
                    <a:pt x="73" y="416"/>
                  </a:lnTo>
                  <a:lnTo>
                    <a:pt x="24" y="563"/>
                  </a:lnTo>
                  <a:lnTo>
                    <a:pt x="0" y="709"/>
                  </a:lnTo>
                  <a:lnTo>
                    <a:pt x="0" y="17708"/>
                  </a:lnTo>
                  <a:lnTo>
                    <a:pt x="24" y="17879"/>
                  </a:lnTo>
                  <a:lnTo>
                    <a:pt x="73" y="18025"/>
                  </a:lnTo>
                  <a:lnTo>
                    <a:pt x="122" y="18172"/>
                  </a:lnTo>
                  <a:lnTo>
                    <a:pt x="220" y="18294"/>
                  </a:lnTo>
                  <a:lnTo>
                    <a:pt x="342" y="18416"/>
                  </a:lnTo>
                  <a:lnTo>
                    <a:pt x="489" y="18489"/>
                  </a:lnTo>
                  <a:lnTo>
                    <a:pt x="635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8"/>
                  </a:lnTo>
                  <a:lnTo>
                    <a:pt x="14654" y="18489"/>
                  </a:lnTo>
                  <a:lnTo>
                    <a:pt x="14800" y="18416"/>
                  </a:lnTo>
                  <a:lnTo>
                    <a:pt x="14923" y="18294"/>
                  </a:lnTo>
                  <a:lnTo>
                    <a:pt x="15020" y="18172"/>
                  </a:lnTo>
                  <a:lnTo>
                    <a:pt x="15069" y="18025"/>
                  </a:lnTo>
                  <a:lnTo>
                    <a:pt x="15118" y="17879"/>
                  </a:lnTo>
                  <a:lnTo>
                    <a:pt x="15142" y="17708"/>
                  </a:lnTo>
                  <a:lnTo>
                    <a:pt x="15142" y="17586"/>
                  </a:lnTo>
                  <a:lnTo>
                    <a:pt x="1759" y="17586"/>
                  </a:lnTo>
                  <a:lnTo>
                    <a:pt x="1612" y="17561"/>
                  </a:lnTo>
                  <a:lnTo>
                    <a:pt x="1465" y="17512"/>
                  </a:lnTo>
                  <a:lnTo>
                    <a:pt x="1319" y="17439"/>
                  </a:lnTo>
                  <a:lnTo>
                    <a:pt x="1197" y="17317"/>
                  </a:lnTo>
                  <a:lnTo>
                    <a:pt x="1099" y="17195"/>
                  </a:lnTo>
                  <a:lnTo>
                    <a:pt x="1050" y="17048"/>
                  </a:lnTo>
                  <a:lnTo>
                    <a:pt x="1001" y="16902"/>
                  </a:lnTo>
                  <a:lnTo>
                    <a:pt x="977" y="1673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" name="Google Shape;755;p48">
              <a:extLst>
                <a:ext uri="{FF2B5EF4-FFF2-40B4-BE49-F238E27FC236}">
                  <a16:creationId xmlns:a16="http://schemas.microsoft.com/office/drawing/2014/main" id="{9215DE94-E17A-4130-8318-00FB642E86A1}"/>
                </a:ext>
              </a:extLst>
            </p:cNvPr>
            <p:cNvSpPr/>
            <p:nvPr/>
          </p:nvSpPr>
          <p:spPr>
            <a:xfrm>
              <a:off x="621550" y="922575"/>
              <a:ext cx="378575" cy="464050"/>
            </a:xfrm>
            <a:custGeom>
              <a:avLst/>
              <a:gdLst/>
              <a:ahLst/>
              <a:cxnLst/>
              <a:rect l="l" t="t" r="r" b="b"/>
              <a:pathLst>
                <a:path w="15143" h="18562" extrusionOk="0">
                  <a:moveTo>
                    <a:pt x="13140" y="6472"/>
                  </a:moveTo>
                  <a:lnTo>
                    <a:pt x="13238" y="6497"/>
                  </a:lnTo>
                  <a:lnTo>
                    <a:pt x="13311" y="6546"/>
                  </a:lnTo>
                  <a:lnTo>
                    <a:pt x="13360" y="6619"/>
                  </a:lnTo>
                  <a:lnTo>
                    <a:pt x="13384" y="6717"/>
                  </a:lnTo>
                  <a:lnTo>
                    <a:pt x="13360" y="6814"/>
                  </a:lnTo>
                  <a:lnTo>
                    <a:pt x="13311" y="6888"/>
                  </a:lnTo>
                  <a:lnTo>
                    <a:pt x="13238" y="6936"/>
                  </a:lnTo>
                  <a:lnTo>
                    <a:pt x="13140" y="6961"/>
                  </a:lnTo>
                  <a:lnTo>
                    <a:pt x="2003" y="6961"/>
                  </a:lnTo>
                  <a:lnTo>
                    <a:pt x="1905" y="6936"/>
                  </a:lnTo>
                  <a:lnTo>
                    <a:pt x="1832" y="6888"/>
                  </a:lnTo>
                  <a:lnTo>
                    <a:pt x="1783" y="6814"/>
                  </a:lnTo>
                  <a:lnTo>
                    <a:pt x="1759" y="6717"/>
                  </a:lnTo>
                  <a:lnTo>
                    <a:pt x="1783" y="6619"/>
                  </a:lnTo>
                  <a:lnTo>
                    <a:pt x="1832" y="6546"/>
                  </a:lnTo>
                  <a:lnTo>
                    <a:pt x="1905" y="6497"/>
                  </a:lnTo>
                  <a:lnTo>
                    <a:pt x="2003" y="6472"/>
                  </a:lnTo>
                  <a:close/>
                  <a:moveTo>
                    <a:pt x="13238" y="8793"/>
                  </a:moveTo>
                  <a:lnTo>
                    <a:pt x="13311" y="8866"/>
                  </a:lnTo>
                  <a:lnTo>
                    <a:pt x="13360" y="8939"/>
                  </a:lnTo>
                  <a:lnTo>
                    <a:pt x="13384" y="9037"/>
                  </a:lnTo>
                  <a:lnTo>
                    <a:pt x="13360" y="9135"/>
                  </a:lnTo>
                  <a:lnTo>
                    <a:pt x="13311" y="9208"/>
                  </a:lnTo>
                  <a:lnTo>
                    <a:pt x="13238" y="9257"/>
                  </a:lnTo>
                  <a:lnTo>
                    <a:pt x="13140" y="9281"/>
                  </a:lnTo>
                  <a:lnTo>
                    <a:pt x="2003" y="9281"/>
                  </a:lnTo>
                  <a:lnTo>
                    <a:pt x="1905" y="9257"/>
                  </a:lnTo>
                  <a:lnTo>
                    <a:pt x="1832" y="9208"/>
                  </a:lnTo>
                  <a:lnTo>
                    <a:pt x="1783" y="9135"/>
                  </a:lnTo>
                  <a:lnTo>
                    <a:pt x="1759" y="9037"/>
                  </a:lnTo>
                  <a:lnTo>
                    <a:pt x="1783" y="8939"/>
                  </a:lnTo>
                  <a:lnTo>
                    <a:pt x="1832" y="8866"/>
                  </a:lnTo>
                  <a:lnTo>
                    <a:pt x="1905" y="8793"/>
                  </a:lnTo>
                  <a:close/>
                  <a:moveTo>
                    <a:pt x="13140" y="11088"/>
                  </a:moveTo>
                  <a:lnTo>
                    <a:pt x="13238" y="11113"/>
                  </a:lnTo>
                  <a:lnTo>
                    <a:pt x="13311" y="11162"/>
                  </a:lnTo>
                  <a:lnTo>
                    <a:pt x="13360" y="11235"/>
                  </a:lnTo>
                  <a:lnTo>
                    <a:pt x="13384" y="11333"/>
                  </a:lnTo>
                  <a:lnTo>
                    <a:pt x="13360" y="11430"/>
                  </a:lnTo>
                  <a:lnTo>
                    <a:pt x="13311" y="11504"/>
                  </a:lnTo>
                  <a:lnTo>
                    <a:pt x="13238" y="11552"/>
                  </a:lnTo>
                  <a:lnTo>
                    <a:pt x="13140" y="11577"/>
                  </a:lnTo>
                  <a:lnTo>
                    <a:pt x="2003" y="11577"/>
                  </a:lnTo>
                  <a:lnTo>
                    <a:pt x="1905" y="11552"/>
                  </a:lnTo>
                  <a:lnTo>
                    <a:pt x="1832" y="11504"/>
                  </a:lnTo>
                  <a:lnTo>
                    <a:pt x="1783" y="11430"/>
                  </a:lnTo>
                  <a:lnTo>
                    <a:pt x="1759" y="11333"/>
                  </a:lnTo>
                  <a:lnTo>
                    <a:pt x="1783" y="11235"/>
                  </a:lnTo>
                  <a:lnTo>
                    <a:pt x="1832" y="11162"/>
                  </a:lnTo>
                  <a:lnTo>
                    <a:pt x="1905" y="11113"/>
                  </a:lnTo>
                  <a:lnTo>
                    <a:pt x="2003" y="11088"/>
                  </a:lnTo>
                  <a:close/>
                  <a:moveTo>
                    <a:pt x="8255" y="13409"/>
                  </a:moveTo>
                  <a:lnTo>
                    <a:pt x="8353" y="13433"/>
                  </a:lnTo>
                  <a:lnTo>
                    <a:pt x="8426" y="13482"/>
                  </a:lnTo>
                  <a:lnTo>
                    <a:pt x="8475" y="13555"/>
                  </a:lnTo>
                  <a:lnTo>
                    <a:pt x="8500" y="13653"/>
                  </a:lnTo>
                  <a:lnTo>
                    <a:pt x="8475" y="13750"/>
                  </a:lnTo>
                  <a:lnTo>
                    <a:pt x="8426" y="13824"/>
                  </a:lnTo>
                  <a:lnTo>
                    <a:pt x="8353" y="13873"/>
                  </a:lnTo>
                  <a:lnTo>
                    <a:pt x="8255" y="13897"/>
                  </a:lnTo>
                  <a:lnTo>
                    <a:pt x="2003" y="13897"/>
                  </a:lnTo>
                  <a:lnTo>
                    <a:pt x="1905" y="13873"/>
                  </a:lnTo>
                  <a:lnTo>
                    <a:pt x="1832" y="13824"/>
                  </a:lnTo>
                  <a:lnTo>
                    <a:pt x="1783" y="13750"/>
                  </a:lnTo>
                  <a:lnTo>
                    <a:pt x="1759" y="13653"/>
                  </a:lnTo>
                  <a:lnTo>
                    <a:pt x="1783" y="13555"/>
                  </a:lnTo>
                  <a:lnTo>
                    <a:pt x="1832" y="13482"/>
                  </a:lnTo>
                  <a:lnTo>
                    <a:pt x="1905" y="13433"/>
                  </a:lnTo>
                  <a:lnTo>
                    <a:pt x="2003" y="13409"/>
                  </a:lnTo>
                  <a:close/>
                  <a:moveTo>
                    <a:pt x="635" y="0"/>
                  </a:moveTo>
                  <a:lnTo>
                    <a:pt x="489" y="49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3" y="342"/>
                  </a:lnTo>
                  <a:lnTo>
                    <a:pt x="74" y="464"/>
                  </a:lnTo>
                  <a:lnTo>
                    <a:pt x="25" y="611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5" y="17927"/>
                  </a:lnTo>
                  <a:lnTo>
                    <a:pt x="74" y="18073"/>
                  </a:lnTo>
                  <a:lnTo>
                    <a:pt x="123" y="18195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95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5" y="3835"/>
                  </a:lnTo>
                  <a:lnTo>
                    <a:pt x="12065" y="3761"/>
                  </a:lnTo>
                  <a:lnTo>
                    <a:pt x="11846" y="3639"/>
                  </a:lnTo>
                  <a:lnTo>
                    <a:pt x="11650" y="3468"/>
                  </a:lnTo>
                  <a:lnTo>
                    <a:pt x="11504" y="3297"/>
                  </a:lnTo>
                  <a:lnTo>
                    <a:pt x="11382" y="3078"/>
                  </a:lnTo>
                  <a:lnTo>
                    <a:pt x="11308" y="2833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3" name="Google Shape;756;p48">
              <a:extLst>
                <a:ext uri="{FF2B5EF4-FFF2-40B4-BE49-F238E27FC236}">
                  <a16:creationId xmlns:a16="http://schemas.microsoft.com/office/drawing/2014/main" id="{2726BD85-FBEF-4EEC-8A56-D5F67EE99772}"/>
                </a:ext>
              </a:extLst>
            </p:cNvPr>
            <p:cNvSpPr/>
            <p:nvPr/>
          </p:nvSpPr>
          <p:spPr>
            <a:xfrm>
              <a:off x="915850" y="922575"/>
              <a:ext cx="84275" cy="84275"/>
            </a:xfrm>
            <a:custGeom>
              <a:avLst/>
              <a:gdLst/>
              <a:ahLst/>
              <a:cxnLst/>
              <a:rect l="l" t="t" r="r" b="b"/>
              <a:pathLst>
                <a:path w="3371" h="3371" extrusionOk="0">
                  <a:moveTo>
                    <a:pt x="0" y="0"/>
                  </a:moveTo>
                  <a:lnTo>
                    <a:pt x="0" y="2589"/>
                  </a:lnTo>
                  <a:lnTo>
                    <a:pt x="0" y="2736"/>
                  </a:lnTo>
                  <a:lnTo>
                    <a:pt x="49" y="2882"/>
                  </a:lnTo>
                  <a:lnTo>
                    <a:pt x="122" y="3029"/>
                  </a:lnTo>
                  <a:lnTo>
                    <a:pt x="220" y="3126"/>
                  </a:lnTo>
                  <a:lnTo>
                    <a:pt x="342" y="3224"/>
                  </a:lnTo>
                  <a:lnTo>
                    <a:pt x="464" y="3297"/>
                  </a:lnTo>
                  <a:lnTo>
                    <a:pt x="611" y="3346"/>
                  </a:lnTo>
                  <a:lnTo>
                    <a:pt x="782" y="3371"/>
                  </a:lnTo>
                  <a:lnTo>
                    <a:pt x="3371" y="33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110C12AD-4543-45EE-B7B4-9EBF7A90E98A}"/>
              </a:ext>
            </a:extLst>
          </p:cNvPr>
          <p:cNvGrpSpPr/>
          <p:nvPr/>
        </p:nvGrpSpPr>
        <p:grpSpPr>
          <a:xfrm>
            <a:off x="1456037" y="428054"/>
            <a:ext cx="8553201" cy="2297392"/>
            <a:chOff x="1731603" y="1548363"/>
            <a:chExt cx="8176066" cy="3850817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2" name="Cloud 11">
              <a:extLst>
                <a:ext uri="{FF2B5EF4-FFF2-40B4-BE49-F238E27FC236}">
                  <a16:creationId xmlns:a16="http://schemas.microsoft.com/office/drawing/2014/main" id="{E2693C4E-5F95-43ED-BA73-C4A0746155D9}"/>
                </a:ext>
              </a:extLst>
            </p:cNvPr>
            <p:cNvSpPr/>
            <p:nvPr/>
          </p:nvSpPr>
          <p:spPr>
            <a:xfrm>
              <a:off x="1731603" y="1548363"/>
              <a:ext cx="8176066" cy="3850817"/>
            </a:xfrm>
            <a:prstGeom prst="cloud">
              <a:avLst/>
            </a:prstGeom>
            <a:grpFill/>
            <a:ln>
              <a:solidFill>
                <a:schemeClr val="bg1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40B681E-4177-48BE-81BE-2CF6A9887398}"/>
                </a:ext>
              </a:extLst>
            </p:cNvPr>
            <p:cNvSpPr txBox="1"/>
            <p:nvPr/>
          </p:nvSpPr>
          <p:spPr>
            <a:xfrm>
              <a:off x="2703617" y="2214375"/>
              <a:ext cx="5942920" cy="21891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algn="ctr">
                <a:lnSpc>
                  <a:spcPct val="130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3200" b="1" i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Hãy</a:t>
              </a:r>
              <a:r>
                <a:rPr lang="en-US" sz="3200" b="1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chia </a:t>
              </a:r>
              <a:r>
                <a:rPr lang="en-US" sz="3200" b="1" i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sẻ</a:t>
              </a:r>
              <a:r>
                <a:rPr lang="en-US" sz="3200" b="1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i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những</a:t>
              </a:r>
              <a:r>
                <a:rPr lang="en-US" sz="3200" b="1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i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cảm</a:t>
              </a:r>
              <a:r>
                <a:rPr lang="en-US" sz="3200" b="1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i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xúc</a:t>
              </a:r>
              <a:r>
                <a:rPr lang="en-US" sz="3200" b="1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i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của</a:t>
              </a:r>
              <a:r>
                <a:rPr lang="en-US" sz="3200" b="1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i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em</a:t>
              </a:r>
              <a:r>
                <a:rPr lang="en-US" sz="3200" b="1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i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trong</a:t>
              </a:r>
              <a:r>
                <a:rPr lang="en-US" sz="3200" b="1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i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một</a:t>
              </a:r>
              <a:r>
                <a:rPr lang="en-US" sz="3200" b="1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i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ngày</a:t>
              </a:r>
              <a:endParaRPr lang="en-U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BAEA3757-AAB2-4D6C-8AE5-3615428E0D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9934" y="0"/>
            <a:ext cx="2229781" cy="2229781"/>
          </a:xfrm>
          <a:prstGeom prst="rect">
            <a:avLst/>
          </a:prstGeom>
        </p:spPr>
      </p:pic>
      <p:pic>
        <p:nvPicPr>
          <p:cNvPr id="9226" name="Picture 10" descr="7 sự thật bất ngờ về cảm xúc con người | Prudential Việt Nam">
            <a:extLst>
              <a:ext uri="{FF2B5EF4-FFF2-40B4-BE49-F238E27FC236}">
                <a16:creationId xmlns:a16="http://schemas.microsoft.com/office/drawing/2014/main" id="{415CAE31-D401-409B-8695-419A2F2500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596" y="3021248"/>
            <a:ext cx="9360310" cy="38367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85814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AF8150E-B6BB-4F5D-9510-57400C8758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12" y="1172548"/>
            <a:ext cx="12175188" cy="5004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287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EA95A67-2088-4B0E-AA9C-4909804F0F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8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7948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354;p33">
            <a:extLst>
              <a:ext uri="{FF2B5EF4-FFF2-40B4-BE49-F238E27FC236}">
                <a16:creationId xmlns:a16="http://schemas.microsoft.com/office/drawing/2014/main" id="{B0AADFC2-680B-4052-AD03-FEB0C05FBE5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83320" y="217171"/>
            <a:ext cx="2678239" cy="192039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355;p33">
            <a:extLst>
              <a:ext uri="{FF2B5EF4-FFF2-40B4-BE49-F238E27FC236}">
                <a16:creationId xmlns:a16="http://schemas.microsoft.com/office/drawing/2014/main" id="{34F844F7-53A3-48B6-9EEF-B14E6A338610}"/>
              </a:ext>
            </a:extLst>
          </p:cNvPr>
          <p:cNvSpPr/>
          <p:nvPr/>
        </p:nvSpPr>
        <p:spPr>
          <a:xfrm>
            <a:off x="8941974" y="757566"/>
            <a:ext cx="2360930" cy="58808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sz="2400" b="1" i="0" dirty="0">
                <a:ln>
                  <a:noFill/>
                </a:ln>
                <a:gradFill>
                  <a:gsLst>
                    <a:gs pos="0">
                      <a:srgbClr val="9FFAFF"/>
                    </a:gs>
                    <a:gs pos="58000">
                      <a:schemeClr val="accent1"/>
                    </a:gs>
                    <a:gs pos="100000">
                      <a:schemeClr val="accent1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Bebas Neue"/>
              </a:rPr>
              <a:t>Thanks!</a:t>
            </a:r>
          </a:p>
        </p:txBody>
      </p:sp>
      <p:pic>
        <p:nvPicPr>
          <p:cNvPr id="13" name="Google Shape;356;p33">
            <a:extLst>
              <a:ext uri="{FF2B5EF4-FFF2-40B4-BE49-F238E27FC236}">
                <a16:creationId xmlns:a16="http://schemas.microsoft.com/office/drawing/2014/main" id="{E1E13079-E7D3-4DE0-9BB3-A9A73DDE7FFD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88960" y="1345652"/>
            <a:ext cx="4523408" cy="5295177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5CF9E4A-EB4E-4543-B627-7A6D9A7AFD53}"/>
              </a:ext>
            </a:extLst>
          </p:cNvPr>
          <p:cNvSpPr txBox="1"/>
          <p:nvPr/>
        </p:nvSpPr>
        <p:spPr>
          <a:xfrm>
            <a:off x="-229870" y="2459504"/>
            <a:ext cx="98375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ơn</a:t>
            </a:r>
            <a:r>
              <a: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lắng</a:t>
            </a:r>
            <a:r>
              <a: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giảng</a:t>
            </a:r>
            <a:endParaRPr lang="en-US" sz="6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BF11F72-FD32-4EBC-926D-321583232921}"/>
              </a:ext>
            </a:extLst>
          </p:cNvPr>
          <p:cNvSpPr/>
          <p:nvPr/>
        </p:nvSpPr>
        <p:spPr>
          <a:xfrm>
            <a:off x="2954271" y="2250303"/>
            <a:ext cx="9093647" cy="2357393"/>
          </a:xfrm>
          <a:prstGeom prst="roundRect">
            <a:avLst/>
          </a:prstGeom>
          <a:solidFill>
            <a:schemeClr val="bg2">
              <a:alpha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CECA43-C30E-4108-B191-8398A93786B8}"/>
              </a:ext>
            </a:extLst>
          </p:cNvPr>
          <p:cNvSpPr txBox="1"/>
          <p:nvPr/>
        </p:nvSpPr>
        <p:spPr>
          <a:xfrm>
            <a:off x="2810187" y="2368377"/>
            <a:ext cx="9381813" cy="1998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hát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“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Niềm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vui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Sáng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tác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Nguyễn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Huy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Hùng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1E263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0ECD6C98-EB35-40C5-916E-F575469CB6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83" y="2127234"/>
            <a:ext cx="2480462" cy="2480462"/>
          </a:xfrm>
          <a:prstGeom prst="rect">
            <a:avLst/>
          </a:prstGeom>
        </p:spPr>
      </p:pic>
      <p:pic>
        <p:nvPicPr>
          <p:cNvPr id="7" name="NiemVuiCuaEm-VA_3zrfj">
            <a:hlinkClick r:id="" action="ppaction://media"/>
            <a:extLst>
              <a:ext uri="{FF2B5EF4-FFF2-40B4-BE49-F238E27FC236}">
                <a16:creationId xmlns:a16="http://schemas.microsoft.com/office/drawing/2014/main" id="{031E7D42-BCE7-490A-87F1-19888759D53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17415" y="69033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3709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5903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animBg="1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4A454C8C-BBEC-48FD-AA65-EB5D62B42E38}"/>
              </a:ext>
            </a:extLst>
          </p:cNvPr>
          <p:cNvGrpSpPr/>
          <p:nvPr/>
        </p:nvGrpSpPr>
        <p:grpSpPr>
          <a:xfrm>
            <a:off x="2498072" y="474771"/>
            <a:ext cx="8769696" cy="2328028"/>
            <a:chOff x="1731603" y="1430706"/>
            <a:chExt cx="8176066" cy="3968474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4" name="Cloud 3">
              <a:extLst>
                <a:ext uri="{FF2B5EF4-FFF2-40B4-BE49-F238E27FC236}">
                  <a16:creationId xmlns:a16="http://schemas.microsoft.com/office/drawing/2014/main" id="{D18DE696-7F9F-4051-8DF8-F1B7B10478D0}"/>
                </a:ext>
              </a:extLst>
            </p:cNvPr>
            <p:cNvSpPr/>
            <p:nvPr/>
          </p:nvSpPr>
          <p:spPr>
            <a:xfrm>
              <a:off x="1731603" y="1430706"/>
              <a:ext cx="8176066" cy="3968474"/>
            </a:xfrm>
            <a:prstGeom prst="cloud">
              <a:avLst/>
            </a:prstGeom>
            <a:grpFill/>
            <a:ln>
              <a:solidFill>
                <a:schemeClr val="bg1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59E854E-51C5-4F43-920B-4542C3D6C481}"/>
                </a:ext>
              </a:extLst>
            </p:cNvPr>
            <p:cNvSpPr txBox="1"/>
            <p:nvPr/>
          </p:nvSpPr>
          <p:spPr>
            <a:xfrm>
              <a:off x="2853753" y="2301752"/>
              <a:ext cx="6315997" cy="222638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Điều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gì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làm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các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bạn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nhỏ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trong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bài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hát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thấy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vui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pic>
        <p:nvPicPr>
          <p:cNvPr id="2" name="Picture 1" descr="Icon&#10;&#10;Description automatically generated">
            <a:extLst>
              <a:ext uri="{FF2B5EF4-FFF2-40B4-BE49-F238E27FC236}">
                <a16:creationId xmlns:a16="http://schemas.microsoft.com/office/drawing/2014/main" id="{BF2EC250-BE7B-4F60-B96A-5D5BD31F1B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03" y="2291816"/>
            <a:ext cx="2136369" cy="2136369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3AD3AA5C-2901-4A98-AF03-350788AE91EE}"/>
              </a:ext>
            </a:extLst>
          </p:cNvPr>
          <p:cNvGrpSpPr/>
          <p:nvPr/>
        </p:nvGrpSpPr>
        <p:grpSpPr>
          <a:xfrm>
            <a:off x="2498072" y="3487023"/>
            <a:ext cx="8022445" cy="2896206"/>
            <a:chOff x="1731603" y="1548363"/>
            <a:chExt cx="8176066" cy="3850817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9" name="Cloud 8">
              <a:extLst>
                <a:ext uri="{FF2B5EF4-FFF2-40B4-BE49-F238E27FC236}">
                  <a16:creationId xmlns:a16="http://schemas.microsoft.com/office/drawing/2014/main" id="{5710A9B4-1518-4FF9-B392-165CA9CAD2BD}"/>
                </a:ext>
              </a:extLst>
            </p:cNvPr>
            <p:cNvSpPr/>
            <p:nvPr/>
          </p:nvSpPr>
          <p:spPr>
            <a:xfrm>
              <a:off x="1731603" y="1548363"/>
              <a:ext cx="8176066" cy="3850817"/>
            </a:xfrm>
            <a:prstGeom prst="cloud">
              <a:avLst/>
            </a:prstGeom>
            <a:grpFill/>
            <a:ln>
              <a:solidFill>
                <a:schemeClr val="bg1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4D27088-8142-487B-B922-33AA1F28C178}"/>
                </a:ext>
              </a:extLst>
            </p:cNvPr>
            <p:cNvSpPr txBox="1"/>
            <p:nvPr/>
          </p:nvSpPr>
          <p:spPr>
            <a:xfrm>
              <a:off x="2542875" y="2424893"/>
              <a:ext cx="6783603" cy="173655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Chia </a:t>
              </a: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sẻ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cảm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xúc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của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em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khi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nghe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bài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hát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“</a:t>
              </a: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Niềm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vui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của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em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”?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554207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anh sách các cảm xúc: 54 cách để nói những gì bạn đang cảm thấy | Vinmec">
            <a:extLst>
              <a:ext uri="{FF2B5EF4-FFF2-40B4-BE49-F238E27FC236}">
                <a16:creationId xmlns:a16="http://schemas.microsoft.com/office/drawing/2014/main" id="{30771377-28D6-46F0-8634-DC826A08D7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1707" y="2533650"/>
            <a:ext cx="7705611" cy="4349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BBE91EB-77BD-4915-B95C-A16EC85660AA}"/>
              </a:ext>
            </a:extLst>
          </p:cNvPr>
          <p:cNvSpPr/>
          <p:nvPr/>
        </p:nvSpPr>
        <p:spPr>
          <a:xfrm>
            <a:off x="790575" y="695621"/>
            <a:ext cx="10696575" cy="1966299"/>
          </a:xfrm>
          <a:prstGeom prst="roundRect">
            <a:avLst>
              <a:gd name="adj" fmla="val 7971"/>
            </a:avLst>
          </a:prstGeom>
          <a:solidFill>
            <a:schemeClr val="accent2">
              <a:lumMod val="20000"/>
              <a:lumOff val="80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036592-D981-4033-B671-0C9BB1CC42C0}"/>
              </a:ext>
            </a:extLst>
          </p:cNvPr>
          <p:cNvSpPr txBox="1"/>
          <p:nvPr/>
        </p:nvSpPr>
        <p:spPr>
          <a:xfrm>
            <a:off x="967818" y="1034963"/>
            <a:ext cx="1025636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13462">
                  <a:solidFill>
                    <a:srgbClr val="FFFFFF"/>
                  </a:solidFill>
                  <a:prstDash val="solid"/>
                </a:ln>
                <a:solidFill>
                  <a:srgbClr val="1E263A">
                    <a:lumMod val="85000"/>
                    <a:lumOff val="15000"/>
                  </a:srgbClr>
                </a:solidFill>
                <a:effectLst>
                  <a:outerShdw dist="38100" dir="2700000" algn="bl" rotWithShape="0">
                    <a:srgbClr val="F36846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CẢM XÚC CỦA EM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4750835-E2EF-40EC-ACAC-7842F04A4F44}"/>
              </a:ext>
            </a:extLst>
          </p:cNvPr>
          <p:cNvSpPr/>
          <p:nvPr/>
        </p:nvSpPr>
        <p:spPr>
          <a:xfrm>
            <a:off x="4889221" y="372753"/>
            <a:ext cx="2384981" cy="645736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9</a:t>
            </a:r>
          </a:p>
        </p:txBody>
      </p:sp>
    </p:spTree>
    <p:extLst>
      <p:ext uri="{BB962C8B-B14F-4D97-AF65-F5344CB8AC3E}">
        <p14:creationId xmlns:p14="http://schemas.microsoft.com/office/powerpoint/2010/main" val="201328695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5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" name="Google Shape;180;p22"/>
          <p:cNvGrpSpPr/>
          <p:nvPr/>
        </p:nvGrpSpPr>
        <p:grpSpPr>
          <a:xfrm>
            <a:off x="8450716" y="1872544"/>
            <a:ext cx="3786968" cy="4860033"/>
            <a:chOff x="5864288" y="1238675"/>
            <a:chExt cx="2840226" cy="3645025"/>
          </a:xfrm>
        </p:grpSpPr>
        <p:pic>
          <p:nvPicPr>
            <p:cNvPr id="181" name="Google Shape;181;p2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864288" y="1238675"/>
              <a:ext cx="2840226" cy="36450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2" name="Google Shape;182;p2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7087476" y="1833431"/>
              <a:ext cx="241950" cy="17079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3" name="Google Shape;52;p12">
            <a:extLst>
              <a:ext uri="{FF2B5EF4-FFF2-40B4-BE49-F238E27FC236}">
                <a16:creationId xmlns:a16="http://schemas.microsoft.com/office/drawing/2014/main" id="{8D9547E2-01AD-45A4-905B-1C5E83504798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492079" y="1711470"/>
            <a:ext cx="820766" cy="7371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" name="Google Shape;59;p12">
            <a:extLst>
              <a:ext uri="{FF2B5EF4-FFF2-40B4-BE49-F238E27FC236}">
                <a16:creationId xmlns:a16="http://schemas.microsoft.com/office/drawing/2014/main" id="{3C34201A-52F5-49A8-A748-01299BA07295}"/>
              </a:ext>
            </a:extLst>
          </p:cNvPr>
          <p:cNvGrpSpPr/>
          <p:nvPr/>
        </p:nvGrpSpPr>
        <p:grpSpPr>
          <a:xfrm>
            <a:off x="9723282" y="1872544"/>
            <a:ext cx="358351" cy="298118"/>
            <a:chOff x="1926350" y="995225"/>
            <a:chExt cx="428650" cy="356600"/>
          </a:xfrm>
        </p:grpSpPr>
        <p:sp>
          <p:nvSpPr>
            <p:cNvPr id="25" name="Google Shape;60;p12">
              <a:extLst>
                <a:ext uri="{FF2B5EF4-FFF2-40B4-BE49-F238E27FC236}">
                  <a16:creationId xmlns:a16="http://schemas.microsoft.com/office/drawing/2014/main" id="{C753834A-32D7-46A8-9B33-CB3AE0A0A14E}"/>
                </a:ext>
              </a:extLst>
            </p:cNvPr>
            <p:cNvSpPr/>
            <p:nvPr/>
          </p:nvSpPr>
          <p:spPr>
            <a:xfrm>
              <a:off x="1926350" y="1298075"/>
              <a:ext cx="208225" cy="53750"/>
            </a:xfrm>
            <a:custGeom>
              <a:avLst/>
              <a:gdLst/>
              <a:ahLst/>
              <a:cxnLst/>
              <a:rect l="l" t="t" r="r" b="b"/>
              <a:pathLst>
                <a:path w="8329" h="2150" extrusionOk="0">
                  <a:moveTo>
                    <a:pt x="0" y="0"/>
                  </a:moveTo>
                  <a:lnTo>
                    <a:pt x="0" y="489"/>
                  </a:lnTo>
                  <a:lnTo>
                    <a:pt x="25" y="635"/>
                  </a:lnTo>
                  <a:lnTo>
                    <a:pt x="74" y="758"/>
                  </a:lnTo>
                  <a:lnTo>
                    <a:pt x="147" y="855"/>
                  </a:lnTo>
                  <a:lnTo>
                    <a:pt x="245" y="953"/>
                  </a:lnTo>
                  <a:lnTo>
                    <a:pt x="391" y="1026"/>
                  </a:lnTo>
                  <a:lnTo>
                    <a:pt x="562" y="1051"/>
                  </a:lnTo>
                  <a:lnTo>
                    <a:pt x="733" y="1026"/>
                  </a:lnTo>
                  <a:lnTo>
                    <a:pt x="1295" y="855"/>
                  </a:lnTo>
                  <a:lnTo>
                    <a:pt x="1661" y="782"/>
                  </a:lnTo>
                  <a:lnTo>
                    <a:pt x="2076" y="684"/>
                  </a:lnTo>
                  <a:lnTo>
                    <a:pt x="2540" y="611"/>
                  </a:lnTo>
                  <a:lnTo>
                    <a:pt x="3029" y="562"/>
                  </a:lnTo>
                  <a:lnTo>
                    <a:pt x="3591" y="513"/>
                  </a:lnTo>
                  <a:lnTo>
                    <a:pt x="4177" y="489"/>
                  </a:lnTo>
                  <a:lnTo>
                    <a:pt x="4616" y="513"/>
                  </a:lnTo>
                  <a:lnTo>
                    <a:pt x="5032" y="538"/>
                  </a:lnTo>
                  <a:lnTo>
                    <a:pt x="5422" y="611"/>
                  </a:lnTo>
                  <a:lnTo>
                    <a:pt x="5789" y="684"/>
                  </a:lnTo>
                  <a:lnTo>
                    <a:pt x="6131" y="782"/>
                  </a:lnTo>
                  <a:lnTo>
                    <a:pt x="6448" y="880"/>
                  </a:lnTo>
                  <a:lnTo>
                    <a:pt x="6717" y="1002"/>
                  </a:lnTo>
                  <a:lnTo>
                    <a:pt x="6985" y="1124"/>
                  </a:lnTo>
                  <a:lnTo>
                    <a:pt x="7205" y="1246"/>
                  </a:lnTo>
                  <a:lnTo>
                    <a:pt x="7425" y="1393"/>
                  </a:lnTo>
                  <a:lnTo>
                    <a:pt x="7791" y="1661"/>
                  </a:lnTo>
                  <a:lnTo>
                    <a:pt x="8084" y="1930"/>
                  </a:lnTo>
                  <a:lnTo>
                    <a:pt x="8329" y="2150"/>
                  </a:lnTo>
                  <a:lnTo>
                    <a:pt x="8329" y="1661"/>
                  </a:lnTo>
                  <a:lnTo>
                    <a:pt x="8084" y="1441"/>
                  </a:lnTo>
                  <a:lnTo>
                    <a:pt x="7791" y="1173"/>
                  </a:lnTo>
                  <a:lnTo>
                    <a:pt x="7425" y="904"/>
                  </a:lnTo>
                  <a:lnTo>
                    <a:pt x="7205" y="758"/>
                  </a:lnTo>
                  <a:lnTo>
                    <a:pt x="6985" y="635"/>
                  </a:lnTo>
                  <a:lnTo>
                    <a:pt x="6717" y="513"/>
                  </a:lnTo>
                  <a:lnTo>
                    <a:pt x="6448" y="391"/>
                  </a:lnTo>
                  <a:lnTo>
                    <a:pt x="6131" y="294"/>
                  </a:lnTo>
                  <a:lnTo>
                    <a:pt x="5789" y="196"/>
                  </a:lnTo>
                  <a:lnTo>
                    <a:pt x="5422" y="123"/>
                  </a:lnTo>
                  <a:lnTo>
                    <a:pt x="5032" y="49"/>
                  </a:lnTo>
                  <a:lnTo>
                    <a:pt x="4616" y="25"/>
                  </a:lnTo>
                  <a:lnTo>
                    <a:pt x="4177" y="0"/>
                  </a:lnTo>
                  <a:lnTo>
                    <a:pt x="3591" y="25"/>
                  </a:lnTo>
                  <a:lnTo>
                    <a:pt x="3029" y="74"/>
                  </a:lnTo>
                  <a:lnTo>
                    <a:pt x="2540" y="123"/>
                  </a:lnTo>
                  <a:lnTo>
                    <a:pt x="2076" y="196"/>
                  </a:lnTo>
                  <a:lnTo>
                    <a:pt x="1661" y="294"/>
                  </a:lnTo>
                  <a:lnTo>
                    <a:pt x="1295" y="367"/>
                  </a:lnTo>
                  <a:lnTo>
                    <a:pt x="733" y="538"/>
                  </a:lnTo>
                  <a:lnTo>
                    <a:pt x="562" y="562"/>
                  </a:lnTo>
                  <a:lnTo>
                    <a:pt x="391" y="538"/>
                  </a:lnTo>
                  <a:lnTo>
                    <a:pt x="245" y="465"/>
                  </a:lnTo>
                  <a:lnTo>
                    <a:pt x="147" y="367"/>
                  </a:lnTo>
                  <a:lnTo>
                    <a:pt x="74" y="269"/>
                  </a:lnTo>
                  <a:lnTo>
                    <a:pt x="25" y="147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44506E"/>
                </a:gs>
                <a:gs pos="58000">
                  <a:schemeClr val="dk1"/>
                </a:gs>
                <a:gs pos="100000">
                  <a:schemeClr val="dk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Google Shape;61;p12">
              <a:extLst>
                <a:ext uri="{FF2B5EF4-FFF2-40B4-BE49-F238E27FC236}">
                  <a16:creationId xmlns:a16="http://schemas.microsoft.com/office/drawing/2014/main" id="{9B57BF40-7286-426F-BF3E-E93C4D0FF7CA}"/>
                </a:ext>
              </a:extLst>
            </p:cNvPr>
            <p:cNvSpPr/>
            <p:nvPr/>
          </p:nvSpPr>
          <p:spPr>
            <a:xfrm>
              <a:off x="2146775" y="1298075"/>
              <a:ext cx="208225" cy="53750"/>
            </a:xfrm>
            <a:custGeom>
              <a:avLst/>
              <a:gdLst/>
              <a:ahLst/>
              <a:cxnLst/>
              <a:rect l="l" t="t" r="r" b="b"/>
              <a:pathLst>
                <a:path w="8329" h="2150" extrusionOk="0">
                  <a:moveTo>
                    <a:pt x="4152" y="0"/>
                  </a:moveTo>
                  <a:lnTo>
                    <a:pt x="3712" y="25"/>
                  </a:lnTo>
                  <a:lnTo>
                    <a:pt x="3297" y="49"/>
                  </a:lnTo>
                  <a:lnTo>
                    <a:pt x="2907" y="123"/>
                  </a:lnTo>
                  <a:lnTo>
                    <a:pt x="2540" y="196"/>
                  </a:lnTo>
                  <a:lnTo>
                    <a:pt x="2198" y="294"/>
                  </a:lnTo>
                  <a:lnTo>
                    <a:pt x="1881" y="391"/>
                  </a:lnTo>
                  <a:lnTo>
                    <a:pt x="1612" y="513"/>
                  </a:lnTo>
                  <a:lnTo>
                    <a:pt x="1343" y="635"/>
                  </a:lnTo>
                  <a:lnTo>
                    <a:pt x="1124" y="758"/>
                  </a:lnTo>
                  <a:lnTo>
                    <a:pt x="904" y="904"/>
                  </a:lnTo>
                  <a:lnTo>
                    <a:pt x="537" y="1173"/>
                  </a:lnTo>
                  <a:lnTo>
                    <a:pt x="244" y="1441"/>
                  </a:lnTo>
                  <a:lnTo>
                    <a:pt x="0" y="1661"/>
                  </a:lnTo>
                  <a:lnTo>
                    <a:pt x="0" y="2150"/>
                  </a:lnTo>
                  <a:lnTo>
                    <a:pt x="244" y="1930"/>
                  </a:lnTo>
                  <a:lnTo>
                    <a:pt x="537" y="1661"/>
                  </a:lnTo>
                  <a:lnTo>
                    <a:pt x="904" y="1393"/>
                  </a:lnTo>
                  <a:lnTo>
                    <a:pt x="1124" y="1246"/>
                  </a:lnTo>
                  <a:lnTo>
                    <a:pt x="1343" y="1124"/>
                  </a:lnTo>
                  <a:lnTo>
                    <a:pt x="1612" y="1002"/>
                  </a:lnTo>
                  <a:lnTo>
                    <a:pt x="1881" y="880"/>
                  </a:lnTo>
                  <a:lnTo>
                    <a:pt x="2198" y="782"/>
                  </a:lnTo>
                  <a:lnTo>
                    <a:pt x="2540" y="684"/>
                  </a:lnTo>
                  <a:lnTo>
                    <a:pt x="2907" y="611"/>
                  </a:lnTo>
                  <a:lnTo>
                    <a:pt x="3297" y="538"/>
                  </a:lnTo>
                  <a:lnTo>
                    <a:pt x="3712" y="513"/>
                  </a:lnTo>
                  <a:lnTo>
                    <a:pt x="4152" y="489"/>
                  </a:lnTo>
                  <a:lnTo>
                    <a:pt x="4738" y="513"/>
                  </a:lnTo>
                  <a:lnTo>
                    <a:pt x="5300" y="562"/>
                  </a:lnTo>
                  <a:lnTo>
                    <a:pt x="5788" y="611"/>
                  </a:lnTo>
                  <a:lnTo>
                    <a:pt x="6252" y="684"/>
                  </a:lnTo>
                  <a:lnTo>
                    <a:pt x="6668" y="782"/>
                  </a:lnTo>
                  <a:lnTo>
                    <a:pt x="7034" y="855"/>
                  </a:lnTo>
                  <a:lnTo>
                    <a:pt x="7596" y="1026"/>
                  </a:lnTo>
                  <a:lnTo>
                    <a:pt x="7767" y="1051"/>
                  </a:lnTo>
                  <a:lnTo>
                    <a:pt x="7938" y="1026"/>
                  </a:lnTo>
                  <a:lnTo>
                    <a:pt x="8084" y="953"/>
                  </a:lnTo>
                  <a:lnTo>
                    <a:pt x="8182" y="855"/>
                  </a:lnTo>
                  <a:lnTo>
                    <a:pt x="8255" y="758"/>
                  </a:lnTo>
                  <a:lnTo>
                    <a:pt x="8304" y="635"/>
                  </a:lnTo>
                  <a:lnTo>
                    <a:pt x="8328" y="489"/>
                  </a:lnTo>
                  <a:lnTo>
                    <a:pt x="8328" y="0"/>
                  </a:lnTo>
                  <a:lnTo>
                    <a:pt x="8304" y="147"/>
                  </a:lnTo>
                  <a:lnTo>
                    <a:pt x="8255" y="269"/>
                  </a:lnTo>
                  <a:lnTo>
                    <a:pt x="8182" y="367"/>
                  </a:lnTo>
                  <a:lnTo>
                    <a:pt x="8084" y="465"/>
                  </a:lnTo>
                  <a:lnTo>
                    <a:pt x="7938" y="538"/>
                  </a:lnTo>
                  <a:lnTo>
                    <a:pt x="7767" y="562"/>
                  </a:lnTo>
                  <a:lnTo>
                    <a:pt x="7596" y="538"/>
                  </a:lnTo>
                  <a:lnTo>
                    <a:pt x="7034" y="367"/>
                  </a:lnTo>
                  <a:lnTo>
                    <a:pt x="6668" y="294"/>
                  </a:lnTo>
                  <a:lnTo>
                    <a:pt x="6252" y="196"/>
                  </a:lnTo>
                  <a:lnTo>
                    <a:pt x="5788" y="123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0"/>
                  </a:lnTo>
                  <a:close/>
                </a:path>
              </a:pathLst>
            </a:custGeom>
            <a:gradFill>
              <a:gsLst>
                <a:gs pos="0">
                  <a:srgbClr val="44506E"/>
                </a:gs>
                <a:gs pos="58000">
                  <a:schemeClr val="dk1"/>
                </a:gs>
                <a:gs pos="100000">
                  <a:schemeClr val="dk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Google Shape;62;p12">
              <a:extLst>
                <a:ext uri="{FF2B5EF4-FFF2-40B4-BE49-F238E27FC236}">
                  <a16:creationId xmlns:a16="http://schemas.microsoft.com/office/drawing/2014/main" id="{E48A895E-905D-422D-8FB7-3C178279BBCF}"/>
                </a:ext>
              </a:extLst>
            </p:cNvPr>
            <p:cNvSpPr/>
            <p:nvPr/>
          </p:nvSpPr>
          <p:spPr>
            <a:xfrm>
              <a:off x="1926350" y="995225"/>
              <a:ext cx="208225" cy="332175"/>
            </a:xfrm>
            <a:custGeom>
              <a:avLst/>
              <a:gdLst/>
              <a:ahLst/>
              <a:cxnLst/>
              <a:rect l="l" t="t" r="r" b="b"/>
              <a:pathLst>
                <a:path w="8329" h="13287" extrusionOk="0">
                  <a:moveTo>
                    <a:pt x="4177" y="1"/>
                  </a:moveTo>
                  <a:lnTo>
                    <a:pt x="3591" y="25"/>
                  </a:lnTo>
                  <a:lnTo>
                    <a:pt x="3029" y="74"/>
                  </a:lnTo>
                  <a:lnTo>
                    <a:pt x="2467" y="196"/>
                  </a:lnTo>
                  <a:lnTo>
                    <a:pt x="1905" y="343"/>
                  </a:lnTo>
                  <a:lnTo>
                    <a:pt x="1393" y="538"/>
                  </a:lnTo>
                  <a:lnTo>
                    <a:pt x="929" y="758"/>
                  </a:lnTo>
                  <a:lnTo>
                    <a:pt x="513" y="978"/>
                  </a:lnTo>
                  <a:lnTo>
                    <a:pt x="342" y="1124"/>
                  </a:lnTo>
                  <a:lnTo>
                    <a:pt x="196" y="1246"/>
                  </a:lnTo>
                  <a:lnTo>
                    <a:pt x="123" y="1319"/>
                  </a:lnTo>
                  <a:lnTo>
                    <a:pt x="49" y="1442"/>
                  </a:lnTo>
                  <a:lnTo>
                    <a:pt x="25" y="1539"/>
                  </a:lnTo>
                  <a:lnTo>
                    <a:pt x="0" y="1661"/>
                  </a:lnTo>
                  <a:lnTo>
                    <a:pt x="0" y="11626"/>
                  </a:lnTo>
                  <a:lnTo>
                    <a:pt x="25" y="11773"/>
                  </a:lnTo>
                  <a:lnTo>
                    <a:pt x="74" y="11895"/>
                  </a:lnTo>
                  <a:lnTo>
                    <a:pt x="147" y="11992"/>
                  </a:lnTo>
                  <a:lnTo>
                    <a:pt x="245" y="12090"/>
                  </a:lnTo>
                  <a:lnTo>
                    <a:pt x="391" y="12163"/>
                  </a:lnTo>
                  <a:lnTo>
                    <a:pt x="562" y="12188"/>
                  </a:lnTo>
                  <a:lnTo>
                    <a:pt x="733" y="12163"/>
                  </a:lnTo>
                  <a:lnTo>
                    <a:pt x="1295" y="11992"/>
                  </a:lnTo>
                  <a:lnTo>
                    <a:pt x="1661" y="11919"/>
                  </a:lnTo>
                  <a:lnTo>
                    <a:pt x="2076" y="11821"/>
                  </a:lnTo>
                  <a:lnTo>
                    <a:pt x="2540" y="11748"/>
                  </a:lnTo>
                  <a:lnTo>
                    <a:pt x="3029" y="11699"/>
                  </a:lnTo>
                  <a:lnTo>
                    <a:pt x="3591" y="11650"/>
                  </a:lnTo>
                  <a:lnTo>
                    <a:pt x="4177" y="11626"/>
                  </a:lnTo>
                  <a:lnTo>
                    <a:pt x="4616" y="11650"/>
                  </a:lnTo>
                  <a:lnTo>
                    <a:pt x="5032" y="11675"/>
                  </a:lnTo>
                  <a:lnTo>
                    <a:pt x="5422" y="11748"/>
                  </a:lnTo>
                  <a:lnTo>
                    <a:pt x="5789" y="11821"/>
                  </a:lnTo>
                  <a:lnTo>
                    <a:pt x="6131" y="11919"/>
                  </a:lnTo>
                  <a:lnTo>
                    <a:pt x="6448" y="12017"/>
                  </a:lnTo>
                  <a:lnTo>
                    <a:pt x="6717" y="12139"/>
                  </a:lnTo>
                  <a:lnTo>
                    <a:pt x="6985" y="12261"/>
                  </a:lnTo>
                  <a:lnTo>
                    <a:pt x="7205" y="12383"/>
                  </a:lnTo>
                  <a:lnTo>
                    <a:pt x="7425" y="12530"/>
                  </a:lnTo>
                  <a:lnTo>
                    <a:pt x="7791" y="12798"/>
                  </a:lnTo>
                  <a:lnTo>
                    <a:pt x="8084" y="13067"/>
                  </a:lnTo>
                  <a:lnTo>
                    <a:pt x="8329" y="13287"/>
                  </a:lnTo>
                  <a:lnTo>
                    <a:pt x="8329" y="2199"/>
                  </a:lnTo>
                  <a:lnTo>
                    <a:pt x="8329" y="2101"/>
                  </a:lnTo>
                  <a:lnTo>
                    <a:pt x="8280" y="1979"/>
                  </a:lnTo>
                  <a:lnTo>
                    <a:pt x="8231" y="1881"/>
                  </a:lnTo>
                  <a:lnTo>
                    <a:pt x="8158" y="1808"/>
                  </a:lnTo>
                  <a:lnTo>
                    <a:pt x="8036" y="1686"/>
                  </a:lnTo>
                  <a:lnTo>
                    <a:pt x="7767" y="1442"/>
                  </a:lnTo>
                  <a:lnTo>
                    <a:pt x="7449" y="1173"/>
                  </a:lnTo>
                  <a:lnTo>
                    <a:pt x="7083" y="904"/>
                  </a:lnTo>
                  <a:lnTo>
                    <a:pt x="6644" y="611"/>
                  </a:lnTo>
                  <a:lnTo>
                    <a:pt x="6375" y="489"/>
                  </a:lnTo>
                  <a:lnTo>
                    <a:pt x="6131" y="367"/>
                  </a:lnTo>
                  <a:lnTo>
                    <a:pt x="5838" y="269"/>
                  </a:lnTo>
                  <a:lnTo>
                    <a:pt x="5544" y="172"/>
                  </a:lnTo>
                  <a:lnTo>
                    <a:pt x="5227" y="98"/>
                  </a:lnTo>
                  <a:lnTo>
                    <a:pt x="4885" y="49"/>
                  </a:lnTo>
                  <a:lnTo>
                    <a:pt x="4543" y="1"/>
                  </a:lnTo>
                  <a:close/>
                </a:path>
              </a:pathLst>
            </a:custGeom>
            <a:gradFill>
              <a:gsLst>
                <a:gs pos="0">
                  <a:srgbClr val="44506E"/>
                </a:gs>
                <a:gs pos="58000">
                  <a:schemeClr val="dk1"/>
                </a:gs>
                <a:gs pos="100000">
                  <a:schemeClr val="dk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Google Shape;63;p12">
              <a:extLst>
                <a:ext uri="{FF2B5EF4-FFF2-40B4-BE49-F238E27FC236}">
                  <a16:creationId xmlns:a16="http://schemas.microsoft.com/office/drawing/2014/main" id="{72923CF4-DFCB-4573-B5FF-66AE8AEF4748}"/>
                </a:ext>
              </a:extLst>
            </p:cNvPr>
            <p:cNvSpPr/>
            <p:nvPr/>
          </p:nvSpPr>
          <p:spPr>
            <a:xfrm>
              <a:off x="2146775" y="995225"/>
              <a:ext cx="208225" cy="332175"/>
            </a:xfrm>
            <a:custGeom>
              <a:avLst/>
              <a:gdLst/>
              <a:ahLst/>
              <a:cxnLst/>
              <a:rect l="l" t="t" r="r" b="b"/>
              <a:pathLst>
                <a:path w="8329" h="13287" extrusionOk="0">
                  <a:moveTo>
                    <a:pt x="3786" y="1"/>
                  </a:moveTo>
                  <a:lnTo>
                    <a:pt x="3444" y="49"/>
                  </a:lnTo>
                  <a:lnTo>
                    <a:pt x="3102" y="98"/>
                  </a:lnTo>
                  <a:lnTo>
                    <a:pt x="2784" y="172"/>
                  </a:lnTo>
                  <a:lnTo>
                    <a:pt x="2491" y="269"/>
                  </a:lnTo>
                  <a:lnTo>
                    <a:pt x="2198" y="367"/>
                  </a:lnTo>
                  <a:lnTo>
                    <a:pt x="1954" y="489"/>
                  </a:lnTo>
                  <a:lnTo>
                    <a:pt x="1685" y="611"/>
                  </a:lnTo>
                  <a:lnTo>
                    <a:pt x="1246" y="904"/>
                  </a:lnTo>
                  <a:lnTo>
                    <a:pt x="879" y="1173"/>
                  </a:lnTo>
                  <a:lnTo>
                    <a:pt x="562" y="1442"/>
                  </a:lnTo>
                  <a:lnTo>
                    <a:pt x="293" y="1686"/>
                  </a:lnTo>
                  <a:lnTo>
                    <a:pt x="171" y="1808"/>
                  </a:lnTo>
                  <a:lnTo>
                    <a:pt x="98" y="1881"/>
                  </a:lnTo>
                  <a:lnTo>
                    <a:pt x="49" y="1979"/>
                  </a:lnTo>
                  <a:lnTo>
                    <a:pt x="0" y="2101"/>
                  </a:lnTo>
                  <a:lnTo>
                    <a:pt x="0" y="2199"/>
                  </a:lnTo>
                  <a:lnTo>
                    <a:pt x="0" y="13287"/>
                  </a:lnTo>
                  <a:lnTo>
                    <a:pt x="244" y="13067"/>
                  </a:lnTo>
                  <a:lnTo>
                    <a:pt x="537" y="12798"/>
                  </a:lnTo>
                  <a:lnTo>
                    <a:pt x="904" y="12530"/>
                  </a:lnTo>
                  <a:lnTo>
                    <a:pt x="1124" y="12383"/>
                  </a:lnTo>
                  <a:lnTo>
                    <a:pt x="1343" y="12261"/>
                  </a:lnTo>
                  <a:lnTo>
                    <a:pt x="1612" y="12139"/>
                  </a:lnTo>
                  <a:lnTo>
                    <a:pt x="1881" y="12017"/>
                  </a:lnTo>
                  <a:lnTo>
                    <a:pt x="2198" y="11919"/>
                  </a:lnTo>
                  <a:lnTo>
                    <a:pt x="2540" y="11821"/>
                  </a:lnTo>
                  <a:lnTo>
                    <a:pt x="2907" y="11748"/>
                  </a:lnTo>
                  <a:lnTo>
                    <a:pt x="3297" y="11675"/>
                  </a:lnTo>
                  <a:lnTo>
                    <a:pt x="3712" y="11650"/>
                  </a:lnTo>
                  <a:lnTo>
                    <a:pt x="4152" y="11626"/>
                  </a:lnTo>
                  <a:lnTo>
                    <a:pt x="4738" y="11650"/>
                  </a:lnTo>
                  <a:lnTo>
                    <a:pt x="5300" y="11699"/>
                  </a:lnTo>
                  <a:lnTo>
                    <a:pt x="5788" y="11748"/>
                  </a:lnTo>
                  <a:lnTo>
                    <a:pt x="6252" y="11821"/>
                  </a:lnTo>
                  <a:lnTo>
                    <a:pt x="6668" y="11919"/>
                  </a:lnTo>
                  <a:lnTo>
                    <a:pt x="7034" y="11992"/>
                  </a:lnTo>
                  <a:lnTo>
                    <a:pt x="7596" y="12163"/>
                  </a:lnTo>
                  <a:lnTo>
                    <a:pt x="7767" y="12188"/>
                  </a:lnTo>
                  <a:lnTo>
                    <a:pt x="7938" y="12163"/>
                  </a:lnTo>
                  <a:lnTo>
                    <a:pt x="8084" y="12090"/>
                  </a:lnTo>
                  <a:lnTo>
                    <a:pt x="8182" y="11992"/>
                  </a:lnTo>
                  <a:lnTo>
                    <a:pt x="8255" y="11895"/>
                  </a:lnTo>
                  <a:lnTo>
                    <a:pt x="8304" y="11773"/>
                  </a:lnTo>
                  <a:lnTo>
                    <a:pt x="8328" y="11626"/>
                  </a:lnTo>
                  <a:lnTo>
                    <a:pt x="8328" y="1661"/>
                  </a:lnTo>
                  <a:lnTo>
                    <a:pt x="8304" y="1539"/>
                  </a:lnTo>
                  <a:lnTo>
                    <a:pt x="8280" y="1442"/>
                  </a:lnTo>
                  <a:lnTo>
                    <a:pt x="8206" y="1319"/>
                  </a:lnTo>
                  <a:lnTo>
                    <a:pt x="8133" y="1246"/>
                  </a:lnTo>
                  <a:lnTo>
                    <a:pt x="7987" y="1124"/>
                  </a:lnTo>
                  <a:lnTo>
                    <a:pt x="7816" y="978"/>
                  </a:lnTo>
                  <a:lnTo>
                    <a:pt x="7400" y="758"/>
                  </a:lnTo>
                  <a:lnTo>
                    <a:pt x="6936" y="538"/>
                  </a:lnTo>
                  <a:lnTo>
                    <a:pt x="6423" y="343"/>
                  </a:lnTo>
                  <a:lnTo>
                    <a:pt x="5862" y="196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1"/>
                  </a:lnTo>
                  <a:close/>
                </a:path>
              </a:pathLst>
            </a:custGeom>
            <a:gradFill>
              <a:gsLst>
                <a:gs pos="0">
                  <a:srgbClr val="44506E"/>
                </a:gs>
                <a:gs pos="58000">
                  <a:schemeClr val="dk1"/>
                </a:gs>
                <a:gs pos="100000">
                  <a:schemeClr val="dk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80BA5657-DE63-4FF4-B101-D2F12714EF76}"/>
              </a:ext>
            </a:extLst>
          </p:cNvPr>
          <p:cNvGrpSpPr/>
          <p:nvPr/>
        </p:nvGrpSpPr>
        <p:grpSpPr>
          <a:xfrm>
            <a:off x="490617" y="2448570"/>
            <a:ext cx="4175760" cy="3833282"/>
            <a:chOff x="170510" y="2125727"/>
            <a:chExt cx="4175760" cy="3833282"/>
          </a:xfrm>
        </p:grpSpPr>
        <p:sp>
          <p:nvSpPr>
            <p:cNvPr id="30" name="Google Shape;262;p36">
              <a:extLst>
                <a:ext uri="{FF2B5EF4-FFF2-40B4-BE49-F238E27FC236}">
                  <a16:creationId xmlns:a16="http://schemas.microsoft.com/office/drawing/2014/main" id="{2CE055DA-71D7-483A-A5BA-DA1B458673D6}"/>
                </a:ext>
              </a:extLst>
            </p:cNvPr>
            <p:cNvSpPr/>
            <p:nvPr/>
          </p:nvSpPr>
          <p:spPr>
            <a:xfrm>
              <a:off x="401158" y="2125727"/>
              <a:ext cx="3786968" cy="3833282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9050">
              <a:solidFill>
                <a:schemeClr val="tx1"/>
              </a:solidFill>
              <a:prstDash val="dash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B55EAC7-9097-418A-AABA-7DAEFF621235}"/>
                </a:ext>
              </a:extLst>
            </p:cNvPr>
            <p:cNvSpPr txBox="1"/>
            <p:nvPr/>
          </p:nvSpPr>
          <p:spPr>
            <a:xfrm>
              <a:off x="170510" y="3423920"/>
              <a:ext cx="4175760" cy="123161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Tìm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hiểu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các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loại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cảm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xúc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205596B-173C-4323-99F7-74D3762BC99D}"/>
              </a:ext>
            </a:extLst>
          </p:cNvPr>
          <p:cNvGrpSpPr/>
          <p:nvPr/>
        </p:nvGrpSpPr>
        <p:grpSpPr>
          <a:xfrm>
            <a:off x="4833018" y="2448570"/>
            <a:ext cx="4175760" cy="3833282"/>
            <a:chOff x="4726316" y="2080176"/>
            <a:chExt cx="4175760" cy="3833282"/>
          </a:xfrm>
        </p:grpSpPr>
        <p:sp>
          <p:nvSpPr>
            <p:cNvPr id="31" name="Google Shape;263;p36">
              <a:extLst>
                <a:ext uri="{FF2B5EF4-FFF2-40B4-BE49-F238E27FC236}">
                  <a16:creationId xmlns:a16="http://schemas.microsoft.com/office/drawing/2014/main" id="{6ADDA033-AA0E-42C5-9A0A-BA28B1484B21}"/>
                </a:ext>
              </a:extLst>
            </p:cNvPr>
            <p:cNvSpPr/>
            <p:nvPr/>
          </p:nvSpPr>
          <p:spPr>
            <a:xfrm>
              <a:off x="4956964" y="2080176"/>
              <a:ext cx="3786968" cy="3833282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9050">
              <a:solidFill>
                <a:schemeClr val="tx1"/>
              </a:solidFill>
              <a:prstDash val="dash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58EBD4D-91A0-414B-BF21-3368DE7145CB}"/>
                </a:ext>
              </a:extLst>
            </p:cNvPr>
            <p:cNvSpPr txBox="1"/>
            <p:nvPr/>
          </p:nvSpPr>
          <p:spPr>
            <a:xfrm>
              <a:off x="4726316" y="3143420"/>
              <a:ext cx="4175760" cy="18225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Tìm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hiểu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ý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nghĩa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của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cảm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xúc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tích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cực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và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tiêu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E263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cực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E263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322DE280-4F9C-4B57-80D0-6D8E8F6E9C90}"/>
              </a:ext>
            </a:extLst>
          </p:cNvPr>
          <p:cNvSpPr txBox="1"/>
          <p:nvPr/>
        </p:nvSpPr>
        <p:spPr>
          <a:xfrm>
            <a:off x="1847383" y="1562481"/>
            <a:ext cx="1912695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1500" b="1" i="0" u="none" strike="noStrike" kern="1200" cap="none" spc="0" normalizeH="0" baseline="0" noProof="0" dirty="0">
                <a:ln>
                  <a:noFill/>
                </a:ln>
                <a:solidFill>
                  <a:srgbClr val="3F5378"/>
                </a:solidFill>
                <a:effectLst/>
                <a:uLnTx/>
                <a:uFillTx/>
                <a:latin typeface="Roboto Condensed"/>
                <a:ea typeface="Roboto Condensed"/>
                <a:cs typeface="Roboto Condensed"/>
                <a:sym typeface="Roboto Condensed"/>
              </a:rPr>
              <a:t>01</a:t>
            </a:r>
            <a:endParaRPr kumimoji="0" lang="en" sz="900" b="1" i="0" u="none" strike="noStrike" kern="1200" cap="none" spc="0" normalizeH="0" baseline="0" noProof="0" dirty="0">
              <a:ln>
                <a:noFill/>
              </a:ln>
              <a:solidFill>
                <a:srgbClr val="3F5378"/>
              </a:solidFill>
              <a:effectLst/>
              <a:uLnTx/>
              <a:uFillTx/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CD1EA31-14D3-4613-B735-68A6B1F2C6B3}"/>
              </a:ext>
            </a:extLst>
          </p:cNvPr>
          <p:cNvSpPr txBox="1"/>
          <p:nvPr/>
        </p:nvSpPr>
        <p:spPr>
          <a:xfrm>
            <a:off x="6217940" y="1562481"/>
            <a:ext cx="1912695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1500" b="1" i="0" u="none" strike="noStrike" kern="1200" cap="none" spc="0" normalizeH="0" baseline="0" noProof="0" dirty="0">
                <a:ln>
                  <a:noFill/>
                </a:ln>
                <a:solidFill>
                  <a:srgbClr val="3F5378"/>
                </a:solidFill>
                <a:effectLst/>
                <a:uLnTx/>
                <a:uFillTx/>
                <a:latin typeface="Roboto Condensed"/>
                <a:ea typeface="Roboto Condensed"/>
                <a:cs typeface="Roboto Condensed"/>
                <a:sym typeface="Roboto Condensed"/>
              </a:rPr>
              <a:t>02</a:t>
            </a:r>
            <a:endParaRPr kumimoji="0" lang="en" sz="900" b="1" i="0" u="none" strike="noStrike" kern="1200" cap="none" spc="0" normalizeH="0" baseline="0" noProof="0" dirty="0">
              <a:ln>
                <a:noFill/>
              </a:ln>
              <a:solidFill>
                <a:srgbClr val="3F5378"/>
              </a:solidFill>
              <a:effectLst/>
              <a:uLnTx/>
              <a:uFillTx/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CCCB08B-BD86-4E3A-B925-0DE07AD54201}"/>
              </a:ext>
            </a:extLst>
          </p:cNvPr>
          <p:cNvSpPr txBox="1"/>
          <p:nvPr/>
        </p:nvSpPr>
        <p:spPr>
          <a:xfrm>
            <a:off x="562589" y="257383"/>
            <a:ext cx="90021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 w="22225">
                  <a:solidFill>
                    <a:srgbClr val="1E263A"/>
                  </a:solidFill>
                  <a:prstDash val="solid"/>
                </a:ln>
                <a:gradFill flip="none" rotWithShape="1">
                  <a:gsLst>
                    <a:gs pos="0">
                      <a:srgbClr val="C00000">
                        <a:tint val="66000"/>
                        <a:satMod val="160000"/>
                      </a:srgbClr>
                    </a:gs>
                    <a:gs pos="50000">
                      <a:srgbClr val="C00000">
                        <a:tint val="44500"/>
                        <a:satMod val="160000"/>
                      </a:srgbClr>
                    </a:gs>
                    <a:gs pos="100000">
                      <a:srgbClr val="C00000">
                        <a:tint val="23500"/>
                        <a:satMod val="160000"/>
                      </a:srgb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NỘI DUNG BÀI HỌC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90494" y="344559"/>
            <a:ext cx="1995249" cy="179182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4"/>
          <p:cNvSpPr/>
          <p:nvPr/>
        </p:nvSpPr>
        <p:spPr>
          <a:xfrm>
            <a:off x="9086936" y="768015"/>
            <a:ext cx="335933" cy="93353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endParaRPr sz="2400" b="1" dirty="0">
              <a:gradFill>
                <a:gsLst>
                  <a:gs pos="0">
                    <a:srgbClr val="FF9F4D"/>
                  </a:gs>
                  <a:gs pos="58000">
                    <a:schemeClr val="accent5"/>
                  </a:gs>
                  <a:gs pos="100000">
                    <a:schemeClr val="accent5"/>
                  </a:gs>
                </a:gsLst>
                <a:path path="circle">
                  <a:fillToRect l="100000" t="100000"/>
                </a:path>
                <a:tileRect r="-100000" b="-100000"/>
              </a:gradFill>
              <a:latin typeface="Bebas Neue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4231DD8-A103-41E6-A9E6-ADFFDC343B91}"/>
              </a:ext>
            </a:extLst>
          </p:cNvPr>
          <p:cNvSpPr txBox="1"/>
          <p:nvPr/>
        </p:nvSpPr>
        <p:spPr>
          <a:xfrm>
            <a:off x="-630406" y="938512"/>
            <a:ext cx="9002153" cy="5201424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6600" b="1" dirty="0">
                <a:ln w="22225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0">
                      <a:srgbClr val="C00000">
                        <a:tint val="66000"/>
                        <a:satMod val="160000"/>
                      </a:srgbClr>
                    </a:gs>
                    <a:gs pos="50000">
                      <a:srgbClr val="C00000">
                        <a:tint val="44500"/>
                        <a:satMod val="160000"/>
                      </a:srgbClr>
                    </a:gs>
                    <a:gs pos="100000">
                      <a:srgbClr val="C00000">
                        <a:tint val="23500"/>
                        <a:satMod val="160000"/>
                      </a:srgb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p:grpSp>
        <p:nvGrpSpPr>
          <p:cNvPr id="17" name="Google Shape;761;p48">
            <a:extLst>
              <a:ext uri="{FF2B5EF4-FFF2-40B4-BE49-F238E27FC236}">
                <a16:creationId xmlns:a16="http://schemas.microsoft.com/office/drawing/2014/main" id="{99A01C97-0475-411D-B6B8-B7FFDC7D20BD}"/>
              </a:ext>
            </a:extLst>
          </p:cNvPr>
          <p:cNvGrpSpPr/>
          <p:nvPr/>
        </p:nvGrpSpPr>
        <p:grpSpPr>
          <a:xfrm>
            <a:off x="8644958" y="516179"/>
            <a:ext cx="1486320" cy="1026246"/>
            <a:chOff x="1926350" y="995225"/>
            <a:chExt cx="428650" cy="356600"/>
          </a:xfrm>
        </p:grpSpPr>
        <p:sp>
          <p:nvSpPr>
            <p:cNvPr id="18" name="Google Shape;762;p48">
              <a:extLst>
                <a:ext uri="{FF2B5EF4-FFF2-40B4-BE49-F238E27FC236}">
                  <a16:creationId xmlns:a16="http://schemas.microsoft.com/office/drawing/2014/main" id="{23A504A7-FD08-4152-A9CB-BF10037970E1}"/>
                </a:ext>
              </a:extLst>
            </p:cNvPr>
            <p:cNvSpPr/>
            <p:nvPr/>
          </p:nvSpPr>
          <p:spPr>
            <a:xfrm>
              <a:off x="1926350" y="1298075"/>
              <a:ext cx="208225" cy="53750"/>
            </a:xfrm>
            <a:custGeom>
              <a:avLst/>
              <a:gdLst/>
              <a:ahLst/>
              <a:cxnLst/>
              <a:rect l="l" t="t" r="r" b="b"/>
              <a:pathLst>
                <a:path w="8329" h="2150" extrusionOk="0">
                  <a:moveTo>
                    <a:pt x="0" y="0"/>
                  </a:moveTo>
                  <a:lnTo>
                    <a:pt x="0" y="489"/>
                  </a:lnTo>
                  <a:lnTo>
                    <a:pt x="25" y="635"/>
                  </a:lnTo>
                  <a:lnTo>
                    <a:pt x="74" y="758"/>
                  </a:lnTo>
                  <a:lnTo>
                    <a:pt x="147" y="855"/>
                  </a:lnTo>
                  <a:lnTo>
                    <a:pt x="245" y="953"/>
                  </a:lnTo>
                  <a:lnTo>
                    <a:pt x="391" y="1026"/>
                  </a:lnTo>
                  <a:lnTo>
                    <a:pt x="562" y="1051"/>
                  </a:lnTo>
                  <a:lnTo>
                    <a:pt x="733" y="1026"/>
                  </a:lnTo>
                  <a:lnTo>
                    <a:pt x="1295" y="855"/>
                  </a:lnTo>
                  <a:lnTo>
                    <a:pt x="1661" y="782"/>
                  </a:lnTo>
                  <a:lnTo>
                    <a:pt x="2076" y="684"/>
                  </a:lnTo>
                  <a:lnTo>
                    <a:pt x="2540" y="611"/>
                  </a:lnTo>
                  <a:lnTo>
                    <a:pt x="3029" y="562"/>
                  </a:lnTo>
                  <a:lnTo>
                    <a:pt x="3591" y="513"/>
                  </a:lnTo>
                  <a:lnTo>
                    <a:pt x="4177" y="489"/>
                  </a:lnTo>
                  <a:lnTo>
                    <a:pt x="4616" y="513"/>
                  </a:lnTo>
                  <a:lnTo>
                    <a:pt x="5032" y="538"/>
                  </a:lnTo>
                  <a:lnTo>
                    <a:pt x="5422" y="611"/>
                  </a:lnTo>
                  <a:lnTo>
                    <a:pt x="5789" y="684"/>
                  </a:lnTo>
                  <a:lnTo>
                    <a:pt x="6131" y="782"/>
                  </a:lnTo>
                  <a:lnTo>
                    <a:pt x="6448" y="880"/>
                  </a:lnTo>
                  <a:lnTo>
                    <a:pt x="6717" y="1002"/>
                  </a:lnTo>
                  <a:lnTo>
                    <a:pt x="6985" y="1124"/>
                  </a:lnTo>
                  <a:lnTo>
                    <a:pt x="7205" y="1246"/>
                  </a:lnTo>
                  <a:lnTo>
                    <a:pt x="7425" y="1393"/>
                  </a:lnTo>
                  <a:lnTo>
                    <a:pt x="7791" y="1661"/>
                  </a:lnTo>
                  <a:lnTo>
                    <a:pt x="8084" y="1930"/>
                  </a:lnTo>
                  <a:lnTo>
                    <a:pt x="8329" y="2150"/>
                  </a:lnTo>
                  <a:lnTo>
                    <a:pt x="8329" y="1661"/>
                  </a:lnTo>
                  <a:lnTo>
                    <a:pt x="8084" y="1441"/>
                  </a:lnTo>
                  <a:lnTo>
                    <a:pt x="7791" y="1173"/>
                  </a:lnTo>
                  <a:lnTo>
                    <a:pt x="7425" y="904"/>
                  </a:lnTo>
                  <a:lnTo>
                    <a:pt x="7205" y="758"/>
                  </a:lnTo>
                  <a:lnTo>
                    <a:pt x="6985" y="635"/>
                  </a:lnTo>
                  <a:lnTo>
                    <a:pt x="6717" y="513"/>
                  </a:lnTo>
                  <a:lnTo>
                    <a:pt x="6448" y="391"/>
                  </a:lnTo>
                  <a:lnTo>
                    <a:pt x="6131" y="294"/>
                  </a:lnTo>
                  <a:lnTo>
                    <a:pt x="5789" y="196"/>
                  </a:lnTo>
                  <a:lnTo>
                    <a:pt x="5422" y="123"/>
                  </a:lnTo>
                  <a:lnTo>
                    <a:pt x="5032" y="49"/>
                  </a:lnTo>
                  <a:lnTo>
                    <a:pt x="4616" y="25"/>
                  </a:lnTo>
                  <a:lnTo>
                    <a:pt x="4177" y="0"/>
                  </a:lnTo>
                  <a:lnTo>
                    <a:pt x="3591" y="25"/>
                  </a:lnTo>
                  <a:lnTo>
                    <a:pt x="3029" y="74"/>
                  </a:lnTo>
                  <a:lnTo>
                    <a:pt x="2540" y="123"/>
                  </a:lnTo>
                  <a:lnTo>
                    <a:pt x="2076" y="196"/>
                  </a:lnTo>
                  <a:lnTo>
                    <a:pt x="1661" y="294"/>
                  </a:lnTo>
                  <a:lnTo>
                    <a:pt x="1295" y="367"/>
                  </a:lnTo>
                  <a:lnTo>
                    <a:pt x="733" y="538"/>
                  </a:lnTo>
                  <a:lnTo>
                    <a:pt x="562" y="562"/>
                  </a:lnTo>
                  <a:lnTo>
                    <a:pt x="391" y="538"/>
                  </a:lnTo>
                  <a:lnTo>
                    <a:pt x="245" y="465"/>
                  </a:lnTo>
                  <a:lnTo>
                    <a:pt x="147" y="367"/>
                  </a:lnTo>
                  <a:lnTo>
                    <a:pt x="74" y="269"/>
                  </a:lnTo>
                  <a:lnTo>
                    <a:pt x="25" y="1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9" name="Google Shape;763;p48">
              <a:extLst>
                <a:ext uri="{FF2B5EF4-FFF2-40B4-BE49-F238E27FC236}">
                  <a16:creationId xmlns:a16="http://schemas.microsoft.com/office/drawing/2014/main" id="{530FA1E7-3AE4-494B-B2A7-D039C7938F4C}"/>
                </a:ext>
              </a:extLst>
            </p:cNvPr>
            <p:cNvSpPr/>
            <p:nvPr/>
          </p:nvSpPr>
          <p:spPr>
            <a:xfrm>
              <a:off x="2146775" y="1298075"/>
              <a:ext cx="208225" cy="53750"/>
            </a:xfrm>
            <a:custGeom>
              <a:avLst/>
              <a:gdLst/>
              <a:ahLst/>
              <a:cxnLst/>
              <a:rect l="l" t="t" r="r" b="b"/>
              <a:pathLst>
                <a:path w="8329" h="2150" extrusionOk="0">
                  <a:moveTo>
                    <a:pt x="4152" y="0"/>
                  </a:moveTo>
                  <a:lnTo>
                    <a:pt x="3712" y="25"/>
                  </a:lnTo>
                  <a:lnTo>
                    <a:pt x="3297" y="49"/>
                  </a:lnTo>
                  <a:lnTo>
                    <a:pt x="2907" y="123"/>
                  </a:lnTo>
                  <a:lnTo>
                    <a:pt x="2540" y="196"/>
                  </a:lnTo>
                  <a:lnTo>
                    <a:pt x="2198" y="294"/>
                  </a:lnTo>
                  <a:lnTo>
                    <a:pt x="1881" y="391"/>
                  </a:lnTo>
                  <a:lnTo>
                    <a:pt x="1612" y="513"/>
                  </a:lnTo>
                  <a:lnTo>
                    <a:pt x="1343" y="635"/>
                  </a:lnTo>
                  <a:lnTo>
                    <a:pt x="1124" y="758"/>
                  </a:lnTo>
                  <a:lnTo>
                    <a:pt x="904" y="904"/>
                  </a:lnTo>
                  <a:lnTo>
                    <a:pt x="537" y="1173"/>
                  </a:lnTo>
                  <a:lnTo>
                    <a:pt x="244" y="1441"/>
                  </a:lnTo>
                  <a:lnTo>
                    <a:pt x="0" y="1661"/>
                  </a:lnTo>
                  <a:lnTo>
                    <a:pt x="0" y="2150"/>
                  </a:lnTo>
                  <a:lnTo>
                    <a:pt x="244" y="1930"/>
                  </a:lnTo>
                  <a:lnTo>
                    <a:pt x="537" y="1661"/>
                  </a:lnTo>
                  <a:lnTo>
                    <a:pt x="904" y="1393"/>
                  </a:lnTo>
                  <a:lnTo>
                    <a:pt x="1124" y="1246"/>
                  </a:lnTo>
                  <a:lnTo>
                    <a:pt x="1343" y="1124"/>
                  </a:lnTo>
                  <a:lnTo>
                    <a:pt x="1612" y="1002"/>
                  </a:lnTo>
                  <a:lnTo>
                    <a:pt x="1881" y="880"/>
                  </a:lnTo>
                  <a:lnTo>
                    <a:pt x="2198" y="782"/>
                  </a:lnTo>
                  <a:lnTo>
                    <a:pt x="2540" y="684"/>
                  </a:lnTo>
                  <a:lnTo>
                    <a:pt x="2907" y="611"/>
                  </a:lnTo>
                  <a:lnTo>
                    <a:pt x="3297" y="538"/>
                  </a:lnTo>
                  <a:lnTo>
                    <a:pt x="3712" y="513"/>
                  </a:lnTo>
                  <a:lnTo>
                    <a:pt x="4152" y="489"/>
                  </a:lnTo>
                  <a:lnTo>
                    <a:pt x="4738" y="513"/>
                  </a:lnTo>
                  <a:lnTo>
                    <a:pt x="5300" y="562"/>
                  </a:lnTo>
                  <a:lnTo>
                    <a:pt x="5788" y="611"/>
                  </a:lnTo>
                  <a:lnTo>
                    <a:pt x="6252" y="684"/>
                  </a:lnTo>
                  <a:lnTo>
                    <a:pt x="6668" y="782"/>
                  </a:lnTo>
                  <a:lnTo>
                    <a:pt x="7034" y="855"/>
                  </a:lnTo>
                  <a:lnTo>
                    <a:pt x="7596" y="1026"/>
                  </a:lnTo>
                  <a:lnTo>
                    <a:pt x="7767" y="1051"/>
                  </a:lnTo>
                  <a:lnTo>
                    <a:pt x="7938" y="1026"/>
                  </a:lnTo>
                  <a:lnTo>
                    <a:pt x="8084" y="953"/>
                  </a:lnTo>
                  <a:lnTo>
                    <a:pt x="8182" y="855"/>
                  </a:lnTo>
                  <a:lnTo>
                    <a:pt x="8255" y="758"/>
                  </a:lnTo>
                  <a:lnTo>
                    <a:pt x="8304" y="635"/>
                  </a:lnTo>
                  <a:lnTo>
                    <a:pt x="8328" y="489"/>
                  </a:lnTo>
                  <a:lnTo>
                    <a:pt x="8328" y="0"/>
                  </a:lnTo>
                  <a:lnTo>
                    <a:pt x="8304" y="147"/>
                  </a:lnTo>
                  <a:lnTo>
                    <a:pt x="8255" y="269"/>
                  </a:lnTo>
                  <a:lnTo>
                    <a:pt x="8182" y="367"/>
                  </a:lnTo>
                  <a:lnTo>
                    <a:pt x="8084" y="465"/>
                  </a:lnTo>
                  <a:lnTo>
                    <a:pt x="7938" y="538"/>
                  </a:lnTo>
                  <a:lnTo>
                    <a:pt x="7767" y="562"/>
                  </a:lnTo>
                  <a:lnTo>
                    <a:pt x="7596" y="538"/>
                  </a:lnTo>
                  <a:lnTo>
                    <a:pt x="7034" y="367"/>
                  </a:lnTo>
                  <a:lnTo>
                    <a:pt x="6668" y="294"/>
                  </a:lnTo>
                  <a:lnTo>
                    <a:pt x="6252" y="196"/>
                  </a:lnTo>
                  <a:lnTo>
                    <a:pt x="5788" y="123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0" name="Google Shape;764;p48">
              <a:extLst>
                <a:ext uri="{FF2B5EF4-FFF2-40B4-BE49-F238E27FC236}">
                  <a16:creationId xmlns:a16="http://schemas.microsoft.com/office/drawing/2014/main" id="{9C8DEBD0-DC94-47FE-BF20-A49BCC424CB1}"/>
                </a:ext>
              </a:extLst>
            </p:cNvPr>
            <p:cNvSpPr/>
            <p:nvPr/>
          </p:nvSpPr>
          <p:spPr>
            <a:xfrm>
              <a:off x="1926350" y="995225"/>
              <a:ext cx="208225" cy="332175"/>
            </a:xfrm>
            <a:custGeom>
              <a:avLst/>
              <a:gdLst/>
              <a:ahLst/>
              <a:cxnLst/>
              <a:rect l="l" t="t" r="r" b="b"/>
              <a:pathLst>
                <a:path w="8329" h="13287" extrusionOk="0">
                  <a:moveTo>
                    <a:pt x="4177" y="1"/>
                  </a:moveTo>
                  <a:lnTo>
                    <a:pt x="3591" y="25"/>
                  </a:lnTo>
                  <a:lnTo>
                    <a:pt x="3029" y="74"/>
                  </a:lnTo>
                  <a:lnTo>
                    <a:pt x="2467" y="196"/>
                  </a:lnTo>
                  <a:lnTo>
                    <a:pt x="1905" y="343"/>
                  </a:lnTo>
                  <a:lnTo>
                    <a:pt x="1393" y="538"/>
                  </a:lnTo>
                  <a:lnTo>
                    <a:pt x="929" y="758"/>
                  </a:lnTo>
                  <a:lnTo>
                    <a:pt x="513" y="978"/>
                  </a:lnTo>
                  <a:lnTo>
                    <a:pt x="342" y="1124"/>
                  </a:lnTo>
                  <a:lnTo>
                    <a:pt x="196" y="1246"/>
                  </a:lnTo>
                  <a:lnTo>
                    <a:pt x="123" y="1319"/>
                  </a:lnTo>
                  <a:lnTo>
                    <a:pt x="49" y="1442"/>
                  </a:lnTo>
                  <a:lnTo>
                    <a:pt x="25" y="1539"/>
                  </a:lnTo>
                  <a:lnTo>
                    <a:pt x="0" y="1661"/>
                  </a:lnTo>
                  <a:lnTo>
                    <a:pt x="0" y="11626"/>
                  </a:lnTo>
                  <a:lnTo>
                    <a:pt x="25" y="11773"/>
                  </a:lnTo>
                  <a:lnTo>
                    <a:pt x="74" y="11895"/>
                  </a:lnTo>
                  <a:lnTo>
                    <a:pt x="147" y="11992"/>
                  </a:lnTo>
                  <a:lnTo>
                    <a:pt x="245" y="12090"/>
                  </a:lnTo>
                  <a:lnTo>
                    <a:pt x="391" y="12163"/>
                  </a:lnTo>
                  <a:lnTo>
                    <a:pt x="562" y="12188"/>
                  </a:lnTo>
                  <a:lnTo>
                    <a:pt x="733" y="12163"/>
                  </a:lnTo>
                  <a:lnTo>
                    <a:pt x="1295" y="11992"/>
                  </a:lnTo>
                  <a:lnTo>
                    <a:pt x="1661" y="11919"/>
                  </a:lnTo>
                  <a:lnTo>
                    <a:pt x="2076" y="11821"/>
                  </a:lnTo>
                  <a:lnTo>
                    <a:pt x="2540" y="11748"/>
                  </a:lnTo>
                  <a:lnTo>
                    <a:pt x="3029" y="11699"/>
                  </a:lnTo>
                  <a:lnTo>
                    <a:pt x="3591" y="11650"/>
                  </a:lnTo>
                  <a:lnTo>
                    <a:pt x="4177" y="11626"/>
                  </a:lnTo>
                  <a:lnTo>
                    <a:pt x="4616" y="11650"/>
                  </a:lnTo>
                  <a:lnTo>
                    <a:pt x="5032" y="11675"/>
                  </a:lnTo>
                  <a:lnTo>
                    <a:pt x="5422" y="11748"/>
                  </a:lnTo>
                  <a:lnTo>
                    <a:pt x="5789" y="11821"/>
                  </a:lnTo>
                  <a:lnTo>
                    <a:pt x="6131" y="11919"/>
                  </a:lnTo>
                  <a:lnTo>
                    <a:pt x="6448" y="12017"/>
                  </a:lnTo>
                  <a:lnTo>
                    <a:pt x="6717" y="12139"/>
                  </a:lnTo>
                  <a:lnTo>
                    <a:pt x="6985" y="12261"/>
                  </a:lnTo>
                  <a:lnTo>
                    <a:pt x="7205" y="12383"/>
                  </a:lnTo>
                  <a:lnTo>
                    <a:pt x="7425" y="12530"/>
                  </a:lnTo>
                  <a:lnTo>
                    <a:pt x="7791" y="12798"/>
                  </a:lnTo>
                  <a:lnTo>
                    <a:pt x="8084" y="13067"/>
                  </a:lnTo>
                  <a:lnTo>
                    <a:pt x="8329" y="13287"/>
                  </a:lnTo>
                  <a:lnTo>
                    <a:pt x="8329" y="2199"/>
                  </a:lnTo>
                  <a:lnTo>
                    <a:pt x="8329" y="2101"/>
                  </a:lnTo>
                  <a:lnTo>
                    <a:pt x="8280" y="1979"/>
                  </a:lnTo>
                  <a:lnTo>
                    <a:pt x="8231" y="1881"/>
                  </a:lnTo>
                  <a:lnTo>
                    <a:pt x="8158" y="1808"/>
                  </a:lnTo>
                  <a:lnTo>
                    <a:pt x="8036" y="1686"/>
                  </a:lnTo>
                  <a:lnTo>
                    <a:pt x="7767" y="1442"/>
                  </a:lnTo>
                  <a:lnTo>
                    <a:pt x="7449" y="1173"/>
                  </a:lnTo>
                  <a:lnTo>
                    <a:pt x="7083" y="904"/>
                  </a:lnTo>
                  <a:lnTo>
                    <a:pt x="6644" y="611"/>
                  </a:lnTo>
                  <a:lnTo>
                    <a:pt x="6375" y="489"/>
                  </a:lnTo>
                  <a:lnTo>
                    <a:pt x="6131" y="367"/>
                  </a:lnTo>
                  <a:lnTo>
                    <a:pt x="5838" y="269"/>
                  </a:lnTo>
                  <a:lnTo>
                    <a:pt x="5544" y="172"/>
                  </a:lnTo>
                  <a:lnTo>
                    <a:pt x="5227" y="98"/>
                  </a:lnTo>
                  <a:lnTo>
                    <a:pt x="4885" y="49"/>
                  </a:lnTo>
                  <a:lnTo>
                    <a:pt x="45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1" name="Google Shape;765;p48">
              <a:extLst>
                <a:ext uri="{FF2B5EF4-FFF2-40B4-BE49-F238E27FC236}">
                  <a16:creationId xmlns:a16="http://schemas.microsoft.com/office/drawing/2014/main" id="{D3B818CC-7675-4DF1-9500-8D03F90C8B16}"/>
                </a:ext>
              </a:extLst>
            </p:cNvPr>
            <p:cNvSpPr/>
            <p:nvPr/>
          </p:nvSpPr>
          <p:spPr>
            <a:xfrm>
              <a:off x="2146775" y="995225"/>
              <a:ext cx="208225" cy="332175"/>
            </a:xfrm>
            <a:custGeom>
              <a:avLst/>
              <a:gdLst/>
              <a:ahLst/>
              <a:cxnLst/>
              <a:rect l="l" t="t" r="r" b="b"/>
              <a:pathLst>
                <a:path w="8329" h="13287" extrusionOk="0">
                  <a:moveTo>
                    <a:pt x="3786" y="1"/>
                  </a:moveTo>
                  <a:lnTo>
                    <a:pt x="3444" y="49"/>
                  </a:lnTo>
                  <a:lnTo>
                    <a:pt x="3102" y="98"/>
                  </a:lnTo>
                  <a:lnTo>
                    <a:pt x="2784" y="172"/>
                  </a:lnTo>
                  <a:lnTo>
                    <a:pt x="2491" y="269"/>
                  </a:lnTo>
                  <a:lnTo>
                    <a:pt x="2198" y="367"/>
                  </a:lnTo>
                  <a:lnTo>
                    <a:pt x="1954" y="489"/>
                  </a:lnTo>
                  <a:lnTo>
                    <a:pt x="1685" y="611"/>
                  </a:lnTo>
                  <a:lnTo>
                    <a:pt x="1246" y="904"/>
                  </a:lnTo>
                  <a:lnTo>
                    <a:pt x="879" y="1173"/>
                  </a:lnTo>
                  <a:lnTo>
                    <a:pt x="562" y="1442"/>
                  </a:lnTo>
                  <a:lnTo>
                    <a:pt x="293" y="1686"/>
                  </a:lnTo>
                  <a:lnTo>
                    <a:pt x="171" y="1808"/>
                  </a:lnTo>
                  <a:lnTo>
                    <a:pt x="98" y="1881"/>
                  </a:lnTo>
                  <a:lnTo>
                    <a:pt x="49" y="1979"/>
                  </a:lnTo>
                  <a:lnTo>
                    <a:pt x="0" y="2101"/>
                  </a:lnTo>
                  <a:lnTo>
                    <a:pt x="0" y="2199"/>
                  </a:lnTo>
                  <a:lnTo>
                    <a:pt x="0" y="13287"/>
                  </a:lnTo>
                  <a:lnTo>
                    <a:pt x="244" y="13067"/>
                  </a:lnTo>
                  <a:lnTo>
                    <a:pt x="537" y="12798"/>
                  </a:lnTo>
                  <a:lnTo>
                    <a:pt x="904" y="12530"/>
                  </a:lnTo>
                  <a:lnTo>
                    <a:pt x="1124" y="12383"/>
                  </a:lnTo>
                  <a:lnTo>
                    <a:pt x="1343" y="12261"/>
                  </a:lnTo>
                  <a:lnTo>
                    <a:pt x="1612" y="12139"/>
                  </a:lnTo>
                  <a:lnTo>
                    <a:pt x="1881" y="12017"/>
                  </a:lnTo>
                  <a:lnTo>
                    <a:pt x="2198" y="11919"/>
                  </a:lnTo>
                  <a:lnTo>
                    <a:pt x="2540" y="11821"/>
                  </a:lnTo>
                  <a:lnTo>
                    <a:pt x="2907" y="11748"/>
                  </a:lnTo>
                  <a:lnTo>
                    <a:pt x="3297" y="11675"/>
                  </a:lnTo>
                  <a:lnTo>
                    <a:pt x="3712" y="11650"/>
                  </a:lnTo>
                  <a:lnTo>
                    <a:pt x="4152" y="11626"/>
                  </a:lnTo>
                  <a:lnTo>
                    <a:pt x="4738" y="11650"/>
                  </a:lnTo>
                  <a:lnTo>
                    <a:pt x="5300" y="11699"/>
                  </a:lnTo>
                  <a:lnTo>
                    <a:pt x="5788" y="11748"/>
                  </a:lnTo>
                  <a:lnTo>
                    <a:pt x="6252" y="11821"/>
                  </a:lnTo>
                  <a:lnTo>
                    <a:pt x="6668" y="11919"/>
                  </a:lnTo>
                  <a:lnTo>
                    <a:pt x="7034" y="11992"/>
                  </a:lnTo>
                  <a:lnTo>
                    <a:pt x="7596" y="12163"/>
                  </a:lnTo>
                  <a:lnTo>
                    <a:pt x="7767" y="12188"/>
                  </a:lnTo>
                  <a:lnTo>
                    <a:pt x="7938" y="12163"/>
                  </a:lnTo>
                  <a:lnTo>
                    <a:pt x="8084" y="12090"/>
                  </a:lnTo>
                  <a:lnTo>
                    <a:pt x="8182" y="11992"/>
                  </a:lnTo>
                  <a:lnTo>
                    <a:pt x="8255" y="11895"/>
                  </a:lnTo>
                  <a:lnTo>
                    <a:pt x="8304" y="11773"/>
                  </a:lnTo>
                  <a:lnTo>
                    <a:pt x="8328" y="11626"/>
                  </a:lnTo>
                  <a:lnTo>
                    <a:pt x="8328" y="1661"/>
                  </a:lnTo>
                  <a:lnTo>
                    <a:pt x="8304" y="1539"/>
                  </a:lnTo>
                  <a:lnTo>
                    <a:pt x="8280" y="1442"/>
                  </a:lnTo>
                  <a:lnTo>
                    <a:pt x="8206" y="1319"/>
                  </a:lnTo>
                  <a:lnTo>
                    <a:pt x="8133" y="1246"/>
                  </a:lnTo>
                  <a:lnTo>
                    <a:pt x="7987" y="1124"/>
                  </a:lnTo>
                  <a:lnTo>
                    <a:pt x="7816" y="978"/>
                  </a:lnTo>
                  <a:lnTo>
                    <a:pt x="7400" y="758"/>
                  </a:lnTo>
                  <a:lnTo>
                    <a:pt x="6936" y="538"/>
                  </a:lnTo>
                  <a:lnTo>
                    <a:pt x="6423" y="343"/>
                  </a:lnTo>
                  <a:lnTo>
                    <a:pt x="5862" y="196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pic>
        <p:nvPicPr>
          <p:cNvPr id="11" name="Google Shape;688;p47">
            <a:extLst>
              <a:ext uri="{FF2B5EF4-FFF2-40B4-BE49-F238E27FC236}">
                <a16:creationId xmlns:a16="http://schemas.microsoft.com/office/drawing/2014/main" id="{55A217A6-FE2C-44CB-8FB9-FE01D9A32F6D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35310" y="1542425"/>
            <a:ext cx="4014952" cy="52014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CF1640A-4BA0-455F-A9A3-069D0066F3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82"/>
          <a:stretch/>
        </p:blipFill>
        <p:spPr>
          <a:xfrm>
            <a:off x="3152466" y="2525433"/>
            <a:ext cx="6590980" cy="4178071"/>
          </a:xfrm>
          <a:prstGeom prst="rect">
            <a:avLst/>
          </a:prstGeom>
        </p:spPr>
      </p:pic>
      <p:sp>
        <p:nvSpPr>
          <p:cNvPr id="3" name="Flowchart: Terminator 2">
            <a:extLst>
              <a:ext uri="{FF2B5EF4-FFF2-40B4-BE49-F238E27FC236}">
                <a16:creationId xmlns:a16="http://schemas.microsoft.com/office/drawing/2014/main" id="{0E9E2478-6F41-4AB5-8A11-C6DA8A9D24FE}"/>
              </a:ext>
            </a:extLst>
          </p:cNvPr>
          <p:cNvSpPr/>
          <p:nvPr/>
        </p:nvSpPr>
        <p:spPr>
          <a:xfrm>
            <a:off x="124677" y="124999"/>
            <a:ext cx="2854497" cy="785862"/>
          </a:xfrm>
          <a:prstGeom prst="flowChartTerminator">
            <a:avLst/>
          </a:prstGeom>
          <a:solidFill>
            <a:schemeClr val="accent1">
              <a:lumMod val="5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BÀI TẬP 1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271F463-0F6E-407E-A132-CA13710034F8}"/>
              </a:ext>
            </a:extLst>
          </p:cNvPr>
          <p:cNvSpPr/>
          <p:nvPr/>
        </p:nvSpPr>
        <p:spPr>
          <a:xfrm>
            <a:off x="1455174" y="1157596"/>
            <a:ext cx="9026013" cy="1683927"/>
          </a:xfrm>
          <a:prstGeom prst="roundRect">
            <a:avLst>
              <a:gd name="adj" fmla="val 4783"/>
            </a:avLst>
          </a:prstGeom>
          <a:solidFill>
            <a:schemeClr val="bg1"/>
          </a:solidFill>
          <a:ln w="28575">
            <a:solidFill>
              <a:schemeClr val="bg1">
                <a:lumMod val="1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165DBC9-372E-47E1-8735-1029D4044140}"/>
              </a:ext>
            </a:extLst>
          </p:cNvPr>
          <p:cNvSpPr txBox="1"/>
          <p:nvPr/>
        </p:nvSpPr>
        <p:spPr>
          <a:xfrm>
            <a:off x="1627185" y="1201552"/>
            <a:ext cx="7748873" cy="15960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Lên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bảng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trạng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thái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cảm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xúc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động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tác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cử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chỉ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điệu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bộ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lời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nói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cả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lớp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sát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đoán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cảm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xúc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bạn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ED5876F7-46C2-48E1-B765-E022B5AA84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5912" y="698090"/>
            <a:ext cx="2221411" cy="222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3967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634C7AE-F0B6-4684-B1DC-A61DD7DE2548}"/>
              </a:ext>
            </a:extLst>
          </p:cNvPr>
          <p:cNvSpPr/>
          <p:nvPr/>
        </p:nvSpPr>
        <p:spPr>
          <a:xfrm>
            <a:off x="1107235" y="2144968"/>
            <a:ext cx="10213504" cy="421650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E06824-C4E9-45FE-8B90-A9259E8B3BB2}"/>
              </a:ext>
            </a:extLst>
          </p:cNvPr>
          <p:cNvSpPr txBox="1"/>
          <p:nvPr/>
        </p:nvSpPr>
        <p:spPr>
          <a:xfrm>
            <a:off x="1607292" y="2436948"/>
            <a:ext cx="8966195" cy="37694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Đọc</a:t>
            </a:r>
            <a:r>
              <a:rPr lang="en-US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tình</a:t>
            </a:r>
            <a:r>
              <a:rPr lang="en-US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huống</a:t>
            </a:r>
            <a:r>
              <a:rPr lang="en-US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</a:t>
            </a:r>
            <a:r>
              <a:rPr lang="en-US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biết</a:t>
            </a:r>
            <a:r>
              <a:rPr lang="en-US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sẽ</a:t>
            </a:r>
            <a:r>
              <a:rPr lang="en-US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cảm</a:t>
            </a:r>
            <a:r>
              <a:rPr lang="en-US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xúc</a:t>
            </a:r>
            <a:r>
              <a:rPr lang="en-US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như</a:t>
            </a:r>
            <a:r>
              <a:rPr lang="en-US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thế</a:t>
            </a:r>
            <a:r>
              <a:rPr lang="en-US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en-US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tình</a:t>
            </a:r>
            <a:r>
              <a:rPr lang="en-US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huống</a:t>
            </a:r>
            <a:r>
              <a:rPr lang="en-US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lvl="1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làm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vỡ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kỉ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niệm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bố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lvl="1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bạn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giữ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lời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hứa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lvl="1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</a:t>
            </a:r>
            <a:r>
              <a:rPr lang="nl-NL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anh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trường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thường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xuyên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bắt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phải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xách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cặp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anh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lvl="1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Khi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khen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ngợi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89703CC-DD58-425C-AE9E-B3DEDB33FF0D}"/>
              </a:ext>
            </a:extLst>
          </p:cNvPr>
          <p:cNvGrpSpPr/>
          <p:nvPr/>
        </p:nvGrpSpPr>
        <p:grpSpPr>
          <a:xfrm>
            <a:off x="3258011" y="790089"/>
            <a:ext cx="6238874" cy="1517898"/>
            <a:chOff x="3450848" y="991294"/>
            <a:chExt cx="6238874" cy="1517898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448A487E-E68C-402C-8503-963BA5867D80}"/>
                </a:ext>
              </a:extLst>
            </p:cNvPr>
            <p:cNvSpPr/>
            <p:nvPr/>
          </p:nvSpPr>
          <p:spPr>
            <a:xfrm>
              <a:off x="3795252" y="991294"/>
              <a:ext cx="5673213" cy="1517898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3839481-59A1-4C09-A418-3BAFB9F8ED0C}"/>
                </a:ext>
              </a:extLst>
            </p:cNvPr>
            <p:cNvSpPr txBox="1"/>
            <p:nvPr/>
          </p:nvSpPr>
          <p:spPr>
            <a:xfrm>
              <a:off x="3450848" y="1120255"/>
              <a:ext cx="6238874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1200"/>
                </a:spcBef>
              </a:pPr>
              <a:r>
                <a:rPr lang="en-US" sz="3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 THEO NHÓM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90CF4AF-8529-4330-B4DA-4419D0958647}"/>
                </a:ext>
              </a:extLst>
            </p:cNvPr>
            <p:cNvSpPr/>
            <p:nvPr/>
          </p:nvSpPr>
          <p:spPr>
            <a:xfrm>
              <a:off x="5562794" y="1907089"/>
              <a:ext cx="2243579" cy="437737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Thời</a:t>
              </a:r>
              <a:r>
                <a:rPr 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gian</a:t>
              </a:r>
              <a:r>
                <a:rPr 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4 </a:t>
              </a:r>
              <a:r>
                <a:rPr lang="en-US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phút</a:t>
              </a:r>
              <a:endPara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" name="Flowchart: Terminator 7">
            <a:extLst>
              <a:ext uri="{FF2B5EF4-FFF2-40B4-BE49-F238E27FC236}">
                <a16:creationId xmlns:a16="http://schemas.microsoft.com/office/drawing/2014/main" id="{34A6B5A9-473A-4947-8A17-936B7855F5C9}"/>
              </a:ext>
            </a:extLst>
          </p:cNvPr>
          <p:cNvSpPr/>
          <p:nvPr/>
        </p:nvSpPr>
        <p:spPr>
          <a:xfrm>
            <a:off x="124677" y="124999"/>
            <a:ext cx="2854497" cy="785862"/>
          </a:xfrm>
          <a:prstGeom prst="flowChartTerminator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BÀI TẬP 2</a:t>
            </a:r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54925DFD-49FE-4458-85C1-6F7B3784DF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0126" y="919050"/>
            <a:ext cx="1490795" cy="149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3778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Terminator 4">
            <a:extLst>
              <a:ext uri="{FF2B5EF4-FFF2-40B4-BE49-F238E27FC236}">
                <a16:creationId xmlns:a16="http://schemas.microsoft.com/office/drawing/2014/main" id="{083EE745-72FE-4AC6-8FE5-06966286CA8F}"/>
              </a:ext>
            </a:extLst>
          </p:cNvPr>
          <p:cNvSpPr/>
          <p:nvPr/>
        </p:nvSpPr>
        <p:spPr>
          <a:xfrm>
            <a:off x="124677" y="124999"/>
            <a:ext cx="2854497" cy="785862"/>
          </a:xfrm>
          <a:prstGeom prst="flowChartTerminator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BÀI TẬP 2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61DC2FB-7331-4545-B507-E1B5ED2EC29C}"/>
              </a:ext>
            </a:extLst>
          </p:cNvPr>
          <p:cNvGrpSpPr/>
          <p:nvPr/>
        </p:nvGrpSpPr>
        <p:grpSpPr>
          <a:xfrm>
            <a:off x="477179" y="1322705"/>
            <a:ext cx="6080932" cy="785862"/>
            <a:chOff x="801644" y="4178709"/>
            <a:chExt cx="9669328" cy="2094271"/>
          </a:xfrm>
          <a:solidFill>
            <a:schemeClr val="bg1"/>
          </a:solidFill>
        </p:grpSpPr>
        <p:sp>
          <p:nvSpPr>
            <p:cNvPr id="7" name="Rectangle: Diagonal Corners Rounded 6">
              <a:extLst>
                <a:ext uri="{FF2B5EF4-FFF2-40B4-BE49-F238E27FC236}">
                  <a16:creationId xmlns:a16="http://schemas.microsoft.com/office/drawing/2014/main" id="{C7C11EDF-930E-411B-A661-E1F796A65D78}"/>
                </a:ext>
              </a:extLst>
            </p:cNvPr>
            <p:cNvSpPr/>
            <p:nvPr/>
          </p:nvSpPr>
          <p:spPr>
            <a:xfrm>
              <a:off x="801644" y="4178709"/>
              <a:ext cx="9669328" cy="2094271"/>
            </a:xfrm>
            <a:prstGeom prst="round2DiagRect">
              <a:avLst/>
            </a:prstGeom>
            <a:grpFill/>
            <a:ln w="28575">
              <a:solidFill>
                <a:srgbClr val="FF7C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F408051-2435-48BF-A03E-E89F3050380E}"/>
                </a:ext>
              </a:extLst>
            </p:cNvPr>
            <p:cNvSpPr txBox="1"/>
            <p:nvPr/>
          </p:nvSpPr>
          <p:spPr>
            <a:xfrm>
              <a:off x="950139" y="4213790"/>
              <a:ext cx="9520831" cy="175575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algn="ctr">
                <a:lnSpc>
                  <a:spcPct val="150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2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Khi </a:t>
              </a:r>
              <a:r>
                <a:rPr lang="en-US" sz="28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em</a:t>
              </a:r>
              <a:r>
                <a:rPr lang="en-US" sz="2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làm</a:t>
              </a:r>
              <a:r>
                <a:rPr lang="en-US" sz="2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vỡ</a:t>
              </a:r>
              <a:r>
                <a:rPr lang="en-US" sz="2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đồ</a:t>
              </a:r>
              <a:r>
                <a:rPr lang="en-US" sz="2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kỉ</a:t>
              </a:r>
              <a:r>
                <a:rPr lang="en-US" sz="2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niệm</a:t>
              </a:r>
              <a:r>
                <a:rPr lang="en-US" sz="2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của</a:t>
              </a:r>
              <a:r>
                <a:rPr lang="en-US" sz="2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bố</a:t>
              </a:r>
              <a:endPara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Arrow: Right 9">
            <a:extLst>
              <a:ext uri="{FF2B5EF4-FFF2-40B4-BE49-F238E27FC236}">
                <a16:creationId xmlns:a16="http://schemas.microsoft.com/office/drawing/2014/main" id="{D0E00519-C949-4A0C-94E9-8683C7CD5B87}"/>
              </a:ext>
            </a:extLst>
          </p:cNvPr>
          <p:cNvSpPr/>
          <p:nvPr/>
        </p:nvSpPr>
        <p:spPr>
          <a:xfrm>
            <a:off x="6857687" y="1474839"/>
            <a:ext cx="894735" cy="5198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72C3617-8E52-41A9-87D6-F85A9679C2DF}"/>
              </a:ext>
            </a:extLst>
          </p:cNvPr>
          <p:cNvGrpSpPr/>
          <p:nvPr/>
        </p:nvGrpSpPr>
        <p:grpSpPr>
          <a:xfrm>
            <a:off x="8017892" y="1314287"/>
            <a:ext cx="3775589" cy="865239"/>
            <a:chOff x="7718321" y="1297672"/>
            <a:chExt cx="3775589" cy="865239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9EBFB16B-F2C4-455F-BC2C-21AC473266AB}"/>
                </a:ext>
              </a:extLst>
            </p:cNvPr>
            <p:cNvSpPr/>
            <p:nvPr/>
          </p:nvSpPr>
          <p:spPr>
            <a:xfrm>
              <a:off x="7718323" y="1297672"/>
              <a:ext cx="3775587" cy="865239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04F6DBC-EB9A-4B62-860C-21D873500E22}"/>
                </a:ext>
              </a:extLst>
            </p:cNvPr>
            <p:cNvSpPr txBox="1"/>
            <p:nvPr/>
          </p:nvSpPr>
          <p:spPr>
            <a:xfrm>
              <a:off x="7718321" y="1471484"/>
              <a:ext cx="3775589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Lo </a:t>
              </a:r>
              <a:r>
                <a:rPr lang="en-US" sz="2800" b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lắng</a:t>
              </a:r>
              <a:r>
                <a:rPr lang="en-US" sz="28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, </a:t>
              </a:r>
              <a:r>
                <a:rPr lang="en-US" sz="2800" b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sợ</a:t>
              </a:r>
              <a:r>
                <a:rPr lang="en-US" sz="28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hãi</a:t>
              </a:r>
              <a:endParaRPr lang="en-US" sz="2800" b="1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824BC9F-4183-4C14-AA63-BF43C66B07AB}"/>
              </a:ext>
            </a:extLst>
          </p:cNvPr>
          <p:cNvGrpSpPr/>
          <p:nvPr/>
        </p:nvGrpSpPr>
        <p:grpSpPr>
          <a:xfrm>
            <a:off x="477177" y="2520411"/>
            <a:ext cx="6080935" cy="785862"/>
            <a:chOff x="801644" y="4178709"/>
            <a:chExt cx="9669328" cy="2094271"/>
          </a:xfrm>
          <a:solidFill>
            <a:schemeClr val="bg1"/>
          </a:solidFill>
        </p:grpSpPr>
        <p:sp>
          <p:nvSpPr>
            <p:cNvPr id="14" name="Rectangle: Diagonal Corners Rounded 13">
              <a:extLst>
                <a:ext uri="{FF2B5EF4-FFF2-40B4-BE49-F238E27FC236}">
                  <a16:creationId xmlns:a16="http://schemas.microsoft.com/office/drawing/2014/main" id="{12636B9C-C28C-4C60-946A-9D523D9D63DD}"/>
                </a:ext>
              </a:extLst>
            </p:cNvPr>
            <p:cNvSpPr/>
            <p:nvPr/>
          </p:nvSpPr>
          <p:spPr>
            <a:xfrm>
              <a:off x="801644" y="4178709"/>
              <a:ext cx="9669328" cy="2094271"/>
            </a:xfrm>
            <a:prstGeom prst="round2DiagRect">
              <a:avLst/>
            </a:prstGeom>
            <a:grpFill/>
            <a:ln w="28575">
              <a:solidFill>
                <a:srgbClr val="FF7C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416B280-5E26-42D2-B58A-CA0F7387C2B5}"/>
                </a:ext>
              </a:extLst>
            </p:cNvPr>
            <p:cNvSpPr txBox="1"/>
            <p:nvPr/>
          </p:nvSpPr>
          <p:spPr>
            <a:xfrm>
              <a:off x="950139" y="4213790"/>
              <a:ext cx="9520831" cy="178309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algn="ctr">
                <a:lnSpc>
                  <a:spcPct val="150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2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Khi </a:t>
              </a:r>
              <a:r>
                <a:rPr lang="en-US" sz="28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bạn</a:t>
              </a:r>
              <a:r>
                <a:rPr lang="en-US" sz="2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không</a:t>
              </a:r>
              <a:r>
                <a:rPr lang="en-US" sz="2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giữ</a:t>
              </a:r>
              <a:r>
                <a:rPr lang="en-US" sz="2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lời</a:t>
              </a:r>
              <a:r>
                <a:rPr lang="en-US" sz="2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hứa</a:t>
              </a:r>
              <a:r>
                <a:rPr lang="en-US" sz="2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với</a:t>
              </a:r>
              <a:r>
                <a:rPr lang="en-US" sz="2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em</a:t>
              </a:r>
              <a:endPara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B89DDFB6-58B3-4593-B5B0-F3F0126585C1}"/>
              </a:ext>
            </a:extLst>
          </p:cNvPr>
          <p:cNvSpPr/>
          <p:nvPr/>
        </p:nvSpPr>
        <p:spPr>
          <a:xfrm>
            <a:off x="6857686" y="2672545"/>
            <a:ext cx="894735" cy="5198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3E9BBB3-05EE-4A9E-9C59-55ADF201BE57}"/>
              </a:ext>
            </a:extLst>
          </p:cNvPr>
          <p:cNvGrpSpPr/>
          <p:nvPr/>
        </p:nvGrpSpPr>
        <p:grpSpPr>
          <a:xfrm>
            <a:off x="8017892" y="2511993"/>
            <a:ext cx="3775588" cy="865239"/>
            <a:chOff x="7718322" y="1297672"/>
            <a:chExt cx="3775588" cy="865239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2F17D8F9-1D6D-4460-A392-A5A4E5D0378A}"/>
                </a:ext>
              </a:extLst>
            </p:cNvPr>
            <p:cNvSpPr/>
            <p:nvPr/>
          </p:nvSpPr>
          <p:spPr>
            <a:xfrm>
              <a:off x="7718323" y="1297672"/>
              <a:ext cx="3775587" cy="865239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36DBA82-8663-44E9-A33E-CDD13449E506}"/>
                </a:ext>
              </a:extLst>
            </p:cNvPr>
            <p:cNvSpPr txBox="1"/>
            <p:nvPr/>
          </p:nvSpPr>
          <p:spPr>
            <a:xfrm>
              <a:off x="7718322" y="1471484"/>
              <a:ext cx="3775588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Buồn</a:t>
              </a:r>
              <a:r>
                <a:rPr lang="en-US" sz="28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, </a:t>
              </a:r>
              <a:r>
                <a:rPr lang="en-US" sz="2800" b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khó</a:t>
              </a:r>
              <a:r>
                <a:rPr lang="en-US" sz="28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chịu</a:t>
              </a:r>
              <a:endParaRPr lang="en-US" sz="2800" b="1" dirty="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939E065-5B7B-4082-BB8A-63268CD010C3}"/>
              </a:ext>
            </a:extLst>
          </p:cNvPr>
          <p:cNvGrpSpPr/>
          <p:nvPr/>
        </p:nvGrpSpPr>
        <p:grpSpPr>
          <a:xfrm>
            <a:off x="398519" y="3707239"/>
            <a:ext cx="6159595" cy="1208584"/>
            <a:chOff x="801644" y="4178709"/>
            <a:chExt cx="9669328" cy="3220798"/>
          </a:xfrm>
          <a:solidFill>
            <a:schemeClr val="bg1"/>
          </a:solidFill>
        </p:grpSpPr>
        <p:sp>
          <p:nvSpPr>
            <p:cNvPr id="21" name="Rectangle: Diagonal Corners Rounded 20">
              <a:extLst>
                <a:ext uri="{FF2B5EF4-FFF2-40B4-BE49-F238E27FC236}">
                  <a16:creationId xmlns:a16="http://schemas.microsoft.com/office/drawing/2014/main" id="{3824F2E8-9151-4682-83A8-8DE93D4496D3}"/>
                </a:ext>
              </a:extLst>
            </p:cNvPr>
            <p:cNvSpPr/>
            <p:nvPr/>
          </p:nvSpPr>
          <p:spPr>
            <a:xfrm>
              <a:off x="801644" y="4178709"/>
              <a:ext cx="9669328" cy="3220798"/>
            </a:xfrm>
            <a:prstGeom prst="round2DiagRect">
              <a:avLst/>
            </a:prstGeom>
            <a:grpFill/>
            <a:ln w="28575">
              <a:solidFill>
                <a:srgbClr val="FF7C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00A3767-966A-4EBC-AC49-46EBF53CD214}"/>
                </a:ext>
              </a:extLst>
            </p:cNvPr>
            <p:cNvSpPr txBox="1"/>
            <p:nvPr/>
          </p:nvSpPr>
          <p:spPr>
            <a:xfrm>
              <a:off x="950139" y="4213790"/>
              <a:ext cx="9520831" cy="2875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>
                <a:lnSpc>
                  <a:spcPct val="120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2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Khi </a:t>
              </a:r>
              <a:r>
                <a:rPr lang="en-US" sz="28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một</a:t>
              </a:r>
              <a:r>
                <a:rPr lang="en-US" sz="2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anh</a:t>
              </a:r>
              <a:r>
                <a:rPr lang="en-US" sz="2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trong</a:t>
              </a:r>
              <a:r>
                <a:rPr lang="en-US" sz="2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trường</a:t>
              </a:r>
              <a:r>
                <a:rPr lang="en-US" sz="2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thường</a:t>
              </a:r>
              <a:r>
                <a:rPr lang="en-US" sz="2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xuyên</a:t>
              </a:r>
              <a:r>
                <a:rPr lang="en-US" sz="2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bắt</a:t>
              </a:r>
              <a:r>
                <a:rPr lang="en-US" sz="2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em</a:t>
              </a:r>
              <a:r>
                <a:rPr lang="en-US" sz="2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phải</a:t>
              </a:r>
              <a:r>
                <a:rPr lang="en-US" sz="2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xách</a:t>
              </a:r>
              <a:r>
                <a:rPr lang="en-US" sz="2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cặp</a:t>
              </a:r>
              <a:r>
                <a:rPr lang="en-US" sz="2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cho</a:t>
              </a:r>
              <a:r>
                <a:rPr lang="en-US" sz="2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anh</a:t>
              </a:r>
              <a:endPara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91DD51BC-300E-4D44-943C-CBE5FB01215C}"/>
              </a:ext>
            </a:extLst>
          </p:cNvPr>
          <p:cNvSpPr/>
          <p:nvPr/>
        </p:nvSpPr>
        <p:spPr>
          <a:xfrm>
            <a:off x="6936344" y="4041681"/>
            <a:ext cx="894735" cy="5198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2B2EA13-0545-4C7A-8D9A-0D08020D178E}"/>
              </a:ext>
            </a:extLst>
          </p:cNvPr>
          <p:cNvGrpSpPr/>
          <p:nvPr/>
        </p:nvGrpSpPr>
        <p:grpSpPr>
          <a:xfrm>
            <a:off x="8017892" y="3870251"/>
            <a:ext cx="3775588" cy="865239"/>
            <a:chOff x="7718322" y="1297672"/>
            <a:chExt cx="3775588" cy="865239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E1B240B6-B276-43B5-9574-3D7CB8632D40}"/>
                </a:ext>
              </a:extLst>
            </p:cNvPr>
            <p:cNvSpPr/>
            <p:nvPr/>
          </p:nvSpPr>
          <p:spPr>
            <a:xfrm>
              <a:off x="7718323" y="1297672"/>
              <a:ext cx="3775587" cy="865239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6F45CD0-9FEC-4822-9AA7-3754D6426062}"/>
                </a:ext>
              </a:extLst>
            </p:cNvPr>
            <p:cNvSpPr txBox="1"/>
            <p:nvPr/>
          </p:nvSpPr>
          <p:spPr>
            <a:xfrm>
              <a:off x="7718322" y="1471484"/>
              <a:ext cx="3775588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Tức</a:t>
              </a:r>
              <a:r>
                <a:rPr lang="en-US" sz="28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giận</a:t>
              </a:r>
              <a:r>
                <a:rPr lang="en-US" sz="28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, </a:t>
              </a:r>
              <a:r>
                <a:rPr lang="en-US" sz="2800" b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cáu</a:t>
              </a:r>
              <a:r>
                <a:rPr lang="en-US" sz="28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gắt</a:t>
              </a:r>
              <a:endParaRPr lang="en-US" sz="2800" b="1" dirty="0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AEAEB4D-213E-42E0-B627-5BC1C95102E5}"/>
              </a:ext>
            </a:extLst>
          </p:cNvPr>
          <p:cNvGrpSpPr/>
          <p:nvPr/>
        </p:nvGrpSpPr>
        <p:grpSpPr>
          <a:xfrm>
            <a:off x="477177" y="5296895"/>
            <a:ext cx="6080935" cy="785862"/>
            <a:chOff x="801644" y="4178709"/>
            <a:chExt cx="9669328" cy="2094271"/>
          </a:xfrm>
          <a:solidFill>
            <a:schemeClr val="bg1"/>
          </a:solidFill>
        </p:grpSpPr>
        <p:sp>
          <p:nvSpPr>
            <p:cNvPr id="28" name="Rectangle: Diagonal Corners Rounded 27">
              <a:extLst>
                <a:ext uri="{FF2B5EF4-FFF2-40B4-BE49-F238E27FC236}">
                  <a16:creationId xmlns:a16="http://schemas.microsoft.com/office/drawing/2014/main" id="{B6CDE6ED-AB9E-400D-89B7-FAA721AE8F6A}"/>
                </a:ext>
              </a:extLst>
            </p:cNvPr>
            <p:cNvSpPr/>
            <p:nvPr/>
          </p:nvSpPr>
          <p:spPr>
            <a:xfrm>
              <a:off x="801644" y="4178709"/>
              <a:ext cx="9669328" cy="2094271"/>
            </a:xfrm>
            <a:prstGeom prst="round2DiagRect">
              <a:avLst/>
            </a:prstGeom>
            <a:grpFill/>
            <a:ln w="28575">
              <a:solidFill>
                <a:srgbClr val="FF7C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8B6A53E-78E6-4069-A82E-8E719D623408}"/>
                </a:ext>
              </a:extLst>
            </p:cNvPr>
            <p:cNvSpPr txBox="1"/>
            <p:nvPr/>
          </p:nvSpPr>
          <p:spPr>
            <a:xfrm>
              <a:off x="950139" y="4213790"/>
              <a:ext cx="9520831" cy="178309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algn="ctr">
                <a:lnSpc>
                  <a:spcPct val="150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2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Khi </a:t>
              </a:r>
              <a:r>
                <a:rPr lang="en-US" sz="28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em</a:t>
              </a:r>
              <a:r>
                <a:rPr lang="en-US" sz="2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2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khen</a:t>
              </a:r>
              <a:r>
                <a:rPr lang="en-US" sz="2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ngợi</a:t>
              </a:r>
              <a:endPara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0" name="Arrow: Right 29">
            <a:extLst>
              <a:ext uri="{FF2B5EF4-FFF2-40B4-BE49-F238E27FC236}">
                <a16:creationId xmlns:a16="http://schemas.microsoft.com/office/drawing/2014/main" id="{A38F41D5-FD8A-4606-B317-224650AF8949}"/>
              </a:ext>
            </a:extLst>
          </p:cNvPr>
          <p:cNvSpPr/>
          <p:nvPr/>
        </p:nvSpPr>
        <p:spPr>
          <a:xfrm>
            <a:off x="6857686" y="5449029"/>
            <a:ext cx="894735" cy="5198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1476B43-36C2-469D-8210-324F2137C964}"/>
              </a:ext>
            </a:extLst>
          </p:cNvPr>
          <p:cNvGrpSpPr/>
          <p:nvPr/>
        </p:nvGrpSpPr>
        <p:grpSpPr>
          <a:xfrm>
            <a:off x="8017892" y="5288477"/>
            <a:ext cx="3775588" cy="865239"/>
            <a:chOff x="7718322" y="1297672"/>
            <a:chExt cx="3775588" cy="865239"/>
          </a:xfrm>
        </p:grpSpPr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083AA566-81D7-4D0D-9F80-BA589F4D6236}"/>
                </a:ext>
              </a:extLst>
            </p:cNvPr>
            <p:cNvSpPr/>
            <p:nvPr/>
          </p:nvSpPr>
          <p:spPr>
            <a:xfrm>
              <a:off x="7718323" y="1297672"/>
              <a:ext cx="3775587" cy="865239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0B9EEAD-8D62-441B-A35B-04F00EFF294F}"/>
                </a:ext>
              </a:extLst>
            </p:cNvPr>
            <p:cNvSpPr txBox="1"/>
            <p:nvPr/>
          </p:nvSpPr>
          <p:spPr>
            <a:xfrm>
              <a:off x="7718322" y="1471484"/>
              <a:ext cx="3775588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Vui</a:t>
              </a:r>
              <a:r>
                <a:rPr lang="en-US" sz="28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mừng</a:t>
              </a:r>
              <a:r>
                <a:rPr lang="en-US" sz="28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, </a:t>
              </a:r>
              <a:r>
                <a:rPr lang="en-US" sz="2800" b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hào</a:t>
              </a:r>
              <a:r>
                <a:rPr lang="en-US" sz="28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hứng</a:t>
              </a:r>
              <a:endParaRPr lang="en-US" sz="28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4974314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  <p:bldP spid="23" grpId="0" animBg="1"/>
      <p:bldP spid="3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317861190"/>
</p:tagLst>
</file>

<file path=ppt/theme/theme1.xml><?xml version="1.0" encoding="utf-8"?>
<a:theme xmlns:a="http://schemas.openxmlformats.org/drawingml/2006/main" name="1_Office Theme">
  <a:themeElements>
    <a:clrScheme name="Custom 26">
      <a:dk1>
        <a:srgbClr val="1E263A"/>
      </a:dk1>
      <a:lt1>
        <a:srgbClr val="FFFFFF"/>
      </a:lt1>
      <a:dk2>
        <a:srgbClr val="989CA7"/>
      </a:dk2>
      <a:lt2>
        <a:srgbClr val="EAEEF0"/>
      </a:lt2>
      <a:accent1>
        <a:srgbClr val="6DB9E4"/>
      </a:accent1>
      <a:accent2>
        <a:srgbClr val="9ECE46"/>
      </a:accent2>
      <a:accent3>
        <a:srgbClr val="ECCB49"/>
      </a:accent3>
      <a:accent4>
        <a:srgbClr val="F5A73B"/>
      </a:accent4>
      <a:accent5>
        <a:srgbClr val="F36846"/>
      </a:accent5>
      <a:accent6>
        <a:srgbClr val="DD73C3"/>
      </a:accent6>
      <a:hlink>
        <a:srgbClr val="293D6F"/>
      </a:hlink>
      <a:folHlink>
        <a:srgbClr val="6611C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360</Words>
  <Application>Microsoft Office PowerPoint</Application>
  <PresentationFormat>Widescreen</PresentationFormat>
  <Paragraphs>49</Paragraphs>
  <Slides>16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Bebas Neue</vt:lpstr>
      <vt:lpstr>Calibri</vt:lpstr>
      <vt:lpstr>Calibri Light</vt:lpstr>
      <vt:lpstr>Open Sans</vt:lpstr>
      <vt:lpstr>Roboto Condensed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Ms Quyen</dc:creator>
  <cp:lastModifiedBy>Administrator</cp:lastModifiedBy>
  <cp:revision>4</cp:revision>
  <dcterms:created xsi:type="dcterms:W3CDTF">2022-01-13T01:25:40Z</dcterms:created>
  <dcterms:modified xsi:type="dcterms:W3CDTF">2022-03-29T16:07:54Z</dcterms:modified>
</cp:coreProperties>
</file>