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</p:sldMasterIdLst>
  <p:notesMasterIdLst>
    <p:notesMasterId r:id="rId20"/>
  </p:notesMasterIdLst>
  <p:sldIdLst>
    <p:sldId id="315" r:id="rId8"/>
    <p:sldId id="297" r:id="rId9"/>
    <p:sldId id="298" r:id="rId10"/>
    <p:sldId id="299" r:id="rId11"/>
    <p:sldId id="300" r:id="rId12"/>
    <p:sldId id="301" r:id="rId13"/>
    <p:sldId id="256" r:id="rId14"/>
    <p:sldId id="302" r:id="rId15"/>
    <p:sldId id="296" r:id="rId16"/>
    <p:sldId id="289" r:id="rId17"/>
    <p:sldId id="291" r:id="rId18"/>
    <p:sldId id="29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38358-4075-404D-9A59-39E8CC63549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14C3E-FF1B-41A4-B592-6540CF34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6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5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16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4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073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24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15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29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333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690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7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507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00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32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95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317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8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32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650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266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28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95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71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91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70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03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41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68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35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261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55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8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89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50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84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203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421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29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4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227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40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340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95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14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97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97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57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593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2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7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685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546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4702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709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8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92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9524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38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0255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904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07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0034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1782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8130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1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0142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1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3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6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3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0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69029" y="3750061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Bài: Thừa số - Tích (Tiết 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C25356-FCBF-4164-B69C-C41D5AFC2463}"/>
              </a:ext>
            </a:extLst>
          </p:cNvPr>
          <p:cNvSpPr/>
          <p:nvPr/>
        </p:nvSpPr>
        <p:spPr>
          <a:xfrm>
            <a:off x="9836727" y="6479640"/>
            <a:ext cx="1487055" cy="207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42093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2 x 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2 x 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2 x 6</a:t>
            </a:r>
          </a:p>
        </p:txBody>
      </p:sp>
    </p:spTree>
    <p:extLst>
      <p:ext uri="{BB962C8B-B14F-4D97-AF65-F5344CB8AC3E}">
        <p14:creationId xmlns:p14="http://schemas.microsoft.com/office/powerpoint/2010/main" val="17477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+ 3 + 3 + 3 +3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3 x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3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x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3137831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 x 3 </a:t>
            </a:r>
            <a:r>
              <a:rPr 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887104" y="5720186"/>
            <a:ext cx="384641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x 3 </a:t>
            </a:r>
            <a:r>
              <a:rPr 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371418" y="561062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2 x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57477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2112" y="206880"/>
              <a:ext cx="2117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Ôn tập về phép nhân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tìm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tích, so sánh 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003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628439" y="2191642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462</Words>
  <Application>Microsoft Office PowerPoint</Application>
  <PresentationFormat>Widescreen</PresentationFormat>
  <Paragraphs>112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iCiel Cadena</vt:lpstr>
      <vt:lpstr>Times New Roman</vt:lpstr>
      <vt:lpstr>UTM Cookies</vt:lpstr>
      <vt:lpstr>Office Theme</vt:lpstr>
      <vt:lpstr>3_Office Theme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Huyền Trang</cp:lastModifiedBy>
  <cp:revision>155</cp:revision>
  <dcterms:created xsi:type="dcterms:W3CDTF">2021-06-02T01:34:28Z</dcterms:created>
  <dcterms:modified xsi:type="dcterms:W3CDTF">2022-01-10T03:58:32Z</dcterms:modified>
</cp:coreProperties>
</file>