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14"/>
  </p:notesMasterIdLst>
  <p:sldIdLst>
    <p:sldId id="315" r:id="rId3"/>
    <p:sldId id="256" r:id="rId4"/>
    <p:sldId id="299" r:id="rId5"/>
    <p:sldId id="300" r:id="rId6"/>
    <p:sldId id="301" r:id="rId7"/>
    <p:sldId id="302" r:id="rId8"/>
    <p:sldId id="295" r:id="rId9"/>
    <p:sldId id="303" r:id="rId10"/>
    <p:sldId id="289" r:id="rId11"/>
    <p:sldId id="291" r:id="rId12"/>
    <p:sldId id="292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FFFFFF"/>
    <a:srgbClr val="FFFBCD"/>
    <a:srgbClr val="FDDEEB"/>
    <a:srgbClr val="FFF789"/>
    <a:srgbClr val="E07235"/>
    <a:srgbClr val="EB54E9"/>
    <a:srgbClr val="D34CD6"/>
    <a:srgbClr val="D8F3F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53D86-D27A-4864-A7FF-35B008CB502C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45DC-A865-4145-8F65-BA12539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00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2427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01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84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25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709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59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44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77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733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47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718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796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1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70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2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40.png"/><Relationship Id="rId7" Type="http://schemas.openxmlformats.org/officeDocument/2006/relationships/image" Target="../media/image2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0.png"/><Relationship Id="rId11" Type="http://schemas.openxmlformats.org/officeDocument/2006/relationships/image" Target="../media/image33.jpeg"/><Relationship Id="rId5" Type="http://schemas.openxmlformats.org/officeDocument/2006/relationships/image" Target="../media/image260.png"/><Relationship Id="rId10" Type="http://schemas.openxmlformats.org/officeDocument/2006/relationships/image" Target="../media/image310.png"/><Relationship Id="rId4" Type="http://schemas.openxmlformats.org/officeDocument/2006/relationships/image" Target="../media/image250.png"/><Relationship Id="rId9" Type="http://schemas.openxmlformats.org/officeDocument/2006/relationships/image" Target="../media/image3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11" Type="http://schemas.microsoft.com/office/2007/relationships/hdphoto" Target="../media/hdphoto8.wdp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5.jpe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80124" y="3238690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69029" y="3750061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PHÉP NHÂN - Tiết 2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C25356-FCBF-4164-B69C-C41D5AFC2463}"/>
              </a:ext>
            </a:extLst>
          </p:cNvPr>
          <p:cNvSpPr/>
          <p:nvPr/>
        </p:nvSpPr>
        <p:spPr>
          <a:xfrm>
            <a:off x="9836727" y="6479640"/>
            <a:ext cx="1487055" cy="207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6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5152C-49CF-47DC-9F61-F0644EC70708}"/>
              </a:ext>
            </a:extLst>
          </p:cNvPr>
          <p:cNvSpPr txBox="1"/>
          <p:nvPr/>
        </p:nvSpPr>
        <p:spPr>
          <a:xfrm>
            <a:off x="1313001" y="1192305"/>
            <a:ext cx="2458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Tìm phép nhân phù hợp với câu trả lời cho mỗi câu hỏi.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216AC-EF32-416F-AF93-4B01C5D9D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675" y="328811"/>
            <a:ext cx="6875324" cy="6077505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DADC04F-39DD-464F-84B8-A0D0EE0F92B7}"/>
              </a:ext>
            </a:extLst>
          </p:cNvPr>
          <p:cNvSpPr/>
          <p:nvPr/>
        </p:nvSpPr>
        <p:spPr>
          <a:xfrm>
            <a:off x="4807639" y="2628900"/>
            <a:ext cx="4330700" cy="533400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69C87A-3E3E-47AC-8660-60E1745288CF}"/>
              </a:ext>
            </a:extLst>
          </p:cNvPr>
          <p:cNvSpPr/>
          <p:nvPr/>
        </p:nvSpPr>
        <p:spPr>
          <a:xfrm rot="10800000">
            <a:off x="5633139" y="3581400"/>
            <a:ext cx="4330700" cy="723900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1A431B-605E-435E-9BDE-550ADAFC55A9}"/>
              </a:ext>
            </a:extLst>
          </p:cNvPr>
          <p:cNvSpPr/>
          <p:nvPr/>
        </p:nvSpPr>
        <p:spPr>
          <a:xfrm>
            <a:off x="6616700" y="3619500"/>
            <a:ext cx="2381638" cy="622300"/>
          </a:xfrm>
          <a:custGeom>
            <a:avLst/>
            <a:gdLst>
              <a:gd name="connsiteX0" fmla="*/ 2374900 w 2381638"/>
              <a:gd name="connsiteY0" fmla="*/ 622300 h 622300"/>
              <a:gd name="connsiteX1" fmla="*/ 2070100 w 2381638"/>
              <a:gd name="connsiteY1" fmla="*/ 215900 h 622300"/>
              <a:gd name="connsiteX2" fmla="*/ 355600 w 2381638"/>
              <a:gd name="connsiteY2" fmla="*/ 241300 h 622300"/>
              <a:gd name="connsiteX3" fmla="*/ 0 w 2381638"/>
              <a:gd name="connsiteY3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638" h="622300">
                <a:moveTo>
                  <a:pt x="2374900" y="622300"/>
                </a:moveTo>
                <a:cubicBezTo>
                  <a:pt x="2390775" y="450850"/>
                  <a:pt x="2406650" y="279400"/>
                  <a:pt x="2070100" y="215900"/>
                </a:cubicBezTo>
                <a:cubicBezTo>
                  <a:pt x="1733550" y="152400"/>
                  <a:pt x="700617" y="277283"/>
                  <a:pt x="355600" y="241300"/>
                </a:cubicBezTo>
                <a:cubicBezTo>
                  <a:pt x="10583" y="205317"/>
                  <a:pt x="5291" y="102658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587200-BF36-4634-B38E-090B6E517859}"/>
              </a:ext>
            </a:extLst>
          </p:cNvPr>
          <p:cNvSpPr/>
          <p:nvPr/>
        </p:nvSpPr>
        <p:spPr>
          <a:xfrm>
            <a:off x="9836727" y="6502400"/>
            <a:ext cx="1487055" cy="207883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0BBF405-4410-40AA-AE47-7102AED2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1D7703-1FF4-4AE5-B4F5-37EFB057280E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6D2C1-190A-4E08-A9DE-70E428BEBCA3}"/>
              </a:ext>
            </a:extLst>
          </p:cNvPr>
          <p:cNvSpPr txBox="1"/>
          <p:nvPr/>
        </p:nvSpPr>
        <p:spPr>
          <a:xfrm>
            <a:off x="1313001" y="1192305"/>
            <a:ext cx="245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/>
              <p:nvPr/>
            </p:nvSpPr>
            <p:spPr>
              <a:xfrm>
                <a:off x="1313001" y="1763525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01" y="1763525"/>
                <a:ext cx="1258678" cy="461665"/>
              </a:xfrm>
              <a:prstGeom prst="rect">
                <a:avLst/>
              </a:prstGeom>
              <a:blipFill>
                <a:blip r:embed="rId3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3AFF7A1-E66A-4A70-8A50-93B69664B30C}"/>
              </a:ext>
            </a:extLst>
          </p:cNvPr>
          <p:cNvGrpSpPr/>
          <p:nvPr/>
        </p:nvGrpSpPr>
        <p:grpSpPr>
          <a:xfrm>
            <a:off x="1073841" y="2221421"/>
            <a:ext cx="4635500" cy="1354354"/>
            <a:chOff x="1313001" y="2225190"/>
            <a:chExt cx="4635500" cy="13543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F03EA1-B559-4D2A-9A17-4D90CAAF4EE7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Mẫu: 5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/>
                    <a:t>4 = 5 + 5 + 5 + 5 = 20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         5 </a:t>
                  </a:r>
                  <a14:m>
                    <m:oMath xmlns:m="http://schemas.openxmlformats.org/officeDocument/2006/math">
                      <m:r>
                        <a:rPr lang="vi-V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400" dirty="0"/>
                    <a:t>4 = 20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blipFill>
                  <a:blip r:embed="rId4"/>
                  <a:stretch>
                    <a:fillRect l="-2195" r="-1235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/>
              <p:nvPr/>
            </p:nvSpPr>
            <p:spPr>
              <a:xfrm>
                <a:off x="6354901" y="176352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8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1763524"/>
                <a:ext cx="1258678" cy="461665"/>
              </a:xfrm>
              <a:prstGeom prst="rect">
                <a:avLst/>
              </a:prstGeom>
              <a:blipFill>
                <a:blip r:embed="rId5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/>
              <p:nvPr/>
            </p:nvSpPr>
            <p:spPr>
              <a:xfrm>
                <a:off x="1313001" y="3905000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3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01" y="3905000"/>
                <a:ext cx="1241045" cy="461665"/>
              </a:xfrm>
              <a:prstGeom prst="rect">
                <a:avLst/>
              </a:prstGeom>
              <a:blipFill>
                <a:blip r:embed="rId6"/>
                <a:stretch>
                  <a:fillRect l="-7353" t="-9333" r="-686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/>
              <p:nvPr/>
            </p:nvSpPr>
            <p:spPr>
              <a:xfrm>
                <a:off x="6354901" y="390499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3904999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246" t="-9333" r="-676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/>
              <p:nvPr/>
            </p:nvSpPr>
            <p:spPr>
              <a:xfrm>
                <a:off x="6354901" y="2297152"/>
                <a:ext cx="2634054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8 + 8 = 16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16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2297152"/>
                <a:ext cx="2634054" cy="1131848"/>
              </a:xfrm>
              <a:prstGeom prst="rect">
                <a:avLst/>
              </a:prstGeom>
              <a:blipFill>
                <a:blip r:embed="rId8"/>
                <a:stretch>
                  <a:fillRect l="-3464" r="-2771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/>
              <p:nvPr/>
            </p:nvSpPr>
            <p:spPr>
              <a:xfrm>
                <a:off x="1199168" y="4366664"/>
                <a:ext cx="4717958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3 + 3 + 3 + 3 + 3 + 3 = 18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18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168" y="4366664"/>
                <a:ext cx="4717958" cy="1131848"/>
              </a:xfrm>
              <a:prstGeom prst="rect">
                <a:avLst/>
              </a:prstGeom>
              <a:blipFill>
                <a:blip r:embed="rId9"/>
                <a:stretch>
                  <a:fillRect l="-2067" r="-1034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764933-5D9A-4627-9995-A85AD77DBBC8}"/>
                  </a:ext>
                </a:extLst>
              </p:cNvPr>
              <p:cNvSpPr txBox="1"/>
              <p:nvPr/>
            </p:nvSpPr>
            <p:spPr>
              <a:xfrm>
                <a:off x="6354901" y="4366664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4 + 4 + 4 = 12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12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764933-5D9A-4627-9995-A85AD77DB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4366664"/>
                <a:ext cx="3155031" cy="1131848"/>
              </a:xfrm>
              <a:prstGeom prst="rect">
                <a:avLst/>
              </a:prstGeom>
              <a:blipFill>
                <a:blip r:embed="rId10"/>
                <a:stretch>
                  <a:fillRect l="-2896" r="-2124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E53CC0BF-5261-4D51-8B56-2CAFAECB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55" y="-11399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BCFC72-91EA-47E7-BA8C-15BEA740405E}"/>
              </a:ext>
            </a:extLst>
          </p:cNvPr>
          <p:cNvSpPr/>
          <p:nvPr/>
        </p:nvSpPr>
        <p:spPr>
          <a:xfrm>
            <a:off x="9836727" y="6502400"/>
            <a:ext cx="1487055" cy="207883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4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1" grpId="0"/>
      <p:bldP spid="12" grpId="0"/>
      <p:bldP spid="13" grpId="0"/>
      <p:bldP spid="16" grpId="0" build="p"/>
      <p:bldP spid="17" grpId="0" build="p"/>
      <p:bldP spid="1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726493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39701" y="206880"/>
              <a:ext cx="2110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184662" y="2191642"/>
            <a:ext cx="5333512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37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NHÂN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F642F2-3669-4BEE-981D-0606F7FCDB94}"/>
              </a:ext>
            </a:extLst>
          </p:cNvPr>
          <p:cNvSpPr/>
          <p:nvPr/>
        </p:nvSpPr>
        <p:spPr>
          <a:xfrm>
            <a:off x="9836727" y="6502400"/>
            <a:ext cx="1487055" cy="207883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A22C9D-5605-4AF4-B106-0B157094EFBF}"/>
              </a:ext>
            </a:extLst>
          </p:cNvPr>
          <p:cNvSpPr/>
          <p:nvPr/>
        </p:nvSpPr>
        <p:spPr>
          <a:xfrm>
            <a:off x="10694059" y="6490619"/>
            <a:ext cx="1487055" cy="207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18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86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21137E-D4E0-4319-93A3-9453B57579BB}"/>
              </a:ext>
            </a:extLst>
          </p:cNvPr>
          <p:cNvSpPr/>
          <p:nvPr/>
        </p:nvSpPr>
        <p:spPr>
          <a:xfrm>
            <a:off x="10672287" y="6457869"/>
            <a:ext cx="1487055" cy="207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9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4502907" y="2994086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8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9501F5-2FE9-41D4-938E-1DDC4E15CBC1}"/>
              </a:ext>
            </a:extLst>
          </p:cNvPr>
          <p:cNvSpPr/>
          <p:nvPr/>
        </p:nvSpPr>
        <p:spPr>
          <a:xfrm>
            <a:off x="10672287" y="6457869"/>
            <a:ext cx="1487055" cy="207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6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5465625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9900"/>
                </a:solidFill>
              </a:rPr>
              <a:t>2x5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9900"/>
                </a:solidFill>
              </a:rPr>
              <a:t>2+5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9900"/>
                </a:solidFill>
              </a:rPr>
              <a:t>5x2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006888-3470-4047-82FF-D1F48D92C2DF}"/>
              </a:ext>
            </a:extLst>
          </p:cNvPr>
          <p:cNvSpPr/>
          <p:nvPr/>
        </p:nvSpPr>
        <p:spPr>
          <a:xfrm>
            <a:off x="10672287" y="6457869"/>
            <a:ext cx="1487055" cy="207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00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628439" y="2191642"/>
            <a:ext cx="4445961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5FB5B6-5AD5-4502-8BB7-AF7EA229DB71}"/>
              </a:ext>
            </a:extLst>
          </p:cNvPr>
          <p:cNvSpPr/>
          <p:nvPr/>
        </p:nvSpPr>
        <p:spPr>
          <a:xfrm>
            <a:off x="9836727" y="6502400"/>
            <a:ext cx="1487055" cy="207883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8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Ôn tập về phép nhân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chuyển phép nhân thành phép cộng các số hạng bằng nhau và ngược lại.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3984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BE550B7-3F79-40DF-A748-18A4034397DD}"/>
              </a:ext>
            </a:extLst>
          </p:cNvPr>
          <p:cNvSpPr/>
          <p:nvPr/>
        </p:nvSpPr>
        <p:spPr>
          <a:xfrm>
            <a:off x="757651" y="12942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8FEA5-1D09-4B8D-9492-BF3934F09BFA}"/>
              </a:ext>
            </a:extLst>
          </p:cNvPr>
          <p:cNvSpPr txBox="1"/>
          <p:nvPr/>
        </p:nvSpPr>
        <p:spPr>
          <a:xfrm>
            <a:off x="1194973" y="1294219"/>
            <a:ext cx="6584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Viết 2 + 2 + 2 + 2 + 2 = 10 thành phép nhân.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31387E-CB10-48CD-98FE-4BDBFC721447}"/>
              </a:ext>
            </a:extLst>
          </p:cNvPr>
          <p:cNvGrpSpPr/>
          <p:nvPr/>
        </p:nvGrpSpPr>
        <p:grpSpPr>
          <a:xfrm>
            <a:off x="4621347" y="1900902"/>
            <a:ext cx="2699226" cy="587661"/>
            <a:chOff x="8046147" y="1143254"/>
            <a:chExt cx="2699226" cy="58766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0E59AE-A816-47EE-9608-70534620BA38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57E045-8049-447A-862C-E28EACAA314E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75DCC2-2EE4-458C-81D7-38D88E06B45B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55C1A2-80CD-4625-8F37-5B771E54E7C5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EA1734-D39E-46D1-804B-89B8D5592356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>
                  <a:solidFill>
                    <a:srgbClr val="FF0000"/>
                  </a:solidFill>
                </a:rPr>
                <a:t>10</a:t>
              </a:r>
              <a:endParaRPr lang="vi-VN" sz="32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/>
              <p:nvPr/>
            </p:nvSpPr>
            <p:spPr>
              <a:xfrm>
                <a:off x="1210271" y="2544469"/>
                <a:ext cx="9771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Viết phép nhân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35 thành phép cộng các số hạng bằng nhau.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271" y="2544469"/>
                <a:ext cx="9771458" cy="461665"/>
              </a:xfrm>
              <a:prstGeom prst="rect">
                <a:avLst/>
              </a:prstGeom>
              <a:blipFill>
                <a:blip r:embed="rId4"/>
                <a:stretch>
                  <a:fillRect l="-999" t="-9211" r="-936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6EB828D-75C7-41B3-B3A1-CE060D29C159}"/>
              </a:ext>
            </a:extLst>
          </p:cNvPr>
          <p:cNvGrpSpPr/>
          <p:nvPr/>
        </p:nvGrpSpPr>
        <p:grpSpPr>
          <a:xfrm>
            <a:off x="3078582" y="3057688"/>
            <a:ext cx="5784756" cy="610312"/>
            <a:chOff x="8046147" y="1143254"/>
            <a:chExt cx="2699225" cy="6103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19BC1A-D9B5-4D59-B162-72BEECF438A7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67EEB8-36C4-4840-AB2F-7E3BEAFAD2AF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5 + 5 + 5 + 5 + 5 + 5 + 5 = 35</a:t>
              </a:r>
            </a:p>
          </p:txBody>
        </p:sp>
      </p:grp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8D1E3C37-C602-430F-A552-333102BD6DD8}"/>
              </a:ext>
            </a:extLst>
          </p:cNvPr>
          <p:cNvSpPr/>
          <p:nvPr/>
        </p:nvSpPr>
        <p:spPr>
          <a:xfrm>
            <a:off x="855257" y="3641269"/>
            <a:ext cx="710027" cy="7239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E2EC3A-F460-455F-8532-F40607FEBA8B}"/>
              </a:ext>
            </a:extLst>
          </p:cNvPr>
          <p:cNvSpPr txBox="1"/>
          <p:nvPr/>
        </p:nvSpPr>
        <p:spPr>
          <a:xfrm>
            <a:off x="1478279" y="3903504"/>
            <a:ext cx="5097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 Viết 3 + 3 + 3 = 9 thành phép nhân.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957D68-83E3-4EC8-BADF-1B7D91635E50}"/>
              </a:ext>
            </a:extLst>
          </p:cNvPr>
          <p:cNvGrpSpPr/>
          <p:nvPr/>
        </p:nvGrpSpPr>
        <p:grpSpPr>
          <a:xfrm>
            <a:off x="4621347" y="4365169"/>
            <a:ext cx="2699226" cy="587661"/>
            <a:chOff x="8046147" y="1143254"/>
            <a:chExt cx="2699226" cy="58766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7A7896A-575B-4AA2-B9B9-C6C2B5C0FF07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68BDD1-CFDA-4F4E-BADB-E167BF151B2F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D4EAB49-F895-4A2E-83D0-289CEC42754D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66A44A8-3EF2-4423-B12B-C0FD8105D299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175C08-9AC6-4EE0-A927-B4E7645B3876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DDF236-44C2-4A9B-A97A-CEED71F57C7D}"/>
                  </a:ext>
                </a:extLst>
              </p:cNvPr>
              <p:cNvSpPr txBox="1"/>
              <p:nvPr/>
            </p:nvSpPr>
            <p:spPr>
              <a:xfrm>
                <a:off x="1478279" y="4938946"/>
                <a:ext cx="9582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 Viết phép nhân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 = 24 thành phép cộng các số hạng bằng nhau.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DDF236-44C2-4A9B-A97A-CEED71F57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79" y="4938946"/>
                <a:ext cx="9582303" cy="461665"/>
              </a:xfrm>
              <a:prstGeom prst="rect">
                <a:avLst/>
              </a:prstGeom>
              <a:blipFill>
                <a:blip r:embed="rId6"/>
                <a:stretch>
                  <a:fillRect l="-64" t="-9211" r="-127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DE44850A-7AE5-469F-8069-0A52C0FE9806}"/>
              </a:ext>
            </a:extLst>
          </p:cNvPr>
          <p:cNvGrpSpPr/>
          <p:nvPr/>
        </p:nvGrpSpPr>
        <p:grpSpPr>
          <a:xfrm>
            <a:off x="3310428" y="5377957"/>
            <a:ext cx="5197912" cy="610312"/>
            <a:chOff x="8046147" y="1143254"/>
            <a:chExt cx="2699225" cy="61031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2FD0F3C-4818-4BC8-9D39-3CD812818D78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324A88-6E30-43C2-8A97-FC74157141DF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4 + 4 + 4 + 4 + 4 + 4 = 24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96287E5-A727-4DCD-B1B0-321CC33649F1}"/>
              </a:ext>
            </a:extLst>
          </p:cNvPr>
          <p:cNvSpPr/>
          <p:nvPr/>
        </p:nvSpPr>
        <p:spPr>
          <a:xfrm>
            <a:off x="9836727" y="6502400"/>
            <a:ext cx="1487055" cy="207883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  <p:bldP spid="22" grpId="0" animBg="1"/>
      <p:bldP spid="25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539</Words>
  <Application>Microsoft Office PowerPoint</Application>
  <PresentationFormat>Widescreen</PresentationFormat>
  <Paragraphs>80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iCiel Cadena</vt:lpstr>
      <vt:lpstr>Times New Roman</vt:lpstr>
      <vt:lpstr>UTM Cookies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Thị Huyền Trang</cp:lastModifiedBy>
  <cp:revision>145</cp:revision>
  <dcterms:created xsi:type="dcterms:W3CDTF">2021-06-02T01:34:28Z</dcterms:created>
  <dcterms:modified xsi:type="dcterms:W3CDTF">2022-01-10T03:52:18Z</dcterms:modified>
</cp:coreProperties>
</file>