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2"/>
  </p:notesMasterIdLst>
  <p:sldIdLst>
    <p:sldId id="315" r:id="rId3"/>
    <p:sldId id="256" r:id="rId4"/>
    <p:sldId id="295" r:id="rId5"/>
    <p:sldId id="293" r:id="rId6"/>
    <p:sldId id="284" r:id="rId7"/>
    <p:sldId id="285" r:id="rId8"/>
    <p:sldId id="294" r:id="rId9"/>
    <p:sldId id="287" r:id="rId10"/>
    <p:sldId id="28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8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9029" y="3750061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PHÉP NHÂN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C25356-FCBF-4164-B69C-C41D5AFC2463}"/>
              </a:ext>
            </a:extLst>
          </p:cNvPr>
          <p:cNvSpPr/>
          <p:nvPr/>
        </p:nvSpPr>
        <p:spPr>
          <a:xfrm>
            <a:off x="9836727" y="6479640"/>
            <a:ext cx="1487055" cy="20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F52FE-8D6F-4001-BDA2-B54AC8E5BE2F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D2AD9-A703-496E-9F71-F19ED087193E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9E11F46-3BB2-482B-A521-63A6AB8E957F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5E0144D-4CE6-4600-A2CB-CC38B7551DFE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B26E1-354C-4E00-817B-210B10004BC0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13ABC7-018F-4E87-824A-D8B78B68CEB3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A726C0-E443-470F-B51E-3A109B4FF8E5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383</Words>
  <Application>Microsoft Office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iCiel Cadena</vt:lpstr>
      <vt:lpstr>Times New Roman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142</cp:revision>
  <dcterms:created xsi:type="dcterms:W3CDTF">2021-06-02T01:34:28Z</dcterms:created>
  <dcterms:modified xsi:type="dcterms:W3CDTF">2022-01-10T03:54:51Z</dcterms:modified>
</cp:coreProperties>
</file>