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517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6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NÓI VÀ NGHE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CHUYỆN BỐN MÙA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143881" y="2207711"/>
            <a:ext cx="7490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thích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270105" y="258174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032726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070417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138353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157717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570605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537453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070110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107800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131968"/>
            <a:ext cx="7819123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199</Words>
  <Application>Microsoft Office PowerPoint</Application>
  <PresentationFormat>Widescreen</PresentationFormat>
  <Paragraphs>27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Quicksand Medium</vt:lpstr>
      <vt:lpstr>Times New Roman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3</cp:revision>
  <dcterms:created xsi:type="dcterms:W3CDTF">2021-07-31T09:40:09Z</dcterms:created>
  <dcterms:modified xsi:type="dcterms:W3CDTF">2022-01-14T02:03:09Z</dcterms:modified>
</cp:coreProperties>
</file>