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695" r:id="rId3"/>
  </p:sldMasterIdLst>
  <p:notesMasterIdLst>
    <p:notesMasterId r:id="rId19"/>
  </p:notesMasterIdLst>
  <p:sldIdLst>
    <p:sldId id="517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334" r:id="rId15"/>
    <p:sldId id="335" r:id="rId16"/>
    <p:sldId id="341" r:id="rId17"/>
    <p:sldId id="20075771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5463-3860-4B10-9A66-5F2513BF05AE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17CB-6C72-4AE1-B60C-76DEF88B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72117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2186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229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44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3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3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0201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8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5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7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22268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5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33104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3539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0057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4943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7387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37799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7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17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slide" Target="slide10.xml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TỪ NGỮ VỀ CÁC MÙA.</a:t>
            </a:r>
          </a:p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DẤU PHẨY, DẤU CHẤM HỎI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3914BE61-C49F-4B6C-ABB9-0B586A3D7E2F}"/>
              </a:ext>
            </a:extLst>
          </p:cNvPr>
          <p:cNvSpPr txBox="1"/>
          <p:nvPr/>
        </p:nvSpPr>
        <p:spPr>
          <a:xfrm>
            <a:off x="1608657" y="-93180"/>
            <a:ext cx="1276854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FD62FBC-AE15-4F12-A228-9CD9A63B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543078"/>
            <a:ext cx="3674567" cy="23773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8C6D72-13D8-48C3-8EFE-F2A29CB0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688" y="584514"/>
            <a:ext cx="3514774" cy="2205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162624-0F12-4C42-8C41-B822562F1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654" y="3828519"/>
            <a:ext cx="3674568" cy="219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B0A4603-C1B6-4286-B261-A5F663886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556" y="3690374"/>
            <a:ext cx="3554239" cy="2309632"/>
          </a:xfrm>
          <a:prstGeom prst="rect">
            <a:avLst/>
          </a:prstGeom>
        </p:spPr>
      </p:pic>
      <p:sp>
        <p:nvSpPr>
          <p:cNvPr id="59" name="Rounded Rectangle 15">
            <a:extLst>
              <a:ext uri="{FF2B5EF4-FFF2-40B4-BE49-F238E27FC236}">
                <a16:creationId xmlns:a16="http://schemas.microsoft.com/office/drawing/2014/main" id="{1748A4F3-31C3-4AFF-A45B-CC0519A30F4F}"/>
              </a:ext>
            </a:extLst>
          </p:cNvPr>
          <p:cNvSpPr/>
          <p:nvPr/>
        </p:nvSpPr>
        <p:spPr>
          <a:xfrm>
            <a:off x="955961" y="3034445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C7D77"/>
            </a:solidFill>
            <a:prstDash val="solid"/>
          </a:ln>
          <a:effectLst>
            <a:glow rad="63500">
              <a:srgbClr val="FC7D77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C7D7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xuân</a:t>
            </a:r>
          </a:p>
        </p:txBody>
      </p:sp>
      <p:sp>
        <p:nvSpPr>
          <p:cNvPr id="60" name="Rounded Rectangle 16">
            <a:extLst>
              <a:ext uri="{FF2B5EF4-FFF2-40B4-BE49-F238E27FC236}">
                <a16:creationId xmlns:a16="http://schemas.microsoft.com/office/drawing/2014/main" id="{A16B1A68-FF51-4926-B5FE-4F8A224F5628}"/>
              </a:ext>
            </a:extLst>
          </p:cNvPr>
          <p:cNvSpPr/>
          <p:nvPr/>
        </p:nvSpPr>
        <p:spPr>
          <a:xfrm>
            <a:off x="6708556" y="6121088"/>
            <a:ext cx="1884952" cy="53655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đông</a:t>
            </a: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id="{9F52EE54-4688-4678-8E5E-B52378463241}"/>
              </a:ext>
            </a:extLst>
          </p:cNvPr>
          <p:cNvSpPr/>
          <p:nvPr/>
        </p:nvSpPr>
        <p:spPr>
          <a:xfrm>
            <a:off x="6576334" y="2920443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92D050"/>
            </a:solidFill>
            <a:prstDash val="solid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hè</a:t>
            </a:r>
          </a:p>
        </p:txBody>
      </p:sp>
      <p:sp>
        <p:nvSpPr>
          <p:cNvPr id="62" name="Rounded Rectangle 18">
            <a:extLst>
              <a:ext uri="{FF2B5EF4-FFF2-40B4-BE49-F238E27FC236}">
                <a16:creationId xmlns:a16="http://schemas.microsoft.com/office/drawing/2014/main" id="{62D5AD8D-7993-4B7D-9AC1-E8C5AC052C29}"/>
              </a:ext>
            </a:extLst>
          </p:cNvPr>
          <p:cNvSpPr/>
          <p:nvPr/>
        </p:nvSpPr>
        <p:spPr>
          <a:xfrm>
            <a:off x="693516" y="6056027"/>
            <a:ext cx="1884952" cy="53655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thu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1BC77C-14C2-4C73-974E-CFD703D924E7}"/>
              </a:ext>
            </a:extLst>
          </p:cNvPr>
          <p:cNvSpPr txBox="1"/>
          <p:nvPr/>
        </p:nvSpPr>
        <p:spPr>
          <a:xfrm>
            <a:off x="3225935" y="2825652"/>
            <a:ext cx="268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 đào nở rộ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85AD7A-C7C0-4D10-9CA8-985CE87895E8}"/>
              </a:ext>
            </a:extLst>
          </p:cNvPr>
          <p:cNvSpPr txBox="1"/>
          <p:nvPr/>
        </p:nvSpPr>
        <p:spPr>
          <a:xfrm>
            <a:off x="3183981" y="3157196"/>
            <a:ext cx="344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Chồi non xanh biếc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434F4D-FF2A-48B6-8926-E08FC7BE49AD}"/>
              </a:ext>
            </a:extLst>
          </p:cNvPr>
          <p:cNvSpPr txBox="1"/>
          <p:nvPr/>
        </p:nvSpPr>
        <p:spPr>
          <a:xfrm>
            <a:off x="3183981" y="3459541"/>
            <a:ext cx="3373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Ấm áp, nhẹ nhàng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518124-A567-42D8-B370-59F2747F4E5F}"/>
              </a:ext>
            </a:extLst>
          </p:cNvPr>
          <p:cNvSpPr txBox="1"/>
          <p:nvPr/>
        </p:nvSpPr>
        <p:spPr>
          <a:xfrm>
            <a:off x="8456241" y="2766705"/>
            <a:ext cx="337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Phượng vĩ đỏ thắm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FB182A-C68A-4190-8123-1B92C728C98A}"/>
              </a:ext>
            </a:extLst>
          </p:cNvPr>
          <p:cNvSpPr txBox="1"/>
          <p:nvPr/>
        </p:nvSpPr>
        <p:spPr>
          <a:xfrm>
            <a:off x="8451808" y="3045198"/>
            <a:ext cx="355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Nóng bức, oi 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58C2BD-1486-42ED-8729-00986DB36E5A}"/>
              </a:ext>
            </a:extLst>
          </p:cNvPr>
          <p:cNvSpPr txBox="1"/>
          <p:nvPr/>
        </p:nvSpPr>
        <p:spPr>
          <a:xfrm>
            <a:off x="8436989" y="3302721"/>
            <a:ext cx="292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Cây lá tươi xanh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6F0189-0BBA-412E-A278-CE640DB60FE4}"/>
              </a:ext>
            </a:extLst>
          </p:cNvPr>
          <p:cNvSpPr txBox="1"/>
          <p:nvPr/>
        </p:nvSpPr>
        <p:spPr>
          <a:xfrm>
            <a:off x="2675822" y="6000006"/>
            <a:ext cx="289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cây thay lá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828D68E-C3F3-463F-95C2-C7107F6F7271}"/>
              </a:ext>
            </a:extLst>
          </p:cNvPr>
          <p:cNvSpPr txBox="1"/>
          <p:nvPr/>
        </p:nvSpPr>
        <p:spPr>
          <a:xfrm>
            <a:off x="2661002" y="6257529"/>
            <a:ext cx="27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 trời se lạnh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02E5F0-672A-444E-B990-B562BF946999}"/>
              </a:ext>
            </a:extLst>
          </p:cNvPr>
          <p:cNvSpPr txBox="1"/>
          <p:nvPr/>
        </p:nvSpPr>
        <p:spPr>
          <a:xfrm>
            <a:off x="8593508" y="5955726"/>
            <a:ext cx="345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Cành lá khẳng khiu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98716F8-EB1D-4B65-8B66-E5ECAB2F6B0D}"/>
              </a:ext>
            </a:extLst>
          </p:cNvPr>
          <p:cNvSpPr txBox="1"/>
          <p:nvPr/>
        </p:nvSpPr>
        <p:spPr>
          <a:xfrm>
            <a:off x="8619505" y="6257529"/>
            <a:ext cx="33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Rét buốt, hanh khô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9ECA3-8C47-41B7-899C-00AA60B92027}"/>
              </a:ext>
            </a:extLst>
          </p:cNvPr>
          <p:cNvSpPr txBox="1"/>
          <p:nvPr/>
        </p:nvSpPr>
        <p:spPr>
          <a:xfrm>
            <a:off x="1640182" y="69387"/>
            <a:ext cx="798446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Nam.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74FA86AD-6D7F-4B86-8297-616C79F6FA13}"/>
              </a:ext>
            </a:extLst>
          </p:cNvPr>
          <p:cNvSpPr/>
          <p:nvPr/>
        </p:nvSpPr>
        <p:spPr>
          <a:xfrm>
            <a:off x="5054846" y="1124571"/>
            <a:ext cx="1759422" cy="704592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BAE5E4">
                <a:lumMod val="75000"/>
              </a:srgbClr>
            </a:solidFill>
            <a:prstDash val="solid"/>
          </a:ln>
          <a:effectLst>
            <a:glow rad="101600">
              <a:srgbClr val="BAE5E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mưa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0BC0A9BB-B4AA-4616-9495-D04505E0BD92}"/>
              </a:ext>
            </a:extLst>
          </p:cNvPr>
          <p:cNvSpPr/>
          <p:nvPr/>
        </p:nvSpPr>
        <p:spPr>
          <a:xfrm>
            <a:off x="3920949" y="3870995"/>
            <a:ext cx="2121370" cy="826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>
            <a:glow rad="63500">
              <a:srgbClr val="FFAB4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Mùa khô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CA074-7717-4B47-A527-9FA082C63286}"/>
              </a:ext>
            </a:extLst>
          </p:cNvPr>
          <p:cNvSpPr txBox="1"/>
          <p:nvPr/>
        </p:nvSpPr>
        <p:spPr>
          <a:xfrm>
            <a:off x="3250968" y="4723831"/>
            <a:ext cx="286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 nhiều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132FF-0A0B-49C9-8E7E-565007C0944B}"/>
              </a:ext>
            </a:extLst>
          </p:cNvPr>
          <p:cNvSpPr txBox="1"/>
          <p:nvPr/>
        </p:nvSpPr>
        <p:spPr>
          <a:xfrm>
            <a:off x="2551136" y="5296482"/>
            <a:ext cx="3544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Ngày trời nóng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</a:t>
            </a: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ất ít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C24BA-3683-492D-97E1-158F4D996491}"/>
              </a:ext>
            </a:extLst>
          </p:cNvPr>
          <p:cNvSpPr txBox="1"/>
          <p:nvPr/>
        </p:nvSpPr>
        <p:spPr>
          <a:xfrm>
            <a:off x="4876801" y="2048528"/>
            <a:ext cx="402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 nhiều, mát mẻ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FDF2E9-5AC3-4F9B-B11A-C8E41FAE2413}"/>
              </a:ext>
            </a:extLst>
          </p:cNvPr>
          <p:cNvSpPr txBox="1"/>
          <p:nvPr/>
        </p:nvSpPr>
        <p:spPr>
          <a:xfrm>
            <a:off x="4876801" y="2571748"/>
            <a:ext cx="375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Vừa mưa đã nắng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BAEE1F-8A57-4C20-BEB5-FEFBC006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970" y="993625"/>
            <a:ext cx="4498592" cy="2665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545A8-E8F2-4038-8842-0E73876CC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292" y="3545559"/>
            <a:ext cx="4900244" cy="2828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3852A-A40B-4E4E-AB2A-235911413C92}"/>
              </a:ext>
            </a:extLst>
          </p:cNvPr>
          <p:cNvSpPr/>
          <p:nvPr/>
        </p:nvSpPr>
        <p:spPr>
          <a:xfrm>
            <a:off x="785446" y="907678"/>
            <a:ext cx="10175631" cy="5680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9479E-23AB-4CA3-833E-5850806CB28E}"/>
              </a:ext>
            </a:extLst>
          </p:cNvPr>
          <p:cNvSpPr txBox="1"/>
          <p:nvPr/>
        </p:nvSpPr>
        <p:spPr>
          <a:xfrm>
            <a:off x="1333352" y="430623"/>
            <a:ext cx="100595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dấu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chấm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85740D-A47F-4A76-80AA-B05F04C888E6}"/>
              </a:ext>
            </a:extLst>
          </p:cNvPr>
          <p:cNvGrpSpPr/>
          <p:nvPr/>
        </p:nvGrpSpPr>
        <p:grpSpPr>
          <a:xfrm>
            <a:off x="1654786" y="1196813"/>
            <a:ext cx="8436950" cy="5130568"/>
            <a:chOff x="534619" y="1298637"/>
            <a:chExt cx="4928674" cy="513056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40F96-B5A5-49CC-88CE-9558528F9E6E}"/>
                </a:ext>
              </a:extLst>
            </p:cNvPr>
            <p:cNvSpPr txBox="1"/>
            <p:nvPr/>
          </p:nvSpPr>
          <p:spPr>
            <a:xfrm>
              <a:off x="534619" y="1298637"/>
              <a:ext cx="4928674" cy="5120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nào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Bắc, mùa đông trời lạnh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Ở miền Nam, nắng nhiều vào mùa khô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như thế nào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Sau cơn mưa, cây cối tốt tươi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B9B6A0-8B28-4571-8449-3D2F9010BF59}"/>
                </a:ext>
              </a:extLst>
            </p:cNvPr>
            <p:cNvSpPr/>
            <p:nvPr/>
          </p:nvSpPr>
          <p:spPr>
            <a:xfrm>
              <a:off x="3569215" y="1505358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2E9018-FB71-486A-A548-FD8F016D12BC}"/>
                </a:ext>
              </a:extLst>
            </p:cNvPr>
            <p:cNvSpPr/>
            <p:nvPr/>
          </p:nvSpPr>
          <p:spPr>
            <a:xfrm>
              <a:off x="3701237" y="2310394"/>
              <a:ext cx="411286" cy="62988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0522B5-3884-4D6B-97E4-A73649222EDC}"/>
                </a:ext>
              </a:extLst>
            </p:cNvPr>
            <p:cNvSpPr/>
            <p:nvPr/>
          </p:nvSpPr>
          <p:spPr>
            <a:xfrm>
              <a:off x="4323857" y="3167845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BF740D-3365-479D-8B98-BDE3382492BD}"/>
                </a:ext>
              </a:extLst>
            </p:cNvPr>
            <p:cNvSpPr/>
            <p:nvPr/>
          </p:nvSpPr>
          <p:spPr>
            <a:xfrm>
              <a:off x="4315172" y="4060541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59CE88-3723-4D61-8DDB-74E1608A33D0}"/>
                </a:ext>
              </a:extLst>
            </p:cNvPr>
            <p:cNvSpPr/>
            <p:nvPr/>
          </p:nvSpPr>
          <p:spPr>
            <a:xfrm>
              <a:off x="3950384" y="4836147"/>
              <a:ext cx="411286" cy="64633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543DA5-A780-4D10-B028-8770FFE56C81}"/>
                </a:ext>
              </a:extLst>
            </p:cNvPr>
            <p:cNvSpPr/>
            <p:nvPr/>
          </p:nvSpPr>
          <p:spPr>
            <a:xfrm>
              <a:off x="3476826" y="5694953"/>
              <a:ext cx="411286" cy="734252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FFF6EB-CEFB-4E1D-834F-21FC092831A6}"/>
              </a:ext>
            </a:extLst>
          </p:cNvPr>
          <p:cNvSpPr txBox="1"/>
          <p:nvPr/>
        </p:nvSpPr>
        <p:spPr>
          <a:xfrm>
            <a:off x="6777011" y="1470312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35C15-B3F1-4CDB-9A44-3D4AAB249FDD}"/>
              </a:ext>
            </a:extLst>
          </p:cNvPr>
          <p:cNvSpPr txBox="1"/>
          <p:nvPr/>
        </p:nvSpPr>
        <p:spPr>
          <a:xfrm>
            <a:off x="6952882" y="2135870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30D50A-672A-4875-A622-C050FC34317B}"/>
              </a:ext>
            </a:extLst>
          </p:cNvPr>
          <p:cNvSpPr txBox="1"/>
          <p:nvPr/>
        </p:nvSpPr>
        <p:spPr>
          <a:xfrm>
            <a:off x="8036254" y="3158510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F7DF8-9B78-43C8-B535-FE9799AA7914}"/>
              </a:ext>
            </a:extLst>
          </p:cNvPr>
          <p:cNvSpPr txBox="1"/>
          <p:nvPr/>
        </p:nvSpPr>
        <p:spPr>
          <a:xfrm>
            <a:off x="8096622" y="3814808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440467-E869-4172-A025-B144A4BE0383}"/>
              </a:ext>
            </a:extLst>
          </p:cNvPr>
          <p:cNvSpPr txBox="1"/>
          <p:nvPr/>
        </p:nvSpPr>
        <p:spPr>
          <a:xfrm>
            <a:off x="7446452" y="4759618"/>
            <a:ext cx="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4D376-BE4F-4036-824F-B0BC5DC6210B}"/>
              </a:ext>
            </a:extLst>
          </p:cNvPr>
          <p:cNvSpPr txBox="1"/>
          <p:nvPr/>
        </p:nvSpPr>
        <p:spPr>
          <a:xfrm>
            <a:off x="6725024" y="5491577"/>
            <a:ext cx="52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4000" b="1" i="0" u="none" strike="noStrike" kern="0" cap="none" spc="50" normalizeH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đoạn?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829351" y="5468994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đoạn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691104" y="5414141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lóc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8" cy="1866931"/>
            <a:chOff x="6780706" y="4686364"/>
            <a:chExt cx="4547858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870694" y="5389894"/>
              <a:ext cx="34578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ròng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4449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342433" y="3710536"/>
              <a:ext cx="17844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lóc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Cá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162332" y="8574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622251" cy="1866931"/>
            <a:chOff x="6780706" y="4686364"/>
            <a:chExt cx="562225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10317" y="5389894"/>
              <a:ext cx="449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Quang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668091" y="5493611"/>
              <a:ext cx="35597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Tuân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2593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Tiến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Minh Anh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326</Words>
  <Application>Microsoft Office PowerPoint</Application>
  <PresentationFormat>Widescreen</PresentationFormat>
  <Paragraphs>82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千图网拥有20W+精美PPT模板 更多PPT模板下载至：www.58pic.com/office/ppt​​</vt:lpstr>
      <vt:lpstr>Office Theme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</cp:revision>
  <dcterms:created xsi:type="dcterms:W3CDTF">2021-07-31T11:39:24Z</dcterms:created>
  <dcterms:modified xsi:type="dcterms:W3CDTF">2022-01-14T02:11:47Z</dcterms:modified>
</cp:coreProperties>
</file>