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87" r:id="rId4"/>
    <p:sldMasterId id="2147483693" r:id="rId5"/>
    <p:sldMasterId id="2147483705" r:id="rId6"/>
  </p:sldMasterIdLst>
  <p:notesMasterIdLst>
    <p:notesMasterId r:id="rId30"/>
  </p:notesMasterIdLst>
  <p:sldIdLst>
    <p:sldId id="517" r:id="rId7"/>
    <p:sldId id="266" r:id="rId8"/>
    <p:sldId id="2007577149" r:id="rId9"/>
    <p:sldId id="2007577150" r:id="rId10"/>
    <p:sldId id="2007577151" r:id="rId11"/>
    <p:sldId id="259" r:id="rId12"/>
    <p:sldId id="260" r:id="rId13"/>
    <p:sldId id="257" r:id="rId14"/>
    <p:sldId id="276" r:id="rId15"/>
    <p:sldId id="320" r:id="rId16"/>
    <p:sldId id="350" r:id="rId17"/>
    <p:sldId id="2007577141" r:id="rId18"/>
    <p:sldId id="295" r:id="rId19"/>
    <p:sldId id="2007577139" r:id="rId20"/>
    <p:sldId id="2007577154" r:id="rId21"/>
    <p:sldId id="2007577142" r:id="rId22"/>
    <p:sldId id="2007577155" r:id="rId23"/>
    <p:sldId id="2007577156" r:id="rId24"/>
    <p:sldId id="367" r:id="rId25"/>
    <p:sldId id="2007577140" r:id="rId26"/>
    <p:sldId id="2007577145" r:id="rId27"/>
    <p:sldId id="264" r:id="rId28"/>
    <p:sldId id="2007577152"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8" d="100"/>
          <a:sy n="78" d="100"/>
        </p:scale>
        <p:origin x="110" y="29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EA586E-3B97-4052-8E35-C0167648F4EC}" type="datetimeFigureOut">
              <a:rPr lang="en-US" smtClean="0"/>
              <a:t>1/14/2022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A88B9C-483D-4D16-A5D1-B0F95A23F7C4}" type="slidenum">
              <a:rPr lang="en-US" smtClean="0"/>
              <a:t>‹#›</a:t>
            </a:fld>
            <a:endParaRPr lang="en-US"/>
          </a:p>
        </p:txBody>
      </p:sp>
    </p:spTree>
    <p:extLst>
      <p:ext uri="{BB962C8B-B14F-4D97-AF65-F5344CB8AC3E}">
        <p14:creationId xmlns:p14="http://schemas.microsoft.com/office/powerpoint/2010/main" val="4181407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5701FA-A99B-4EA7-BD9A-49A04217BC0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28329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42048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AC6D98-046A-405E-9FCB-494EC8D89F4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239708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554250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4251699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81921"/>
          <p:cNvSpPr>
            <a:spLocks noGrp="1" noRot="1" noChangeAspect="1" noTextEdit="1"/>
          </p:cNvSpPr>
          <p:nvPr>
            <p:ph type="sldImg"/>
          </p:nvPr>
        </p:nvSpPr>
        <p:spPr>
          <a:xfrm>
            <a:off x="141288" y="768350"/>
            <a:ext cx="6821487" cy="3836988"/>
          </a:xfrm>
          <a:ln>
            <a:solidFill>
              <a:srgbClr val="000000">
                <a:alpha val="100000"/>
              </a:srgbClr>
            </a:solidFill>
            <a:miter lim="800000"/>
          </a:ln>
        </p:spPr>
      </p:sp>
      <p:sp>
        <p:nvSpPr>
          <p:cNvPr id="68611" name="文本占位符 81922"/>
          <p:cNvSpPr>
            <a:spLocks noGrp="1"/>
          </p:cNvSpPr>
          <p:nvPr>
            <p:ph type="body"/>
          </p:nvPr>
        </p:nvSpPr>
        <p:spPr>
          <a:xfrm>
            <a:off x="711200" y="4860925"/>
            <a:ext cx="5683250" cy="4605338"/>
          </a:xfrm>
        </p:spPr>
        <p:txBody>
          <a:bodyPr wrap="square" lIns="91440" tIns="45720" rIns="91440" bIns="45720" anchor="t" anchorCtr="0"/>
          <a:lstStyle/>
          <a:p>
            <a:pPr lvl="0" eaLnBrk="1" hangingPunct="1"/>
            <a:endParaRPr lang="en-US" altLang="en-US" dirty="0"/>
          </a:p>
        </p:txBody>
      </p:sp>
      <p:sp>
        <p:nvSpPr>
          <p:cNvPr id="68612" name="灯片编号占位符 1"/>
          <p:cNvSpPr txBox="1">
            <a:spLocks noGrp="1"/>
          </p:cNvSpPr>
          <p:nvPr/>
        </p:nvSpPr>
        <p:spPr>
          <a:xfrm>
            <a:off x="4024313" y="9721850"/>
            <a:ext cx="3078162" cy="511175"/>
          </a:xfrm>
          <a:prstGeom prst="rect">
            <a:avLst/>
          </a:prstGeom>
          <a:noFill/>
          <a:ln w="9525">
            <a:noFill/>
          </a:ln>
        </p:spPr>
        <p:txBody>
          <a:bodyPr lIns="99075" tIns="49538" rIns="99075" bIns="49538" anchor="b" anchorCtr="0"/>
          <a:lstStyle/>
          <a:p>
            <a:pPr marL="0" marR="0" lvl="0" indent="0" algn="r" defTabSz="990600" rtl="0" eaLnBrk="1" fontAlgn="auto" latinLnBrk="0" hangingPunct="1">
              <a:lnSpc>
                <a:spcPct val="100000"/>
              </a:lnSpc>
              <a:spcBef>
                <a:spcPct val="0"/>
              </a:spcBef>
              <a:spcAft>
                <a:spcPts val="0"/>
              </a:spcAft>
              <a:buClrTx/>
              <a:buSzTx/>
              <a:buFontTx/>
              <a:buNone/>
              <a:tabLst/>
              <a:defRPr/>
            </a:pPr>
            <a:fld id="{9A0DB2DC-4C9A-4742-B13C-FB6460FD3503}" type="slidenum">
              <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mn-cs"/>
              </a:rPr>
              <a:pPr marL="0" marR="0" lvl="0" indent="0" algn="r" defTabSz="990600" rtl="0" eaLnBrk="1" fontAlgn="auto" latinLnBrk="0" hangingPunct="1">
                <a:lnSpc>
                  <a:spcPct val="100000"/>
                </a:lnSpc>
                <a:spcBef>
                  <a:spcPct val="0"/>
                </a:spcBef>
                <a:spcAft>
                  <a:spcPts val="0"/>
                </a:spcAft>
                <a:buClrTx/>
                <a:buSzTx/>
                <a:buFontTx/>
                <a:buNone/>
                <a:tabLst/>
                <a:defRPr/>
              </a:pPr>
              <a:t>13</a:t>
            </a:fld>
            <a:endPar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9489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516784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153" rtl="0" eaLnBrk="1" fontAlgn="auto" latinLnBrk="0" hangingPunct="1">
              <a:lnSpc>
                <a:spcPct val="100000"/>
              </a:lnSpc>
              <a:spcBef>
                <a:spcPts val="0"/>
              </a:spcBef>
              <a:spcAft>
                <a:spcPts val="0"/>
              </a:spcAft>
              <a:buClrTx/>
              <a:buSzTx/>
              <a:buFontTx/>
              <a:buNone/>
              <a:tabLst/>
              <a:defRPr/>
            </a:pPr>
            <a:fld id="{B6ECF270-EC13-46BB-ADD2-DBBDC0934A2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153"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02162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025CEC-2ABC-4E79-BB53-CF7F3C7D9C4B}"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688219D-55DF-45EB-B25E-1C948F6C6EA0}" type="datetimeFigureOut">
              <a:rPr lang="en-US" smtClean="0"/>
              <a:t>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CB2922-7094-437E-850F-5764ECB416C0}" type="slidenum">
              <a:rPr lang="en-US" smtClean="0"/>
              <a:t>‹#›</a:t>
            </a:fld>
            <a:endParaRPr lang="en-US"/>
          </a:p>
        </p:txBody>
      </p:sp>
    </p:spTree>
    <p:extLst>
      <p:ext uri="{BB962C8B-B14F-4D97-AF65-F5344CB8AC3E}">
        <p14:creationId xmlns:p14="http://schemas.microsoft.com/office/powerpoint/2010/main" val="15713371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88219D-55DF-45EB-B25E-1C948F6C6EA0}" type="datetimeFigureOut">
              <a:rPr lang="en-US" smtClean="0"/>
              <a:t>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CB2922-7094-437E-850F-5764ECB416C0}" type="slidenum">
              <a:rPr lang="en-US" smtClean="0"/>
              <a:t>‹#›</a:t>
            </a:fld>
            <a:endParaRPr lang="en-US"/>
          </a:p>
        </p:txBody>
      </p:sp>
    </p:spTree>
    <p:extLst>
      <p:ext uri="{BB962C8B-B14F-4D97-AF65-F5344CB8AC3E}">
        <p14:creationId xmlns:p14="http://schemas.microsoft.com/office/powerpoint/2010/main" val="3206957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88219D-55DF-45EB-B25E-1C948F6C6EA0}" type="datetimeFigureOut">
              <a:rPr lang="en-US" smtClean="0"/>
              <a:t>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CB2922-7094-437E-850F-5764ECB416C0}" type="slidenum">
              <a:rPr lang="en-US" smtClean="0"/>
              <a:t>‹#›</a:t>
            </a:fld>
            <a:endParaRPr lang="en-US"/>
          </a:p>
        </p:txBody>
      </p:sp>
    </p:spTree>
    <p:extLst>
      <p:ext uri="{BB962C8B-B14F-4D97-AF65-F5344CB8AC3E}">
        <p14:creationId xmlns:p14="http://schemas.microsoft.com/office/powerpoint/2010/main" val="21146508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E1ECB1-5A5B-4C6B-8360-EEF4E780432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BFCC059-4D8E-4C87-A4D1-E4C9E1D594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904FCF4-9A9C-407F-A896-63764D12FEE3}"/>
              </a:ext>
            </a:extLst>
          </p:cNvPr>
          <p:cNvSpPr>
            <a:spLocks noGrp="1"/>
          </p:cNvSpPr>
          <p:nvPr>
            <p:ph type="dt" sz="half" idx="10"/>
          </p:nvPr>
        </p:nvSpPr>
        <p:spPr/>
        <p:txBody>
          <a:bodyPr/>
          <a:lstStyle/>
          <a:p>
            <a:fld id="{F86BAB08-D03A-4FEF-8092-001CB785BBAB}" type="datetimeFigureOut">
              <a:rPr lang="zh-CN" altLang="en-US" smtClean="0"/>
              <a:t>2022/1/14</a:t>
            </a:fld>
            <a:endParaRPr lang="zh-CN" altLang="en-US"/>
          </a:p>
        </p:txBody>
      </p:sp>
      <p:sp>
        <p:nvSpPr>
          <p:cNvPr id="5" name="页脚占位符 4">
            <a:extLst>
              <a:ext uri="{FF2B5EF4-FFF2-40B4-BE49-F238E27FC236}">
                <a16:creationId xmlns:a16="http://schemas.microsoft.com/office/drawing/2014/main" id="{69A6E786-3F61-4FD7-AF4B-5CAEC066F4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126972-3EDC-4D3D-817C-4CCC7969F7B7}"/>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788145047"/>
      </p:ext>
    </p:extLst>
  </p:cSld>
  <p:clrMapOvr>
    <a:masterClrMapping/>
  </p:clrMapOvr>
  <p:transition spd="slow" advClick="0"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1A1C3F-F90A-43A4-9ECD-F00719B5653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C48D4E4-35F0-4517-A710-16EC966268E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D82627A-5DA8-42DB-A0E5-883D1EDEEB33}"/>
              </a:ext>
            </a:extLst>
          </p:cNvPr>
          <p:cNvSpPr>
            <a:spLocks noGrp="1"/>
          </p:cNvSpPr>
          <p:nvPr>
            <p:ph type="dt" sz="half" idx="10"/>
          </p:nvPr>
        </p:nvSpPr>
        <p:spPr/>
        <p:txBody>
          <a:bodyPr/>
          <a:lstStyle/>
          <a:p>
            <a:fld id="{F86BAB08-D03A-4FEF-8092-001CB785BBAB}" type="datetimeFigureOut">
              <a:rPr lang="zh-CN" altLang="en-US" smtClean="0"/>
              <a:t>2022/1/14</a:t>
            </a:fld>
            <a:endParaRPr lang="zh-CN" altLang="en-US"/>
          </a:p>
        </p:txBody>
      </p:sp>
      <p:sp>
        <p:nvSpPr>
          <p:cNvPr id="5" name="页脚占位符 4">
            <a:extLst>
              <a:ext uri="{FF2B5EF4-FFF2-40B4-BE49-F238E27FC236}">
                <a16:creationId xmlns:a16="http://schemas.microsoft.com/office/drawing/2014/main" id="{6709759C-075D-43BD-B60D-906336D331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E769EA7-A4C8-47A7-9F4D-3E4EF4FEB31E}"/>
              </a:ext>
            </a:extLst>
          </p:cNvPr>
          <p:cNvSpPr>
            <a:spLocks noGrp="1"/>
          </p:cNvSpPr>
          <p:nvPr>
            <p:ph type="sldNum" sz="quarter" idx="12"/>
          </p:nvPr>
        </p:nvSpPr>
        <p:spPr>
          <a:xfrm>
            <a:off x="8915400" y="6356350"/>
            <a:ext cx="3141785" cy="365125"/>
          </a:xfrm>
        </p:spPr>
        <p:txBody>
          <a:bodyPr/>
          <a:lstStyle>
            <a:lvl1pPr>
              <a:defRPr i="1">
                <a:solidFill>
                  <a:srgbClr val="002060"/>
                </a:solidFill>
                <a:latin typeface="Times New Roman" panose="02020603050405020304" pitchFamily="18" charset="0"/>
                <a:cs typeface="Times New Roman" panose="02020603050405020304" pitchFamily="18" charset="0"/>
              </a:defRPr>
            </a:lvl1pPr>
          </a:lstStyle>
          <a:p>
            <a:r>
              <a:rPr lang="en-US" altLang="zh-CN" dirty="0" err="1"/>
              <a:t>Hương</a:t>
            </a:r>
            <a:r>
              <a:rPr lang="en-US" altLang="zh-CN" dirty="0"/>
              <a:t> </a:t>
            </a:r>
            <a:r>
              <a:rPr lang="en-US" altLang="zh-CN" dirty="0" err="1"/>
              <a:t>Thảo</a:t>
            </a:r>
            <a:r>
              <a:rPr lang="en-US" altLang="zh-CN" dirty="0"/>
              <a:t>: tranthao121004@gmail.com</a:t>
            </a:r>
            <a:endParaRPr lang="zh-CN" altLang="en-US" dirty="0"/>
          </a:p>
        </p:txBody>
      </p:sp>
    </p:spTree>
    <p:extLst>
      <p:ext uri="{BB962C8B-B14F-4D97-AF65-F5344CB8AC3E}">
        <p14:creationId xmlns:p14="http://schemas.microsoft.com/office/powerpoint/2010/main" val="5447025"/>
      </p:ext>
    </p:extLst>
  </p:cSld>
  <p:clrMapOvr>
    <a:masterClrMapping/>
  </p:clrMapOvr>
  <p:transition spd="slow" advClick="0" advTm="1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030536-6B8C-499F-B691-282A56B2234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92699D7-1ACB-40EF-8948-18C67F14DC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A09C0F2B-275E-4EFF-8736-59FDF652047A}"/>
              </a:ext>
            </a:extLst>
          </p:cNvPr>
          <p:cNvSpPr>
            <a:spLocks noGrp="1"/>
          </p:cNvSpPr>
          <p:nvPr>
            <p:ph type="dt" sz="half" idx="10"/>
          </p:nvPr>
        </p:nvSpPr>
        <p:spPr/>
        <p:txBody>
          <a:bodyPr/>
          <a:lstStyle/>
          <a:p>
            <a:fld id="{F86BAB08-D03A-4FEF-8092-001CB785BBAB}" type="datetimeFigureOut">
              <a:rPr lang="zh-CN" altLang="en-US" smtClean="0"/>
              <a:t>2022/1/14</a:t>
            </a:fld>
            <a:endParaRPr lang="zh-CN" altLang="en-US"/>
          </a:p>
        </p:txBody>
      </p:sp>
      <p:sp>
        <p:nvSpPr>
          <p:cNvPr id="5" name="页脚占位符 4">
            <a:extLst>
              <a:ext uri="{FF2B5EF4-FFF2-40B4-BE49-F238E27FC236}">
                <a16:creationId xmlns:a16="http://schemas.microsoft.com/office/drawing/2014/main" id="{EC6CBD68-7556-4277-A9CC-0E3698CDD0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7552142-513F-4E0A-A832-EC32ABA8CBD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720548203"/>
      </p:ext>
    </p:extLst>
  </p:cSld>
  <p:clrMapOvr>
    <a:masterClrMapping/>
  </p:clrMapOvr>
  <p:transition spd="slow" advClick="0" advTm="1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DA5A0C-41EF-4EF1-B9B9-E309AF8245C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898F9A6-7009-487C-9335-9B2655AF34B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142523A4-6D85-4E26-BAD9-B5DED0F0D86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F1B68CC-03DA-4133-9A62-45795BDC56B0}"/>
              </a:ext>
            </a:extLst>
          </p:cNvPr>
          <p:cNvSpPr>
            <a:spLocks noGrp="1"/>
          </p:cNvSpPr>
          <p:nvPr>
            <p:ph type="dt" sz="half" idx="10"/>
          </p:nvPr>
        </p:nvSpPr>
        <p:spPr/>
        <p:txBody>
          <a:bodyPr/>
          <a:lstStyle/>
          <a:p>
            <a:fld id="{F86BAB08-D03A-4FEF-8092-001CB785BBAB}" type="datetimeFigureOut">
              <a:rPr lang="zh-CN" altLang="en-US" smtClean="0"/>
              <a:t>2022/1/14</a:t>
            </a:fld>
            <a:endParaRPr lang="zh-CN" altLang="en-US"/>
          </a:p>
        </p:txBody>
      </p:sp>
      <p:sp>
        <p:nvSpPr>
          <p:cNvPr id="6" name="页脚占位符 5">
            <a:extLst>
              <a:ext uri="{FF2B5EF4-FFF2-40B4-BE49-F238E27FC236}">
                <a16:creationId xmlns:a16="http://schemas.microsoft.com/office/drawing/2014/main" id="{37433D43-A8D0-4374-ACF8-E247BE39BC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94F08B-6269-48AE-88E7-BDBB0876FDAD}"/>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413715240"/>
      </p:ext>
    </p:extLst>
  </p:cSld>
  <p:clrMapOvr>
    <a:masterClrMapping/>
  </p:clrMapOvr>
  <p:transition spd="slow" advClick="0" advTm="100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44134E-0BE5-46C0-929C-F9D4A023FD9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12113C5-ADEA-4974-BB14-86DAC381EA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9390FF6-61F4-44DF-9C58-15C7C9EAC01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5084E920-1203-43C5-9836-AEA9552633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91FAE36B-07A4-4C4E-9A5F-B58F2699821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C6239AA-BEC2-47D5-B295-1C438B9D2A29}"/>
              </a:ext>
            </a:extLst>
          </p:cNvPr>
          <p:cNvSpPr>
            <a:spLocks noGrp="1"/>
          </p:cNvSpPr>
          <p:nvPr>
            <p:ph type="dt" sz="half" idx="10"/>
          </p:nvPr>
        </p:nvSpPr>
        <p:spPr/>
        <p:txBody>
          <a:bodyPr/>
          <a:lstStyle/>
          <a:p>
            <a:fld id="{F86BAB08-D03A-4FEF-8092-001CB785BBAB}" type="datetimeFigureOut">
              <a:rPr lang="zh-CN" altLang="en-US" smtClean="0"/>
              <a:t>2022/1/14</a:t>
            </a:fld>
            <a:endParaRPr lang="zh-CN" altLang="en-US"/>
          </a:p>
        </p:txBody>
      </p:sp>
      <p:sp>
        <p:nvSpPr>
          <p:cNvPr id="8" name="页脚占位符 7">
            <a:extLst>
              <a:ext uri="{FF2B5EF4-FFF2-40B4-BE49-F238E27FC236}">
                <a16:creationId xmlns:a16="http://schemas.microsoft.com/office/drawing/2014/main" id="{2D37E89F-FD72-4884-A2DC-4121C65FDE0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4094C68-E649-4A58-B70D-88A20352324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743845826"/>
      </p:ext>
    </p:extLst>
  </p:cSld>
  <p:clrMapOvr>
    <a:masterClrMapping/>
  </p:clrMapOvr>
  <p:transition spd="slow" advClick="0" advTm="100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5F94A4-B8D7-43C1-80C9-73E124F4F70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684A534-7F72-44DB-AAA0-39763DA8C1E6}"/>
              </a:ext>
            </a:extLst>
          </p:cNvPr>
          <p:cNvSpPr>
            <a:spLocks noGrp="1"/>
          </p:cNvSpPr>
          <p:nvPr>
            <p:ph type="dt" sz="half" idx="10"/>
          </p:nvPr>
        </p:nvSpPr>
        <p:spPr/>
        <p:txBody>
          <a:bodyPr/>
          <a:lstStyle/>
          <a:p>
            <a:fld id="{F86BAB08-D03A-4FEF-8092-001CB785BBAB}" type="datetimeFigureOut">
              <a:rPr lang="zh-CN" altLang="en-US" smtClean="0"/>
              <a:t>2022/1/14</a:t>
            </a:fld>
            <a:endParaRPr lang="zh-CN" altLang="en-US"/>
          </a:p>
        </p:txBody>
      </p:sp>
      <p:sp>
        <p:nvSpPr>
          <p:cNvPr id="4" name="页脚占位符 3">
            <a:extLst>
              <a:ext uri="{FF2B5EF4-FFF2-40B4-BE49-F238E27FC236}">
                <a16:creationId xmlns:a16="http://schemas.microsoft.com/office/drawing/2014/main" id="{ED8F81B8-2C1B-46DA-9FC4-FA4EA6C3144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4DEF5E0-2338-4BAC-8681-B56466F2D30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981315200"/>
      </p:ext>
    </p:extLst>
  </p:cSld>
  <p:clrMapOvr>
    <a:masterClrMapping/>
  </p:clrMapOvr>
  <p:transition spd="slow" advClick="0" advTm="100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5AE1E47-1B45-4380-AE38-48F51410E38F}"/>
              </a:ext>
            </a:extLst>
          </p:cNvPr>
          <p:cNvSpPr>
            <a:spLocks noGrp="1"/>
          </p:cNvSpPr>
          <p:nvPr>
            <p:ph type="dt" sz="half" idx="10"/>
          </p:nvPr>
        </p:nvSpPr>
        <p:spPr/>
        <p:txBody>
          <a:bodyPr/>
          <a:lstStyle/>
          <a:p>
            <a:fld id="{F86BAB08-D03A-4FEF-8092-001CB785BBAB}" type="datetimeFigureOut">
              <a:rPr lang="zh-CN" altLang="en-US" smtClean="0"/>
              <a:t>2022/1/14</a:t>
            </a:fld>
            <a:endParaRPr lang="zh-CN" altLang="en-US"/>
          </a:p>
        </p:txBody>
      </p:sp>
      <p:sp>
        <p:nvSpPr>
          <p:cNvPr id="3" name="页脚占位符 2">
            <a:extLst>
              <a:ext uri="{FF2B5EF4-FFF2-40B4-BE49-F238E27FC236}">
                <a16:creationId xmlns:a16="http://schemas.microsoft.com/office/drawing/2014/main" id="{A5744B09-219A-4BAE-A64A-BA6F51CC35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E5B1853-F3A0-4843-A7DD-B071FABAEC7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621568689"/>
      </p:ext>
    </p:extLst>
  </p:cSld>
  <p:clrMapOvr>
    <a:masterClrMapping/>
  </p:clrMapOvr>
  <p:transition spd="slow" advClick="0" advTm="1000">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8A05EE-C361-48B2-881C-5FEDBCF95C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66B7BA2-C07B-486A-AEBA-E8A379FAE2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9609B8D7-C342-4349-A52B-0F630C4968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21A0A05-2E78-4B68-9275-72A6981317F1}"/>
              </a:ext>
            </a:extLst>
          </p:cNvPr>
          <p:cNvSpPr>
            <a:spLocks noGrp="1"/>
          </p:cNvSpPr>
          <p:nvPr>
            <p:ph type="dt" sz="half" idx="10"/>
          </p:nvPr>
        </p:nvSpPr>
        <p:spPr/>
        <p:txBody>
          <a:bodyPr/>
          <a:lstStyle/>
          <a:p>
            <a:fld id="{F86BAB08-D03A-4FEF-8092-001CB785BBAB}" type="datetimeFigureOut">
              <a:rPr lang="zh-CN" altLang="en-US" smtClean="0"/>
              <a:t>2022/1/14</a:t>
            </a:fld>
            <a:endParaRPr lang="zh-CN" altLang="en-US"/>
          </a:p>
        </p:txBody>
      </p:sp>
      <p:sp>
        <p:nvSpPr>
          <p:cNvPr id="6" name="页脚占位符 5">
            <a:extLst>
              <a:ext uri="{FF2B5EF4-FFF2-40B4-BE49-F238E27FC236}">
                <a16:creationId xmlns:a16="http://schemas.microsoft.com/office/drawing/2014/main" id="{8E8D064B-850C-449A-B16D-36BA1C5A1FB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3919E08-2488-46A8-8B39-E8E3B1A7284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594642522"/>
      </p:ext>
    </p:extLst>
  </p:cSld>
  <p:clrMapOvr>
    <a:masterClrMapping/>
  </p:clrMapOvr>
  <p:transition spd="slow" advClick="0"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88219D-55DF-45EB-B25E-1C948F6C6EA0}" type="datetimeFigureOut">
              <a:rPr lang="en-US" smtClean="0"/>
              <a:t>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CB2922-7094-437E-850F-5764ECB416C0}" type="slidenum">
              <a:rPr lang="en-US" smtClean="0"/>
              <a:t>‹#›</a:t>
            </a:fld>
            <a:endParaRPr lang="en-US"/>
          </a:p>
        </p:txBody>
      </p:sp>
    </p:spTree>
    <p:extLst>
      <p:ext uri="{BB962C8B-B14F-4D97-AF65-F5344CB8AC3E}">
        <p14:creationId xmlns:p14="http://schemas.microsoft.com/office/powerpoint/2010/main" val="40556914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19821D-3169-462D-BDC5-707DAA3731A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25970DE-180B-463A-842D-4B948B1E48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7048C78-1503-4FD7-8859-990F963DFC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84969D1-8A89-4051-A7A3-053E791C47D5}"/>
              </a:ext>
            </a:extLst>
          </p:cNvPr>
          <p:cNvSpPr>
            <a:spLocks noGrp="1"/>
          </p:cNvSpPr>
          <p:nvPr>
            <p:ph type="dt" sz="half" idx="10"/>
          </p:nvPr>
        </p:nvSpPr>
        <p:spPr/>
        <p:txBody>
          <a:bodyPr/>
          <a:lstStyle/>
          <a:p>
            <a:fld id="{F86BAB08-D03A-4FEF-8092-001CB785BBAB}" type="datetimeFigureOut">
              <a:rPr lang="zh-CN" altLang="en-US" smtClean="0"/>
              <a:t>2022/1/14</a:t>
            </a:fld>
            <a:endParaRPr lang="zh-CN" altLang="en-US"/>
          </a:p>
        </p:txBody>
      </p:sp>
      <p:sp>
        <p:nvSpPr>
          <p:cNvPr id="6" name="页脚占位符 5">
            <a:extLst>
              <a:ext uri="{FF2B5EF4-FFF2-40B4-BE49-F238E27FC236}">
                <a16:creationId xmlns:a16="http://schemas.microsoft.com/office/drawing/2014/main" id="{F2B7B8CF-C72E-438F-A999-E8DA548268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73A437-B948-459B-B14D-44D796DEEFE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734997487"/>
      </p:ext>
    </p:extLst>
  </p:cSld>
  <p:clrMapOvr>
    <a:masterClrMapping/>
  </p:clrMapOvr>
  <p:transition spd="slow" advClick="0" advTm="1000">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517C0B-618B-4B07-8FEE-212F45DF64F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76156C6-4F3E-4B26-BEF6-C658183E3C3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90B155B-888E-4B42-8139-225B7CE49039}"/>
              </a:ext>
            </a:extLst>
          </p:cNvPr>
          <p:cNvSpPr>
            <a:spLocks noGrp="1"/>
          </p:cNvSpPr>
          <p:nvPr>
            <p:ph type="dt" sz="half" idx="10"/>
          </p:nvPr>
        </p:nvSpPr>
        <p:spPr/>
        <p:txBody>
          <a:bodyPr/>
          <a:lstStyle/>
          <a:p>
            <a:fld id="{F86BAB08-D03A-4FEF-8092-001CB785BBAB}" type="datetimeFigureOut">
              <a:rPr lang="zh-CN" altLang="en-US" smtClean="0"/>
              <a:t>2022/1/14</a:t>
            </a:fld>
            <a:endParaRPr lang="zh-CN" altLang="en-US"/>
          </a:p>
        </p:txBody>
      </p:sp>
      <p:sp>
        <p:nvSpPr>
          <p:cNvPr id="5" name="页脚占位符 4">
            <a:extLst>
              <a:ext uri="{FF2B5EF4-FFF2-40B4-BE49-F238E27FC236}">
                <a16:creationId xmlns:a16="http://schemas.microsoft.com/office/drawing/2014/main" id="{F0848B8B-A45D-48D2-B95C-C234023486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2847D2-37FF-491E-86F7-2A77B2A5E90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927137195"/>
      </p:ext>
    </p:extLst>
  </p:cSld>
  <p:clrMapOvr>
    <a:masterClrMapping/>
  </p:clrMapOvr>
  <p:transition spd="slow" advClick="0" advTm="1000">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1B51B0E-C5ED-4931-852F-A8DA7E1DB9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65174B4-31E8-4BEF-8942-FD3548C70B7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2B8F4D3-431E-44CF-A028-C91E2137E9E9}"/>
              </a:ext>
            </a:extLst>
          </p:cNvPr>
          <p:cNvSpPr>
            <a:spLocks noGrp="1"/>
          </p:cNvSpPr>
          <p:nvPr>
            <p:ph type="dt" sz="half" idx="10"/>
          </p:nvPr>
        </p:nvSpPr>
        <p:spPr/>
        <p:txBody>
          <a:bodyPr/>
          <a:lstStyle/>
          <a:p>
            <a:fld id="{F86BAB08-D03A-4FEF-8092-001CB785BBAB}" type="datetimeFigureOut">
              <a:rPr lang="zh-CN" altLang="en-US" smtClean="0"/>
              <a:t>2022/1/14</a:t>
            </a:fld>
            <a:endParaRPr lang="zh-CN" altLang="en-US"/>
          </a:p>
        </p:txBody>
      </p:sp>
      <p:sp>
        <p:nvSpPr>
          <p:cNvPr id="5" name="页脚占位符 4">
            <a:extLst>
              <a:ext uri="{FF2B5EF4-FFF2-40B4-BE49-F238E27FC236}">
                <a16:creationId xmlns:a16="http://schemas.microsoft.com/office/drawing/2014/main" id="{15D0F09A-E73B-492B-B10B-3218D86A87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9BE3E4A-3F9F-4FA6-A0A2-122D22E57CD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62305446"/>
      </p:ext>
    </p:extLst>
  </p:cSld>
  <p:clrMapOvr>
    <a:masterClrMapping/>
  </p:clrMapOvr>
  <p:transition spd="slow" advClick="0" advTm="1000">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reserve="1">
  <p:cSld name="Blank">
    <p:bg>
      <p:bgPr>
        <a:blipFill dpi="0" rotWithShape="1">
          <a:blip r:embed="rId2">
            <a:lum/>
          </a:blip>
          <a:srcRect/>
          <a:stretch>
            <a:fillRect/>
          </a:stretch>
        </a:blipFill>
        <a:effectLst/>
      </p:bgPr>
    </p:bg>
    <p:spTree>
      <p:nvGrpSpPr>
        <p:cNvPr id="1" name="Shape 151"/>
        <p:cNvGrpSpPr/>
        <p:nvPr/>
      </p:nvGrpSpPr>
      <p:grpSpPr>
        <a:xfrm>
          <a:off x="0" y="0"/>
          <a:ext cx="0" cy="0"/>
          <a:chOff x="0" y="0"/>
          <a:chExt cx="0" cy="0"/>
        </a:xfrm>
      </p:grpSpPr>
      <p:sp>
        <p:nvSpPr>
          <p:cNvPr id="2" name="Freeform 9"/>
          <p:cNvSpPr>
            <a:spLocks/>
          </p:cNvSpPr>
          <p:nvPr userDrawn="1"/>
        </p:nvSpPr>
        <p:spPr bwMode="auto">
          <a:xfrm rot="10800000">
            <a:off x="491068" y="319893"/>
            <a:ext cx="11226800" cy="6182507"/>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646 w 10137"/>
              <a:gd name="connsiteY0" fmla="*/ 436 h 10051"/>
              <a:gd name="connsiteX1" fmla="*/ 5201 w 10137"/>
              <a:gd name="connsiteY1" fmla="*/ 101 h 10051"/>
              <a:gd name="connsiteX2" fmla="*/ 648 w 10137"/>
              <a:gd name="connsiteY2" fmla="*/ 307 h 10051"/>
              <a:gd name="connsiteX3" fmla="*/ 2 w 10137"/>
              <a:gd name="connsiteY3" fmla="*/ 4855 h 10051"/>
              <a:gd name="connsiteX4" fmla="*/ 519 w 10137"/>
              <a:gd name="connsiteY4" fmla="*/ 9492 h 10051"/>
              <a:gd name="connsiteX5" fmla="*/ 5232 w 10137"/>
              <a:gd name="connsiteY5" fmla="*/ 9912 h 10051"/>
              <a:gd name="connsiteX6" fmla="*/ 9657 w 10137"/>
              <a:gd name="connsiteY6" fmla="*/ 9691 h 10051"/>
              <a:gd name="connsiteX7" fmla="*/ 10132 w 10137"/>
              <a:gd name="connsiteY7" fmla="*/ 5095 h 10051"/>
              <a:gd name="connsiteX8" fmla="*/ 9646 w 10137"/>
              <a:gd name="connsiteY8" fmla="*/ 436 h 10051"/>
              <a:gd name="connsiteX0" fmla="*/ 9647 w 10138"/>
              <a:gd name="connsiteY0" fmla="*/ 436 h 10051"/>
              <a:gd name="connsiteX1" fmla="*/ 5202 w 10138"/>
              <a:gd name="connsiteY1" fmla="*/ 101 h 10051"/>
              <a:gd name="connsiteX2" fmla="*/ 479 w 10138"/>
              <a:gd name="connsiteY2" fmla="*/ 350 h 10051"/>
              <a:gd name="connsiteX3" fmla="*/ 3 w 10138"/>
              <a:gd name="connsiteY3" fmla="*/ 4855 h 10051"/>
              <a:gd name="connsiteX4" fmla="*/ 520 w 10138"/>
              <a:gd name="connsiteY4" fmla="*/ 9492 h 10051"/>
              <a:gd name="connsiteX5" fmla="*/ 5233 w 10138"/>
              <a:gd name="connsiteY5" fmla="*/ 9912 h 10051"/>
              <a:gd name="connsiteX6" fmla="*/ 9658 w 10138"/>
              <a:gd name="connsiteY6" fmla="*/ 9691 h 10051"/>
              <a:gd name="connsiteX7" fmla="*/ 10133 w 10138"/>
              <a:gd name="connsiteY7" fmla="*/ 5095 h 10051"/>
              <a:gd name="connsiteX8" fmla="*/ 9647 w 10138"/>
              <a:gd name="connsiteY8" fmla="*/ 436 h 10051"/>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89 h 10104"/>
              <a:gd name="connsiteX1" fmla="*/ 4976 w 10138"/>
              <a:gd name="connsiteY1" fmla="*/ 47 h 10104"/>
              <a:gd name="connsiteX2" fmla="*/ 479 w 10138"/>
              <a:gd name="connsiteY2" fmla="*/ 403 h 10104"/>
              <a:gd name="connsiteX3" fmla="*/ 3 w 10138"/>
              <a:gd name="connsiteY3" fmla="*/ 4908 h 10104"/>
              <a:gd name="connsiteX4" fmla="*/ 520 w 10138"/>
              <a:gd name="connsiteY4" fmla="*/ 9545 h 10104"/>
              <a:gd name="connsiteX5" fmla="*/ 5233 w 10138"/>
              <a:gd name="connsiteY5" fmla="*/ 9965 h 10104"/>
              <a:gd name="connsiteX6" fmla="*/ 9658 w 10138"/>
              <a:gd name="connsiteY6" fmla="*/ 9744 h 10104"/>
              <a:gd name="connsiteX7" fmla="*/ 10133 w 10138"/>
              <a:gd name="connsiteY7" fmla="*/ 5148 h 10104"/>
              <a:gd name="connsiteX8" fmla="*/ 9647 w 10138"/>
              <a:gd name="connsiteY8" fmla="*/ 489 h 10104"/>
              <a:gd name="connsiteX0" fmla="*/ 9783 w 10174"/>
              <a:gd name="connsiteY0" fmla="*/ 464 h 10122"/>
              <a:gd name="connsiteX1" fmla="*/ 4976 w 10174"/>
              <a:gd name="connsiteY1" fmla="*/ 65 h 10122"/>
              <a:gd name="connsiteX2" fmla="*/ 479 w 10174"/>
              <a:gd name="connsiteY2" fmla="*/ 421 h 10122"/>
              <a:gd name="connsiteX3" fmla="*/ 3 w 10174"/>
              <a:gd name="connsiteY3" fmla="*/ 4926 h 10122"/>
              <a:gd name="connsiteX4" fmla="*/ 520 w 10174"/>
              <a:gd name="connsiteY4" fmla="*/ 9563 h 10122"/>
              <a:gd name="connsiteX5" fmla="*/ 5233 w 10174"/>
              <a:gd name="connsiteY5" fmla="*/ 9983 h 10122"/>
              <a:gd name="connsiteX6" fmla="*/ 9658 w 10174"/>
              <a:gd name="connsiteY6" fmla="*/ 9762 h 10122"/>
              <a:gd name="connsiteX7" fmla="*/ 10133 w 10174"/>
              <a:gd name="connsiteY7" fmla="*/ 5166 h 10122"/>
              <a:gd name="connsiteX8" fmla="*/ 9783 w 10174"/>
              <a:gd name="connsiteY8" fmla="*/ 464 h 10122"/>
              <a:gd name="connsiteX0" fmla="*/ 9783 w 10325"/>
              <a:gd name="connsiteY0" fmla="*/ 464 h 10122"/>
              <a:gd name="connsiteX1" fmla="*/ 4976 w 10325"/>
              <a:gd name="connsiteY1" fmla="*/ 65 h 10122"/>
              <a:gd name="connsiteX2" fmla="*/ 479 w 10325"/>
              <a:gd name="connsiteY2" fmla="*/ 421 h 10122"/>
              <a:gd name="connsiteX3" fmla="*/ 3 w 10325"/>
              <a:gd name="connsiteY3" fmla="*/ 4926 h 10122"/>
              <a:gd name="connsiteX4" fmla="*/ 520 w 10325"/>
              <a:gd name="connsiteY4" fmla="*/ 9563 h 10122"/>
              <a:gd name="connsiteX5" fmla="*/ 5233 w 10325"/>
              <a:gd name="connsiteY5" fmla="*/ 9983 h 10122"/>
              <a:gd name="connsiteX6" fmla="*/ 9658 w 10325"/>
              <a:gd name="connsiteY6" fmla="*/ 9762 h 10122"/>
              <a:gd name="connsiteX7" fmla="*/ 10325 w 10325"/>
              <a:gd name="connsiteY7" fmla="*/ 4952 h 10122"/>
              <a:gd name="connsiteX8" fmla="*/ 9783 w 10325"/>
              <a:gd name="connsiteY8" fmla="*/ 464 h 10122"/>
              <a:gd name="connsiteX0" fmla="*/ 9783 w 10364"/>
              <a:gd name="connsiteY0" fmla="*/ 464 h 10136"/>
              <a:gd name="connsiteX1" fmla="*/ 4976 w 10364"/>
              <a:gd name="connsiteY1" fmla="*/ 65 h 10136"/>
              <a:gd name="connsiteX2" fmla="*/ 479 w 10364"/>
              <a:gd name="connsiteY2" fmla="*/ 421 h 10136"/>
              <a:gd name="connsiteX3" fmla="*/ 3 w 10364"/>
              <a:gd name="connsiteY3" fmla="*/ 4926 h 10136"/>
              <a:gd name="connsiteX4" fmla="*/ 520 w 10364"/>
              <a:gd name="connsiteY4" fmla="*/ 9563 h 10136"/>
              <a:gd name="connsiteX5" fmla="*/ 5233 w 10364"/>
              <a:gd name="connsiteY5" fmla="*/ 9983 h 10136"/>
              <a:gd name="connsiteX6" fmla="*/ 9986 w 10364"/>
              <a:gd name="connsiteY6" fmla="*/ 9527 h 10136"/>
              <a:gd name="connsiteX7" fmla="*/ 10325 w 10364"/>
              <a:gd name="connsiteY7" fmla="*/ 4952 h 10136"/>
              <a:gd name="connsiteX8" fmla="*/ 9783 w 10364"/>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467"/>
              <a:gd name="connsiteY0" fmla="*/ 464 h 10099"/>
              <a:gd name="connsiteX1" fmla="*/ 4976 w 10467"/>
              <a:gd name="connsiteY1" fmla="*/ 65 h 10099"/>
              <a:gd name="connsiteX2" fmla="*/ 479 w 10467"/>
              <a:gd name="connsiteY2" fmla="*/ 421 h 10099"/>
              <a:gd name="connsiteX3" fmla="*/ 3 w 10467"/>
              <a:gd name="connsiteY3" fmla="*/ 4926 h 10099"/>
              <a:gd name="connsiteX4" fmla="*/ 520 w 10467"/>
              <a:gd name="connsiteY4" fmla="*/ 9563 h 10099"/>
              <a:gd name="connsiteX5" fmla="*/ 5403 w 10467"/>
              <a:gd name="connsiteY5" fmla="*/ 9897 h 10099"/>
              <a:gd name="connsiteX6" fmla="*/ 9986 w 10467"/>
              <a:gd name="connsiteY6" fmla="*/ 9527 h 10099"/>
              <a:gd name="connsiteX7" fmla="*/ 10325 w 10467"/>
              <a:gd name="connsiteY7" fmla="*/ 4952 h 10099"/>
              <a:gd name="connsiteX8" fmla="*/ 9783 w 10467"/>
              <a:gd name="connsiteY8" fmla="*/ 464 h 10099"/>
              <a:gd name="connsiteX0" fmla="*/ 9783 w 10467"/>
              <a:gd name="connsiteY0" fmla="*/ 464 h 10112"/>
              <a:gd name="connsiteX1" fmla="*/ 4976 w 10467"/>
              <a:gd name="connsiteY1" fmla="*/ 65 h 10112"/>
              <a:gd name="connsiteX2" fmla="*/ 479 w 10467"/>
              <a:gd name="connsiteY2" fmla="*/ 421 h 10112"/>
              <a:gd name="connsiteX3" fmla="*/ 3 w 10467"/>
              <a:gd name="connsiteY3" fmla="*/ 4926 h 10112"/>
              <a:gd name="connsiteX4" fmla="*/ 418 w 10467"/>
              <a:gd name="connsiteY4" fmla="*/ 9584 h 10112"/>
              <a:gd name="connsiteX5" fmla="*/ 5403 w 10467"/>
              <a:gd name="connsiteY5" fmla="*/ 9897 h 10112"/>
              <a:gd name="connsiteX6" fmla="*/ 9986 w 10467"/>
              <a:gd name="connsiteY6" fmla="*/ 9527 h 10112"/>
              <a:gd name="connsiteX7" fmla="*/ 10325 w 10467"/>
              <a:gd name="connsiteY7" fmla="*/ 4952 h 10112"/>
              <a:gd name="connsiteX8" fmla="*/ 9783 w 10467"/>
              <a:gd name="connsiteY8" fmla="*/ 464 h 10112"/>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399"/>
              <a:gd name="connsiteY0" fmla="*/ 464 h 10244"/>
              <a:gd name="connsiteX1" fmla="*/ 4976 w 10399"/>
              <a:gd name="connsiteY1" fmla="*/ 65 h 10244"/>
              <a:gd name="connsiteX2" fmla="*/ 479 w 10399"/>
              <a:gd name="connsiteY2" fmla="*/ 421 h 10244"/>
              <a:gd name="connsiteX3" fmla="*/ 3 w 10399"/>
              <a:gd name="connsiteY3" fmla="*/ 4926 h 10244"/>
              <a:gd name="connsiteX4" fmla="*/ 418 w 10399"/>
              <a:gd name="connsiteY4" fmla="*/ 9584 h 10244"/>
              <a:gd name="connsiteX5" fmla="*/ 5403 w 10399"/>
              <a:gd name="connsiteY5" fmla="*/ 10025 h 10244"/>
              <a:gd name="connsiteX6" fmla="*/ 9850 w 10399"/>
              <a:gd name="connsiteY6" fmla="*/ 9784 h 10244"/>
              <a:gd name="connsiteX7" fmla="*/ 10325 w 10399"/>
              <a:gd name="connsiteY7" fmla="*/ 4952 h 10244"/>
              <a:gd name="connsiteX8" fmla="*/ 9783 w 10399"/>
              <a:gd name="connsiteY8" fmla="*/ 464 h 10244"/>
              <a:gd name="connsiteX0" fmla="*/ 9783 w 10399"/>
              <a:gd name="connsiteY0" fmla="*/ 464 h 10152"/>
              <a:gd name="connsiteX1" fmla="*/ 4976 w 10399"/>
              <a:gd name="connsiteY1" fmla="*/ 65 h 10152"/>
              <a:gd name="connsiteX2" fmla="*/ 479 w 10399"/>
              <a:gd name="connsiteY2" fmla="*/ 421 h 10152"/>
              <a:gd name="connsiteX3" fmla="*/ 3 w 10399"/>
              <a:gd name="connsiteY3" fmla="*/ 4926 h 10152"/>
              <a:gd name="connsiteX4" fmla="*/ 418 w 10399"/>
              <a:gd name="connsiteY4" fmla="*/ 9584 h 10152"/>
              <a:gd name="connsiteX5" fmla="*/ 5403 w 10399"/>
              <a:gd name="connsiteY5" fmla="*/ 10025 h 10152"/>
              <a:gd name="connsiteX6" fmla="*/ 9850 w 10399"/>
              <a:gd name="connsiteY6" fmla="*/ 9784 h 10152"/>
              <a:gd name="connsiteX7" fmla="*/ 10325 w 10399"/>
              <a:gd name="connsiteY7" fmla="*/ 4952 h 10152"/>
              <a:gd name="connsiteX8" fmla="*/ 9783 w 10399"/>
              <a:gd name="connsiteY8" fmla="*/ 464 h 10152"/>
              <a:gd name="connsiteX0" fmla="*/ 9783 w 10326"/>
              <a:gd name="connsiteY0" fmla="*/ 464 h 10152"/>
              <a:gd name="connsiteX1" fmla="*/ 4976 w 10326"/>
              <a:gd name="connsiteY1" fmla="*/ 65 h 10152"/>
              <a:gd name="connsiteX2" fmla="*/ 479 w 10326"/>
              <a:gd name="connsiteY2" fmla="*/ 421 h 10152"/>
              <a:gd name="connsiteX3" fmla="*/ 3 w 10326"/>
              <a:gd name="connsiteY3" fmla="*/ 4926 h 10152"/>
              <a:gd name="connsiteX4" fmla="*/ 418 w 10326"/>
              <a:gd name="connsiteY4" fmla="*/ 9584 h 10152"/>
              <a:gd name="connsiteX5" fmla="*/ 5403 w 10326"/>
              <a:gd name="connsiteY5" fmla="*/ 10025 h 10152"/>
              <a:gd name="connsiteX6" fmla="*/ 9850 w 10326"/>
              <a:gd name="connsiteY6" fmla="*/ 9784 h 10152"/>
              <a:gd name="connsiteX7" fmla="*/ 10325 w 10326"/>
              <a:gd name="connsiteY7" fmla="*/ 4952 h 10152"/>
              <a:gd name="connsiteX8" fmla="*/ 9783 w 10326"/>
              <a:gd name="connsiteY8" fmla="*/ 464 h 10152"/>
              <a:gd name="connsiteX0" fmla="*/ 9783 w 10334"/>
              <a:gd name="connsiteY0" fmla="*/ 464 h 10151"/>
              <a:gd name="connsiteX1" fmla="*/ 4976 w 10334"/>
              <a:gd name="connsiteY1" fmla="*/ 65 h 10151"/>
              <a:gd name="connsiteX2" fmla="*/ 479 w 10334"/>
              <a:gd name="connsiteY2" fmla="*/ 421 h 10151"/>
              <a:gd name="connsiteX3" fmla="*/ 3 w 10334"/>
              <a:gd name="connsiteY3" fmla="*/ 4926 h 10151"/>
              <a:gd name="connsiteX4" fmla="*/ 418 w 10334"/>
              <a:gd name="connsiteY4" fmla="*/ 9584 h 10151"/>
              <a:gd name="connsiteX5" fmla="*/ 5403 w 10334"/>
              <a:gd name="connsiteY5" fmla="*/ 10025 h 10151"/>
              <a:gd name="connsiteX6" fmla="*/ 9941 w 10334"/>
              <a:gd name="connsiteY6" fmla="*/ 9805 h 10151"/>
              <a:gd name="connsiteX7" fmla="*/ 10325 w 10334"/>
              <a:gd name="connsiteY7" fmla="*/ 4952 h 10151"/>
              <a:gd name="connsiteX8" fmla="*/ 9783 w 10334"/>
              <a:gd name="connsiteY8" fmla="*/ 464 h 10151"/>
              <a:gd name="connsiteX0" fmla="*/ 9783 w 10353"/>
              <a:gd name="connsiteY0" fmla="*/ 464 h 10151"/>
              <a:gd name="connsiteX1" fmla="*/ 4976 w 10353"/>
              <a:gd name="connsiteY1" fmla="*/ 65 h 10151"/>
              <a:gd name="connsiteX2" fmla="*/ 479 w 10353"/>
              <a:gd name="connsiteY2" fmla="*/ 421 h 10151"/>
              <a:gd name="connsiteX3" fmla="*/ 3 w 10353"/>
              <a:gd name="connsiteY3" fmla="*/ 4926 h 10151"/>
              <a:gd name="connsiteX4" fmla="*/ 418 w 10353"/>
              <a:gd name="connsiteY4" fmla="*/ 9584 h 10151"/>
              <a:gd name="connsiteX5" fmla="*/ 5403 w 10353"/>
              <a:gd name="connsiteY5" fmla="*/ 10025 h 10151"/>
              <a:gd name="connsiteX6" fmla="*/ 9941 w 10353"/>
              <a:gd name="connsiteY6" fmla="*/ 9805 h 10151"/>
              <a:gd name="connsiteX7" fmla="*/ 10348 w 10353"/>
              <a:gd name="connsiteY7" fmla="*/ 5038 h 10151"/>
              <a:gd name="connsiteX8" fmla="*/ 9783 w 10353"/>
              <a:gd name="connsiteY8" fmla="*/ 464 h 10151"/>
              <a:gd name="connsiteX0" fmla="*/ 9817 w 10353"/>
              <a:gd name="connsiteY0" fmla="*/ 454 h 10162"/>
              <a:gd name="connsiteX1" fmla="*/ 4976 w 10353"/>
              <a:gd name="connsiteY1" fmla="*/ 76 h 10162"/>
              <a:gd name="connsiteX2" fmla="*/ 479 w 10353"/>
              <a:gd name="connsiteY2" fmla="*/ 432 h 10162"/>
              <a:gd name="connsiteX3" fmla="*/ 3 w 10353"/>
              <a:gd name="connsiteY3" fmla="*/ 4937 h 10162"/>
              <a:gd name="connsiteX4" fmla="*/ 418 w 10353"/>
              <a:gd name="connsiteY4" fmla="*/ 9595 h 10162"/>
              <a:gd name="connsiteX5" fmla="*/ 5403 w 10353"/>
              <a:gd name="connsiteY5" fmla="*/ 10036 h 10162"/>
              <a:gd name="connsiteX6" fmla="*/ 9941 w 10353"/>
              <a:gd name="connsiteY6" fmla="*/ 9816 h 10162"/>
              <a:gd name="connsiteX7" fmla="*/ 10348 w 10353"/>
              <a:gd name="connsiteY7" fmla="*/ 5049 h 10162"/>
              <a:gd name="connsiteX8" fmla="*/ 9817 w 10353"/>
              <a:gd name="connsiteY8" fmla="*/ 454 h 10162"/>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66 h 10174"/>
              <a:gd name="connsiteX1" fmla="*/ 5010 w 10353"/>
              <a:gd name="connsiteY1" fmla="*/ 109 h 10174"/>
              <a:gd name="connsiteX2" fmla="*/ 377 w 10353"/>
              <a:gd name="connsiteY2" fmla="*/ 358 h 10174"/>
              <a:gd name="connsiteX3" fmla="*/ 3 w 10353"/>
              <a:gd name="connsiteY3" fmla="*/ 4949 h 10174"/>
              <a:gd name="connsiteX4" fmla="*/ 418 w 10353"/>
              <a:gd name="connsiteY4" fmla="*/ 9607 h 10174"/>
              <a:gd name="connsiteX5" fmla="*/ 5403 w 10353"/>
              <a:gd name="connsiteY5" fmla="*/ 10048 h 10174"/>
              <a:gd name="connsiteX6" fmla="*/ 9941 w 10353"/>
              <a:gd name="connsiteY6" fmla="*/ 9828 h 10174"/>
              <a:gd name="connsiteX7" fmla="*/ 10348 w 10353"/>
              <a:gd name="connsiteY7" fmla="*/ 5061 h 10174"/>
              <a:gd name="connsiteX8" fmla="*/ 9817 w 10353"/>
              <a:gd name="connsiteY8" fmla="*/ 466 h 10174"/>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482 h 10190"/>
              <a:gd name="connsiteX1" fmla="*/ 5010 w 10353"/>
              <a:gd name="connsiteY1" fmla="*/ 125 h 10190"/>
              <a:gd name="connsiteX2" fmla="*/ 377 w 10353"/>
              <a:gd name="connsiteY2" fmla="*/ 374 h 10190"/>
              <a:gd name="connsiteX3" fmla="*/ 3 w 10353"/>
              <a:gd name="connsiteY3" fmla="*/ 4965 h 10190"/>
              <a:gd name="connsiteX4" fmla="*/ 418 w 10353"/>
              <a:gd name="connsiteY4" fmla="*/ 9623 h 10190"/>
              <a:gd name="connsiteX5" fmla="*/ 5403 w 10353"/>
              <a:gd name="connsiteY5" fmla="*/ 10064 h 10190"/>
              <a:gd name="connsiteX6" fmla="*/ 9941 w 10353"/>
              <a:gd name="connsiteY6" fmla="*/ 9844 h 10190"/>
              <a:gd name="connsiteX7" fmla="*/ 10348 w 10353"/>
              <a:gd name="connsiteY7" fmla="*/ 5077 h 10190"/>
              <a:gd name="connsiteX8" fmla="*/ 9817 w 10353"/>
              <a:gd name="connsiteY8" fmla="*/ 482 h 10190"/>
              <a:gd name="connsiteX0" fmla="*/ 9815 w 10351"/>
              <a:gd name="connsiteY0" fmla="*/ 495 h 10203"/>
              <a:gd name="connsiteX1" fmla="*/ 5008 w 10351"/>
              <a:gd name="connsiteY1" fmla="*/ 138 h 10203"/>
              <a:gd name="connsiteX2" fmla="*/ 420 w 10351"/>
              <a:gd name="connsiteY2" fmla="*/ 366 h 10203"/>
              <a:gd name="connsiteX3" fmla="*/ 1 w 10351"/>
              <a:gd name="connsiteY3" fmla="*/ 4978 h 10203"/>
              <a:gd name="connsiteX4" fmla="*/ 416 w 10351"/>
              <a:gd name="connsiteY4" fmla="*/ 9636 h 10203"/>
              <a:gd name="connsiteX5" fmla="*/ 5401 w 10351"/>
              <a:gd name="connsiteY5" fmla="*/ 10077 h 10203"/>
              <a:gd name="connsiteX6" fmla="*/ 9939 w 10351"/>
              <a:gd name="connsiteY6" fmla="*/ 9857 h 10203"/>
              <a:gd name="connsiteX7" fmla="*/ 10346 w 10351"/>
              <a:gd name="connsiteY7" fmla="*/ 5090 h 10203"/>
              <a:gd name="connsiteX8" fmla="*/ 9815 w 10351"/>
              <a:gd name="connsiteY8" fmla="*/ 495 h 10203"/>
              <a:gd name="connsiteX0" fmla="*/ 9816 w 10352"/>
              <a:gd name="connsiteY0" fmla="*/ 495 h 10203"/>
              <a:gd name="connsiteX1" fmla="*/ 5009 w 10352"/>
              <a:gd name="connsiteY1" fmla="*/ 138 h 10203"/>
              <a:gd name="connsiteX2" fmla="*/ 421 w 10352"/>
              <a:gd name="connsiteY2" fmla="*/ 366 h 10203"/>
              <a:gd name="connsiteX3" fmla="*/ 2 w 10352"/>
              <a:gd name="connsiteY3" fmla="*/ 4978 h 10203"/>
              <a:gd name="connsiteX4" fmla="*/ 417 w 10352"/>
              <a:gd name="connsiteY4" fmla="*/ 9636 h 10203"/>
              <a:gd name="connsiteX5" fmla="*/ 5402 w 10352"/>
              <a:gd name="connsiteY5" fmla="*/ 10077 h 10203"/>
              <a:gd name="connsiteX6" fmla="*/ 9940 w 10352"/>
              <a:gd name="connsiteY6" fmla="*/ 9857 h 10203"/>
              <a:gd name="connsiteX7" fmla="*/ 10347 w 10352"/>
              <a:gd name="connsiteY7" fmla="*/ 5090 h 10203"/>
              <a:gd name="connsiteX8" fmla="*/ 9816 w 10352"/>
              <a:gd name="connsiteY8" fmla="*/ 495 h 10203"/>
              <a:gd name="connsiteX0" fmla="*/ 9818 w 10354"/>
              <a:gd name="connsiteY0" fmla="*/ 495 h 10198"/>
              <a:gd name="connsiteX1" fmla="*/ 5011 w 10354"/>
              <a:gd name="connsiteY1" fmla="*/ 138 h 10198"/>
              <a:gd name="connsiteX2" fmla="*/ 423 w 10354"/>
              <a:gd name="connsiteY2" fmla="*/ 366 h 10198"/>
              <a:gd name="connsiteX3" fmla="*/ 4 w 10354"/>
              <a:gd name="connsiteY3" fmla="*/ 4978 h 10198"/>
              <a:gd name="connsiteX4" fmla="*/ 385 w 10354"/>
              <a:gd name="connsiteY4" fmla="*/ 9572 h 10198"/>
              <a:gd name="connsiteX5" fmla="*/ 5404 w 10354"/>
              <a:gd name="connsiteY5" fmla="*/ 10077 h 10198"/>
              <a:gd name="connsiteX6" fmla="*/ 9942 w 10354"/>
              <a:gd name="connsiteY6" fmla="*/ 9857 h 10198"/>
              <a:gd name="connsiteX7" fmla="*/ 10349 w 10354"/>
              <a:gd name="connsiteY7" fmla="*/ 5090 h 10198"/>
              <a:gd name="connsiteX8" fmla="*/ 9818 w 10354"/>
              <a:gd name="connsiteY8" fmla="*/ 495 h 10198"/>
              <a:gd name="connsiteX0" fmla="*/ 9823 w 10359"/>
              <a:gd name="connsiteY0" fmla="*/ 495 h 10257"/>
              <a:gd name="connsiteX1" fmla="*/ 5016 w 10359"/>
              <a:gd name="connsiteY1" fmla="*/ 138 h 10257"/>
              <a:gd name="connsiteX2" fmla="*/ 428 w 10359"/>
              <a:gd name="connsiteY2" fmla="*/ 366 h 10257"/>
              <a:gd name="connsiteX3" fmla="*/ 9 w 10359"/>
              <a:gd name="connsiteY3" fmla="*/ 4978 h 10257"/>
              <a:gd name="connsiteX4" fmla="*/ 367 w 10359"/>
              <a:gd name="connsiteY4" fmla="*/ 9722 h 10257"/>
              <a:gd name="connsiteX5" fmla="*/ 5409 w 10359"/>
              <a:gd name="connsiteY5" fmla="*/ 10077 h 10257"/>
              <a:gd name="connsiteX6" fmla="*/ 9947 w 10359"/>
              <a:gd name="connsiteY6" fmla="*/ 9857 h 10257"/>
              <a:gd name="connsiteX7" fmla="*/ 10354 w 10359"/>
              <a:gd name="connsiteY7" fmla="*/ 5090 h 10257"/>
              <a:gd name="connsiteX8" fmla="*/ 9823 w 10359"/>
              <a:gd name="connsiteY8" fmla="*/ 495 h 10257"/>
              <a:gd name="connsiteX0" fmla="*/ 9817 w 10353"/>
              <a:gd name="connsiteY0" fmla="*/ 495 h 10285"/>
              <a:gd name="connsiteX1" fmla="*/ 5010 w 10353"/>
              <a:gd name="connsiteY1" fmla="*/ 138 h 10285"/>
              <a:gd name="connsiteX2" fmla="*/ 422 w 10353"/>
              <a:gd name="connsiteY2" fmla="*/ 366 h 10285"/>
              <a:gd name="connsiteX3" fmla="*/ 3 w 10353"/>
              <a:gd name="connsiteY3" fmla="*/ 4978 h 10285"/>
              <a:gd name="connsiteX4" fmla="*/ 395 w 10353"/>
              <a:gd name="connsiteY4" fmla="*/ 9765 h 10285"/>
              <a:gd name="connsiteX5" fmla="*/ 5403 w 10353"/>
              <a:gd name="connsiteY5" fmla="*/ 10077 h 10285"/>
              <a:gd name="connsiteX6" fmla="*/ 9941 w 10353"/>
              <a:gd name="connsiteY6" fmla="*/ 9857 h 10285"/>
              <a:gd name="connsiteX7" fmla="*/ 10348 w 10353"/>
              <a:gd name="connsiteY7" fmla="*/ 5090 h 10285"/>
              <a:gd name="connsiteX8" fmla="*/ 9817 w 10353"/>
              <a:gd name="connsiteY8" fmla="*/ 495 h 10285"/>
              <a:gd name="connsiteX0" fmla="*/ 9817 w 10353"/>
              <a:gd name="connsiteY0" fmla="*/ 495 h 10223"/>
              <a:gd name="connsiteX1" fmla="*/ 5010 w 10353"/>
              <a:gd name="connsiteY1" fmla="*/ 138 h 10223"/>
              <a:gd name="connsiteX2" fmla="*/ 422 w 10353"/>
              <a:gd name="connsiteY2" fmla="*/ 366 h 10223"/>
              <a:gd name="connsiteX3" fmla="*/ 3 w 10353"/>
              <a:gd name="connsiteY3" fmla="*/ 4978 h 10223"/>
              <a:gd name="connsiteX4" fmla="*/ 395 w 10353"/>
              <a:gd name="connsiteY4" fmla="*/ 9765 h 10223"/>
              <a:gd name="connsiteX5" fmla="*/ 5403 w 10353"/>
              <a:gd name="connsiteY5" fmla="*/ 10077 h 10223"/>
              <a:gd name="connsiteX6" fmla="*/ 9941 w 10353"/>
              <a:gd name="connsiteY6" fmla="*/ 9857 h 10223"/>
              <a:gd name="connsiteX7" fmla="*/ 10348 w 10353"/>
              <a:gd name="connsiteY7" fmla="*/ 5090 h 10223"/>
              <a:gd name="connsiteX8" fmla="*/ 9817 w 10353"/>
              <a:gd name="connsiteY8" fmla="*/ 495 h 10223"/>
              <a:gd name="connsiteX0" fmla="*/ 9818 w 10354"/>
              <a:gd name="connsiteY0" fmla="*/ 495 h 10209"/>
              <a:gd name="connsiteX1" fmla="*/ 5011 w 10354"/>
              <a:gd name="connsiteY1" fmla="*/ 138 h 10209"/>
              <a:gd name="connsiteX2" fmla="*/ 423 w 10354"/>
              <a:gd name="connsiteY2" fmla="*/ 366 h 10209"/>
              <a:gd name="connsiteX3" fmla="*/ 4 w 10354"/>
              <a:gd name="connsiteY3" fmla="*/ 4978 h 10209"/>
              <a:gd name="connsiteX4" fmla="*/ 385 w 10354"/>
              <a:gd name="connsiteY4" fmla="*/ 9744 h 10209"/>
              <a:gd name="connsiteX5" fmla="*/ 5404 w 10354"/>
              <a:gd name="connsiteY5" fmla="*/ 10077 h 10209"/>
              <a:gd name="connsiteX6" fmla="*/ 9942 w 10354"/>
              <a:gd name="connsiteY6" fmla="*/ 9857 h 10209"/>
              <a:gd name="connsiteX7" fmla="*/ 10349 w 10354"/>
              <a:gd name="connsiteY7" fmla="*/ 5090 h 10209"/>
              <a:gd name="connsiteX8" fmla="*/ 9818 w 10354"/>
              <a:gd name="connsiteY8" fmla="*/ 495 h 10209"/>
              <a:gd name="connsiteX0" fmla="*/ 9782 w 10318"/>
              <a:gd name="connsiteY0" fmla="*/ 495 h 10209"/>
              <a:gd name="connsiteX1" fmla="*/ 4975 w 10318"/>
              <a:gd name="connsiteY1" fmla="*/ 138 h 10209"/>
              <a:gd name="connsiteX2" fmla="*/ 387 w 10318"/>
              <a:gd name="connsiteY2" fmla="*/ 366 h 10209"/>
              <a:gd name="connsiteX3" fmla="*/ 13 w 10318"/>
              <a:gd name="connsiteY3" fmla="*/ 4958 h 10209"/>
              <a:gd name="connsiteX4" fmla="*/ 349 w 10318"/>
              <a:gd name="connsiteY4" fmla="*/ 9744 h 10209"/>
              <a:gd name="connsiteX5" fmla="*/ 5368 w 10318"/>
              <a:gd name="connsiteY5" fmla="*/ 10077 h 10209"/>
              <a:gd name="connsiteX6" fmla="*/ 9906 w 10318"/>
              <a:gd name="connsiteY6" fmla="*/ 9857 h 10209"/>
              <a:gd name="connsiteX7" fmla="*/ 10313 w 10318"/>
              <a:gd name="connsiteY7" fmla="*/ 5090 h 10209"/>
              <a:gd name="connsiteX8" fmla="*/ 9782 w 10318"/>
              <a:gd name="connsiteY8" fmla="*/ 495 h 10209"/>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36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10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231"/>
              <a:gd name="connsiteX1" fmla="*/ 4972 w 10315"/>
              <a:gd name="connsiteY1" fmla="*/ 138 h 10231"/>
              <a:gd name="connsiteX2" fmla="*/ 384 w 10315"/>
              <a:gd name="connsiteY2" fmla="*/ 366 h 10231"/>
              <a:gd name="connsiteX3" fmla="*/ 10 w 10315"/>
              <a:gd name="connsiteY3" fmla="*/ 4958 h 10231"/>
              <a:gd name="connsiteX4" fmla="*/ 369 w 10315"/>
              <a:gd name="connsiteY4" fmla="*/ 9586 h 10231"/>
              <a:gd name="connsiteX5" fmla="*/ 5105 w 10315"/>
              <a:gd name="connsiteY5" fmla="*/ 10077 h 10231"/>
              <a:gd name="connsiteX6" fmla="*/ 9903 w 10315"/>
              <a:gd name="connsiteY6" fmla="*/ 9857 h 10231"/>
              <a:gd name="connsiteX7" fmla="*/ 10310 w 10315"/>
              <a:gd name="connsiteY7" fmla="*/ 5090 h 10231"/>
              <a:gd name="connsiteX8" fmla="*/ 9779 w 10315"/>
              <a:gd name="connsiteY8" fmla="*/ 495 h 10231"/>
              <a:gd name="connsiteX0" fmla="*/ 9779 w 10310"/>
              <a:gd name="connsiteY0" fmla="*/ 495 h 10231"/>
              <a:gd name="connsiteX1" fmla="*/ 4972 w 10310"/>
              <a:gd name="connsiteY1" fmla="*/ 138 h 10231"/>
              <a:gd name="connsiteX2" fmla="*/ 384 w 10310"/>
              <a:gd name="connsiteY2" fmla="*/ 366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71 h 10207"/>
              <a:gd name="connsiteX1" fmla="*/ 4972 w 10310"/>
              <a:gd name="connsiteY1" fmla="*/ 114 h 10207"/>
              <a:gd name="connsiteX2" fmla="*/ 441 w 10310"/>
              <a:gd name="connsiteY2" fmla="*/ 381 h 10207"/>
              <a:gd name="connsiteX3" fmla="*/ 10 w 10310"/>
              <a:gd name="connsiteY3" fmla="*/ 4934 h 10207"/>
              <a:gd name="connsiteX4" fmla="*/ 369 w 10310"/>
              <a:gd name="connsiteY4" fmla="*/ 9562 h 10207"/>
              <a:gd name="connsiteX5" fmla="*/ 5105 w 10310"/>
              <a:gd name="connsiteY5" fmla="*/ 10053 h 10207"/>
              <a:gd name="connsiteX6" fmla="*/ 9812 w 10310"/>
              <a:gd name="connsiteY6" fmla="*/ 9833 h 10207"/>
              <a:gd name="connsiteX7" fmla="*/ 10310 w 10310"/>
              <a:gd name="connsiteY7" fmla="*/ 5066 h 10207"/>
              <a:gd name="connsiteX8" fmla="*/ 9779 w 10310"/>
              <a:gd name="connsiteY8" fmla="*/ 471 h 10207"/>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88 w 10319"/>
              <a:gd name="connsiteY0" fmla="*/ 495 h 10231"/>
              <a:gd name="connsiteX1" fmla="*/ 4981 w 10319"/>
              <a:gd name="connsiteY1" fmla="*/ 138 h 10231"/>
              <a:gd name="connsiteX2" fmla="*/ 450 w 10319"/>
              <a:gd name="connsiteY2" fmla="*/ 405 h 10231"/>
              <a:gd name="connsiteX3" fmla="*/ 8 w 10319"/>
              <a:gd name="connsiteY3" fmla="*/ 4780 h 10231"/>
              <a:gd name="connsiteX4" fmla="*/ 378 w 10319"/>
              <a:gd name="connsiteY4" fmla="*/ 9586 h 10231"/>
              <a:gd name="connsiteX5" fmla="*/ 5114 w 10319"/>
              <a:gd name="connsiteY5" fmla="*/ 10077 h 10231"/>
              <a:gd name="connsiteX6" fmla="*/ 9821 w 10319"/>
              <a:gd name="connsiteY6" fmla="*/ 9857 h 10231"/>
              <a:gd name="connsiteX7" fmla="*/ 10319 w 10319"/>
              <a:gd name="connsiteY7" fmla="*/ 5090 h 10231"/>
              <a:gd name="connsiteX8" fmla="*/ 9788 w 10319"/>
              <a:gd name="connsiteY8" fmla="*/ 495 h 10231"/>
              <a:gd name="connsiteX0" fmla="*/ 9790 w 10321"/>
              <a:gd name="connsiteY0" fmla="*/ 495 h 10231"/>
              <a:gd name="connsiteX1" fmla="*/ 4983 w 10321"/>
              <a:gd name="connsiteY1" fmla="*/ 138 h 10231"/>
              <a:gd name="connsiteX2" fmla="*/ 452 w 10321"/>
              <a:gd name="connsiteY2" fmla="*/ 405 h 10231"/>
              <a:gd name="connsiteX3" fmla="*/ 10 w 10321"/>
              <a:gd name="connsiteY3" fmla="*/ 4780 h 10231"/>
              <a:gd name="connsiteX4" fmla="*/ 380 w 10321"/>
              <a:gd name="connsiteY4" fmla="*/ 9586 h 10231"/>
              <a:gd name="connsiteX5" fmla="*/ 5116 w 10321"/>
              <a:gd name="connsiteY5" fmla="*/ 10077 h 10231"/>
              <a:gd name="connsiteX6" fmla="*/ 9823 w 10321"/>
              <a:gd name="connsiteY6" fmla="*/ 9857 h 10231"/>
              <a:gd name="connsiteX7" fmla="*/ 10321 w 10321"/>
              <a:gd name="connsiteY7" fmla="*/ 5090 h 10231"/>
              <a:gd name="connsiteX8" fmla="*/ 9790 w 10321"/>
              <a:gd name="connsiteY8" fmla="*/ 495 h 10231"/>
              <a:gd name="connsiteX0" fmla="*/ 9707 w 10321"/>
              <a:gd name="connsiteY0" fmla="*/ 365 h 10316"/>
              <a:gd name="connsiteX1" fmla="*/ 4983 w 10321"/>
              <a:gd name="connsiteY1" fmla="*/ 223 h 10316"/>
              <a:gd name="connsiteX2" fmla="*/ 452 w 10321"/>
              <a:gd name="connsiteY2" fmla="*/ 490 h 10316"/>
              <a:gd name="connsiteX3" fmla="*/ 10 w 10321"/>
              <a:gd name="connsiteY3" fmla="*/ 4865 h 10316"/>
              <a:gd name="connsiteX4" fmla="*/ 380 w 10321"/>
              <a:gd name="connsiteY4" fmla="*/ 9671 h 10316"/>
              <a:gd name="connsiteX5" fmla="*/ 5116 w 10321"/>
              <a:gd name="connsiteY5" fmla="*/ 10162 h 10316"/>
              <a:gd name="connsiteX6" fmla="*/ 9823 w 10321"/>
              <a:gd name="connsiteY6" fmla="*/ 9942 h 10316"/>
              <a:gd name="connsiteX7" fmla="*/ 10321 w 10321"/>
              <a:gd name="connsiteY7" fmla="*/ 5175 h 10316"/>
              <a:gd name="connsiteX8" fmla="*/ 9707 w 10321"/>
              <a:gd name="connsiteY8" fmla="*/ 365 h 10316"/>
              <a:gd name="connsiteX0" fmla="*/ 9707 w 10327"/>
              <a:gd name="connsiteY0" fmla="*/ 365 h 10327"/>
              <a:gd name="connsiteX1" fmla="*/ 4983 w 10327"/>
              <a:gd name="connsiteY1" fmla="*/ 223 h 10327"/>
              <a:gd name="connsiteX2" fmla="*/ 452 w 10327"/>
              <a:gd name="connsiteY2" fmla="*/ 490 h 10327"/>
              <a:gd name="connsiteX3" fmla="*/ 10 w 10327"/>
              <a:gd name="connsiteY3" fmla="*/ 4865 h 10327"/>
              <a:gd name="connsiteX4" fmla="*/ 380 w 10327"/>
              <a:gd name="connsiteY4" fmla="*/ 9671 h 10327"/>
              <a:gd name="connsiteX5" fmla="*/ 5116 w 10327"/>
              <a:gd name="connsiteY5" fmla="*/ 10162 h 10327"/>
              <a:gd name="connsiteX6" fmla="*/ 9918 w 10327"/>
              <a:gd name="connsiteY6" fmla="*/ 9749 h 10327"/>
              <a:gd name="connsiteX7" fmla="*/ 10321 w 10327"/>
              <a:gd name="connsiteY7" fmla="*/ 5175 h 10327"/>
              <a:gd name="connsiteX8" fmla="*/ 9707 w 10327"/>
              <a:gd name="connsiteY8" fmla="*/ 365 h 10327"/>
              <a:gd name="connsiteX0" fmla="*/ 9707 w 10327"/>
              <a:gd name="connsiteY0" fmla="*/ 365 h 10265"/>
              <a:gd name="connsiteX1" fmla="*/ 4983 w 10327"/>
              <a:gd name="connsiteY1" fmla="*/ 223 h 10265"/>
              <a:gd name="connsiteX2" fmla="*/ 452 w 10327"/>
              <a:gd name="connsiteY2" fmla="*/ 490 h 10265"/>
              <a:gd name="connsiteX3" fmla="*/ 10 w 10327"/>
              <a:gd name="connsiteY3" fmla="*/ 4865 h 10265"/>
              <a:gd name="connsiteX4" fmla="*/ 380 w 10327"/>
              <a:gd name="connsiteY4" fmla="*/ 9671 h 10265"/>
              <a:gd name="connsiteX5" fmla="*/ 5188 w 10327"/>
              <a:gd name="connsiteY5" fmla="*/ 10012 h 10265"/>
              <a:gd name="connsiteX6" fmla="*/ 9918 w 10327"/>
              <a:gd name="connsiteY6" fmla="*/ 9749 h 10265"/>
              <a:gd name="connsiteX7" fmla="*/ 10321 w 10327"/>
              <a:gd name="connsiteY7" fmla="*/ 5175 h 10265"/>
              <a:gd name="connsiteX8" fmla="*/ 9707 w 10327"/>
              <a:gd name="connsiteY8" fmla="*/ 365 h 10265"/>
              <a:gd name="connsiteX0" fmla="*/ 9710 w 10330"/>
              <a:gd name="connsiteY0" fmla="*/ 365 h 10251"/>
              <a:gd name="connsiteX1" fmla="*/ 4986 w 10330"/>
              <a:gd name="connsiteY1" fmla="*/ 223 h 10251"/>
              <a:gd name="connsiteX2" fmla="*/ 455 w 10330"/>
              <a:gd name="connsiteY2" fmla="*/ 490 h 10251"/>
              <a:gd name="connsiteX3" fmla="*/ 13 w 10330"/>
              <a:gd name="connsiteY3" fmla="*/ 4865 h 10251"/>
              <a:gd name="connsiteX4" fmla="*/ 562 w 10330"/>
              <a:gd name="connsiteY4" fmla="*/ 9650 h 10251"/>
              <a:gd name="connsiteX5" fmla="*/ 5191 w 10330"/>
              <a:gd name="connsiteY5" fmla="*/ 10012 h 10251"/>
              <a:gd name="connsiteX6" fmla="*/ 9921 w 10330"/>
              <a:gd name="connsiteY6" fmla="*/ 9749 h 10251"/>
              <a:gd name="connsiteX7" fmla="*/ 10324 w 10330"/>
              <a:gd name="connsiteY7" fmla="*/ 5175 h 10251"/>
              <a:gd name="connsiteX8" fmla="*/ 9710 w 10330"/>
              <a:gd name="connsiteY8" fmla="*/ 365 h 10251"/>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2 w 10332"/>
              <a:gd name="connsiteY0" fmla="*/ 365 h 10317"/>
              <a:gd name="connsiteX1" fmla="*/ 4988 w 10332"/>
              <a:gd name="connsiteY1" fmla="*/ 223 h 10317"/>
              <a:gd name="connsiteX2" fmla="*/ 457 w 10332"/>
              <a:gd name="connsiteY2" fmla="*/ 490 h 10317"/>
              <a:gd name="connsiteX3" fmla="*/ 15 w 10332"/>
              <a:gd name="connsiteY3" fmla="*/ 4865 h 10317"/>
              <a:gd name="connsiteX4" fmla="*/ 588 w 10332"/>
              <a:gd name="connsiteY4" fmla="*/ 9929 h 10317"/>
              <a:gd name="connsiteX5" fmla="*/ 5193 w 10332"/>
              <a:gd name="connsiteY5" fmla="*/ 10012 h 10317"/>
              <a:gd name="connsiteX6" fmla="*/ 9923 w 10332"/>
              <a:gd name="connsiteY6" fmla="*/ 9749 h 10317"/>
              <a:gd name="connsiteX7" fmla="*/ 10326 w 10332"/>
              <a:gd name="connsiteY7" fmla="*/ 5175 h 10317"/>
              <a:gd name="connsiteX8" fmla="*/ 9712 w 10332"/>
              <a:gd name="connsiteY8" fmla="*/ 365 h 10317"/>
              <a:gd name="connsiteX0" fmla="*/ 9712 w 10332"/>
              <a:gd name="connsiteY0" fmla="*/ 365 h 10185"/>
              <a:gd name="connsiteX1" fmla="*/ 4988 w 10332"/>
              <a:gd name="connsiteY1" fmla="*/ 223 h 10185"/>
              <a:gd name="connsiteX2" fmla="*/ 457 w 10332"/>
              <a:gd name="connsiteY2" fmla="*/ 490 h 10185"/>
              <a:gd name="connsiteX3" fmla="*/ 15 w 10332"/>
              <a:gd name="connsiteY3" fmla="*/ 4865 h 10185"/>
              <a:gd name="connsiteX4" fmla="*/ 588 w 10332"/>
              <a:gd name="connsiteY4" fmla="*/ 9929 h 10185"/>
              <a:gd name="connsiteX5" fmla="*/ 5193 w 10332"/>
              <a:gd name="connsiteY5" fmla="*/ 10012 h 10185"/>
              <a:gd name="connsiteX6" fmla="*/ 9923 w 10332"/>
              <a:gd name="connsiteY6" fmla="*/ 9749 h 10185"/>
              <a:gd name="connsiteX7" fmla="*/ 10326 w 10332"/>
              <a:gd name="connsiteY7" fmla="*/ 5175 h 10185"/>
              <a:gd name="connsiteX8" fmla="*/ 9712 w 10332"/>
              <a:gd name="connsiteY8" fmla="*/ 365 h 10185"/>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267"/>
              <a:gd name="connsiteY0" fmla="*/ 365 h 10183"/>
              <a:gd name="connsiteX1" fmla="*/ 4988 w 10267"/>
              <a:gd name="connsiteY1" fmla="*/ 223 h 10183"/>
              <a:gd name="connsiteX2" fmla="*/ 457 w 10267"/>
              <a:gd name="connsiteY2" fmla="*/ 490 h 10183"/>
              <a:gd name="connsiteX3" fmla="*/ 15 w 10267"/>
              <a:gd name="connsiteY3" fmla="*/ 4865 h 10183"/>
              <a:gd name="connsiteX4" fmla="*/ 588 w 10267"/>
              <a:gd name="connsiteY4" fmla="*/ 9929 h 10183"/>
              <a:gd name="connsiteX5" fmla="*/ 5193 w 10267"/>
              <a:gd name="connsiteY5" fmla="*/ 10012 h 10183"/>
              <a:gd name="connsiteX6" fmla="*/ 9792 w 10267"/>
              <a:gd name="connsiteY6" fmla="*/ 9792 h 10183"/>
              <a:gd name="connsiteX7" fmla="*/ 10266 w 10267"/>
              <a:gd name="connsiteY7" fmla="*/ 5175 h 10183"/>
              <a:gd name="connsiteX8" fmla="*/ 9712 w 10267"/>
              <a:gd name="connsiteY8" fmla="*/ 365 h 10183"/>
              <a:gd name="connsiteX0" fmla="*/ 9712 w 10288"/>
              <a:gd name="connsiteY0" fmla="*/ 365 h 10186"/>
              <a:gd name="connsiteX1" fmla="*/ 4988 w 10288"/>
              <a:gd name="connsiteY1" fmla="*/ 223 h 10186"/>
              <a:gd name="connsiteX2" fmla="*/ 457 w 10288"/>
              <a:gd name="connsiteY2" fmla="*/ 490 h 10186"/>
              <a:gd name="connsiteX3" fmla="*/ 15 w 10288"/>
              <a:gd name="connsiteY3" fmla="*/ 4865 h 10186"/>
              <a:gd name="connsiteX4" fmla="*/ 588 w 10288"/>
              <a:gd name="connsiteY4" fmla="*/ 9929 h 10186"/>
              <a:gd name="connsiteX5" fmla="*/ 5193 w 10288"/>
              <a:gd name="connsiteY5" fmla="*/ 10012 h 10186"/>
              <a:gd name="connsiteX6" fmla="*/ 9935 w 10288"/>
              <a:gd name="connsiteY6" fmla="*/ 9728 h 10186"/>
              <a:gd name="connsiteX7" fmla="*/ 10266 w 10288"/>
              <a:gd name="connsiteY7" fmla="*/ 5175 h 10186"/>
              <a:gd name="connsiteX8" fmla="*/ 9712 w 10288"/>
              <a:gd name="connsiteY8" fmla="*/ 365 h 10186"/>
              <a:gd name="connsiteX0" fmla="*/ 9712 w 10288"/>
              <a:gd name="connsiteY0" fmla="*/ 435 h 10256"/>
              <a:gd name="connsiteX1" fmla="*/ 4988 w 10288"/>
              <a:gd name="connsiteY1" fmla="*/ 100 h 10256"/>
              <a:gd name="connsiteX2" fmla="*/ 457 w 10288"/>
              <a:gd name="connsiteY2" fmla="*/ 560 h 10256"/>
              <a:gd name="connsiteX3" fmla="*/ 15 w 10288"/>
              <a:gd name="connsiteY3" fmla="*/ 4935 h 10256"/>
              <a:gd name="connsiteX4" fmla="*/ 588 w 10288"/>
              <a:gd name="connsiteY4" fmla="*/ 9999 h 10256"/>
              <a:gd name="connsiteX5" fmla="*/ 5193 w 10288"/>
              <a:gd name="connsiteY5" fmla="*/ 10082 h 10256"/>
              <a:gd name="connsiteX6" fmla="*/ 9935 w 10288"/>
              <a:gd name="connsiteY6" fmla="*/ 9798 h 10256"/>
              <a:gd name="connsiteX7" fmla="*/ 10266 w 10288"/>
              <a:gd name="connsiteY7" fmla="*/ 5245 h 10256"/>
              <a:gd name="connsiteX8" fmla="*/ 9712 w 10288"/>
              <a:gd name="connsiteY8" fmla="*/ 435 h 10256"/>
              <a:gd name="connsiteX0" fmla="*/ 9749 w 10325"/>
              <a:gd name="connsiteY0" fmla="*/ 435 h 10256"/>
              <a:gd name="connsiteX1" fmla="*/ 5025 w 10325"/>
              <a:gd name="connsiteY1" fmla="*/ 100 h 10256"/>
              <a:gd name="connsiteX2" fmla="*/ 387 w 10325"/>
              <a:gd name="connsiteY2" fmla="*/ 431 h 10256"/>
              <a:gd name="connsiteX3" fmla="*/ 52 w 10325"/>
              <a:gd name="connsiteY3" fmla="*/ 4935 h 10256"/>
              <a:gd name="connsiteX4" fmla="*/ 625 w 10325"/>
              <a:gd name="connsiteY4" fmla="*/ 9999 h 10256"/>
              <a:gd name="connsiteX5" fmla="*/ 5230 w 10325"/>
              <a:gd name="connsiteY5" fmla="*/ 10082 h 10256"/>
              <a:gd name="connsiteX6" fmla="*/ 9972 w 10325"/>
              <a:gd name="connsiteY6" fmla="*/ 9798 h 10256"/>
              <a:gd name="connsiteX7" fmla="*/ 10303 w 10325"/>
              <a:gd name="connsiteY7" fmla="*/ 5245 h 10256"/>
              <a:gd name="connsiteX8" fmla="*/ 9749 w 10325"/>
              <a:gd name="connsiteY8" fmla="*/ 435 h 10256"/>
              <a:gd name="connsiteX0" fmla="*/ 9821 w 10325"/>
              <a:gd name="connsiteY0" fmla="*/ 401 h 10308"/>
              <a:gd name="connsiteX1" fmla="*/ 5025 w 10325"/>
              <a:gd name="connsiteY1" fmla="*/ 152 h 10308"/>
              <a:gd name="connsiteX2" fmla="*/ 387 w 10325"/>
              <a:gd name="connsiteY2" fmla="*/ 483 h 10308"/>
              <a:gd name="connsiteX3" fmla="*/ 52 w 10325"/>
              <a:gd name="connsiteY3" fmla="*/ 4987 h 10308"/>
              <a:gd name="connsiteX4" fmla="*/ 625 w 10325"/>
              <a:gd name="connsiteY4" fmla="*/ 10051 h 10308"/>
              <a:gd name="connsiteX5" fmla="*/ 5230 w 10325"/>
              <a:gd name="connsiteY5" fmla="*/ 10134 h 10308"/>
              <a:gd name="connsiteX6" fmla="*/ 9972 w 10325"/>
              <a:gd name="connsiteY6" fmla="*/ 9850 h 10308"/>
              <a:gd name="connsiteX7" fmla="*/ 10303 w 10325"/>
              <a:gd name="connsiteY7" fmla="*/ 5297 h 10308"/>
              <a:gd name="connsiteX8" fmla="*/ 9821 w 10325"/>
              <a:gd name="connsiteY8" fmla="*/ 401 h 10308"/>
              <a:gd name="connsiteX0" fmla="*/ 9821 w 10325"/>
              <a:gd name="connsiteY0" fmla="*/ 444 h 10351"/>
              <a:gd name="connsiteX1" fmla="*/ 5120 w 10325"/>
              <a:gd name="connsiteY1" fmla="*/ 88 h 10351"/>
              <a:gd name="connsiteX2" fmla="*/ 387 w 10325"/>
              <a:gd name="connsiteY2" fmla="*/ 526 h 10351"/>
              <a:gd name="connsiteX3" fmla="*/ 52 w 10325"/>
              <a:gd name="connsiteY3" fmla="*/ 5030 h 10351"/>
              <a:gd name="connsiteX4" fmla="*/ 625 w 10325"/>
              <a:gd name="connsiteY4" fmla="*/ 10094 h 10351"/>
              <a:gd name="connsiteX5" fmla="*/ 5230 w 10325"/>
              <a:gd name="connsiteY5" fmla="*/ 10177 h 10351"/>
              <a:gd name="connsiteX6" fmla="*/ 9972 w 10325"/>
              <a:gd name="connsiteY6" fmla="*/ 9893 h 10351"/>
              <a:gd name="connsiteX7" fmla="*/ 10303 w 10325"/>
              <a:gd name="connsiteY7" fmla="*/ 5340 h 10351"/>
              <a:gd name="connsiteX8" fmla="*/ 9821 w 10325"/>
              <a:gd name="connsiteY8" fmla="*/ 444 h 10351"/>
              <a:gd name="connsiteX0" fmla="*/ 9939 w 10443"/>
              <a:gd name="connsiteY0" fmla="*/ 444 h 10504"/>
              <a:gd name="connsiteX1" fmla="*/ 5238 w 10443"/>
              <a:gd name="connsiteY1" fmla="*/ 88 h 10504"/>
              <a:gd name="connsiteX2" fmla="*/ 505 w 10443"/>
              <a:gd name="connsiteY2" fmla="*/ 526 h 10504"/>
              <a:gd name="connsiteX3" fmla="*/ 15 w 10443"/>
              <a:gd name="connsiteY3" fmla="*/ 5051 h 10504"/>
              <a:gd name="connsiteX4" fmla="*/ 743 w 10443"/>
              <a:gd name="connsiteY4" fmla="*/ 10094 h 10504"/>
              <a:gd name="connsiteX5" fmla="*/ 5348 w 10443"/>
              <a:gd name="connsiteY5" fmla="*/ 10177 h 10504"/>
              <a:gd name="connsiteX6" fmla="*/ 10090 w 10443"/>
              <a:gd name="connsiteY6" fmla="*/ 9893 h 10504"/>
              <a:gd name="connsiteX7" fmla="*/ 10421 w 10443"/>
              <a:gd name="connsiteY7" fmla="*/ 5340 h 10504"/>
              <a:gd name="connsiteX8" fmla="*/ 9939 w 10443"/>
              <a:gd name="connsiteY8" fmla="*/ 444 h 10504"/>
              <a:gd name="connsiteX0" fmla="*/ 9989 w 10493"/>
              <a:gd name="connsiteY0" fmla="*/ 444 h 10473"/>
              <a:gd name="connsiteX1" fmla="*/ 5288 w 10493"/>
              <a:gd name="connsiteY1" fmla="*/ 88 h 10473"/>
              <a:gd name="connsiteX2" fmla="*/ 555 w 10493"/>
              <a:gd name="connsiteY2" fmla="*/ 526 h 10473"/>
              <a:gd name="connsiteX3" fmla="*/ 65 w 10493"/>
              <a:gd name="connsiteY3" fmla="*/ 5051 h 10473"/>
              <a:gd name="connsiteX4" fmla="*/ 602 w 10493"/>
              <a:gd name="connsiteY4" fmla="*/ 10051 h 10473"/>
              <a:gd name="connsiteX5" fmla="*/ 5398 w 10493"/>
              <a:gd name="connsiteY5" fmla="*/ 10177 h 10473"/>
              <a:gd name="connsiteX6" fmla="*/ 10140 w 10493"/>
              <a:gd name="connsiteY6" fmla="*/ 9893 h 10473"/>
              <a:gd name="connsiteX7" fmla="*/ 10471 w 10493"/>
              <a:gd name="connsiteY7" fmla="*/ 5340 h 10473"/>
              <a:gd name="connsiteX8" fmla="*/ 9989 w 10493"/>
              <a:gd name="connsiteY8" fmla="*/ 444 h 10473"/>
              <a:gd name="connsiteX0" fmla="*/ 9928 w 10432"/>
              <a:gd name="connsiteY0" fmla="*/ 444 h 10484"/>
              <a:gd name="connsiteX1" fmla="*/ 5227 w 10432"/>
              <a:gd name="connsiteY1" fmla="*/ 88 h 10484"/>
              <a:gd name="connsiteX2" fmla="*/ 494 w 10432"/>
              <a:gd name="connsiteY2" fmla="*/ 526 h 10484"/>
              <a:gd name="connsiteX3" fmla="*/ 4 w 10432"/>
              <a:gd name="connsiteY3" fmla="*/ 5051 h 10484"/>
              <a:gd name="connsiteX4" fmla="*/ 541 w 10432"/>
              <a:gd name="connsiteY4" fmla="*/ 10051 h 10484"/>
              <a:gd name="connsiteX5" fmla="*/ 5337 w 10432"/>
              <a:gd name="connsiteY5" fmla="*/ 10177 h 10484"/>
              <a:gd name="connsiteX6" fmla="*/ 10079 w 10432"/>
              <a:gd name="connsiteY6" fmla="*/ 9893 h 10484"/>
              <a:gd name="connsiteX7" fmla="*/ 10410 w 10432"/>
              <a:gd name="connsiteY7" fmla="*/ 5340 h 10484"/>
              <a:gd name="connsiteX8" fmla="*/ 9928 w 10432"/>
              <a:gd name="connsiteY8" fmla="*/ 444 h 10484"/>
              <a:gd name="connsiteX0" fmla="*/ 9988 w 10492"/>
              <a:gd name="connsiteY0" fmla="*/ 444 h 10557"/>
              <a:gd name="connsiteX1" fmla="*/ 5287 w 10492"/>
              <a:gd name="connsiteY1" fmla="*/ 88 h 10557"/>
              <a:gd name="connsiteX2" fmla="*/ 554 w 10492"/>
              <a:gd name="connsiteY2" fmla="*/ 526 h 10557"/>
              <a:gd name="connsiteX3" fmla="*/ 64 w 10492"/>
              <a:gd name="connsiteY3" fmla="*/ 5051 h 10557"/>
              <a:gd name="connsiteX4" fmla="*/ 601 w 10492"/>
              <a:gd name="connsiteY4" fmla="*/ 10051 h 10557"/>
              <a:gd name="connsiteX5" fmla="*/ 5385 w 10492"/>
              <a:gd name="connsiteY5" fmla="*/ 10370 h 10557"/>
              <a:gd name="connsiteX6" fmla="*/ 10139 w 10492"/>
              <a:gd name="connsiteY6" fmla="*/ 9893 h 10557"/>
              <a:gd name="connsiteX7" fmla="*/ 10470 w 10492"/>
              <a:gd name="connsiteY7" fmla="*/ 5340 h 10557"/>
              <a:gd name="connsiteX8" fmla="*/ 9988 w 10492"/>
              <a:gd name="connsiteY8" fmla="*/ 444 h 10557"/>
              <a:gd name="connsiteX0" fmla="*/ 9928 w 10432"/>
              <a:gd name="connsiteY0" fmla="*/ 444 h 10515"/>
              <a:gd name="connsiteX1" fmla="*/ 5227 w 10432"/>
              <a:gd name="connsiteY1" fmla="*/ 88 h 10515"/>
              <a:gd name="connsiteX2" fmla="*/ 494 w 10432"/>
              <a:gd name="connsiteY2" fmla="*/ 526 h 10515"/>
              <a:gd name="connsiteX3" fmla="*/ 4 w 10432"/>
              <a:gd name="connsiteY3" fmla="*/ 5051 h 10515"/>
              <a:gd name="connsiteX4" fmla="*/ 541 w 10432"/>
              <a:gd name="connsiteY4" fmla="*/ 10051 h 10515"/>
              <a:gd name="connsiteX5" fmla="*/ 5325 w 10432"/>
              <a:gd name="connsiteY5" fmla="*/ 10370 h 10515"/>
              <a:gd name="connsiteX6" fmla="*/ 10079 w 10432"/>
              <a:gd name="connsiteY6" fmla="*/ 9893 h 10515"/>
              <a:gd name="connsiteX7" fmla="*/ 10410 w 10432"/>
              <a:gd name="connsiteY7" fmla="*/ 5340 h 10515"/>
              <a:gd name="connsiteX8" fmla="*/ 9928 w 10432"/>
              <a:gd name="connsiteY8" fmla="*/ 444 h 10515"/>
              <a:gd name="connsiteX0" fmla="*/ 9934 w 10438"/>
              <a:gd name="connsiteY0" fmla="*/ 444 h 10584"/>
              <a:gd name="connsiteX1" fmla="*/ 5233 w 10438"/>
              <a:gd name="connsiteY1" fmla="*/ 88 h 10584"/>
              <a:gd name="connsiteX2" fmla="*/ 500 w 10438"/>
              <a:gd name="connsiteY2" fmla="*/ 526 h 10584"/>
              <a:gd name="connsiteX3" fmla="*/ 10 w 10438"/>
              <a:gd name="connsiteY3" fmla="*/ 5051 h 10584"/>
              <a:gd name="connsiteX4" fmla="*/ 666 w 10438"/>
              <a:gd name="connsiteY4" fmla="*/ 10158 h 10584"/>
              <a:gd name="connsiteX5" fmla="*/ 5331 w 10438"/>
              <a:gd name="connsiteY5" fmla="*/ 10370 h 10584"/>
              <a:gd name="connsiteX6" fmla="*/ 10085 w 10438"/>
              <a:gd name="connsiteY6" fmla="*/ 9893 h 10584"/>
              <a:gd name="connsiteX7" fmla="*/ 10416 w 10438"/>
              <a:gd name="connsiteY7" fmla="*/ 5340 h 10584"/>
              <a:gd name="connsiteX8" fmla="*/ 9934 w 10438"/>
              <a:gd name="connsiteY8" fmla="*/ 444 h 10584"/>
              <a:gd name="connsiteX0" fmla="*/ 9934 w 10438"/>
              <a:gd name="connsiteY0" fmla="*/ 444 h 10605"/>
              <a:gd name="connsiteX1" fmla="*/ 5233 w 10438"/>
              <a:gd name="connsiteY1" fmla="*/ 88 h 10605"/>
              <a:gd name="connsiteX2" fmla="*/ 500 w 10438"/>
              <a:gd name="connsiteY2" fmla="*/ 526 h 10605"/>
              <a:gd name="connsiteX3" fmla="*/ 10 w 10438"/>
              <a:gd name="connsiteY3" fmla="*/ 5051 h 10605"/>
              <a:gd name="connsiteX4" fmla="*/ 666 w 10438"/>
              <a:gd name="connsiteY4" fmla="*/ 10158 h 10605"/>
              <a:gd name="connsiteX5" fmla="*/ 5331 w 10438"/>
              <a:gd name="connsiteY5" fmla="*/ 10370 h 10605"/>
              <a:gd name="connsiteX6" fmla="*/ 10085 w 10438"/>
              <a:gd name="connsiteY6" fmla="*/ 9893 h 10605"/>
              <a:gd name="connsiteX7" fmla="*/ 10416 w 10438"/>
              <a:gd name="connsiteY7" fmla="*/ 5340 h 10605"/>
              <a:gd name="connsiteX8" fmla="*/ 9934 w 10438"/>
              <a:gd name="connsiteY8" fmla="*/ 444 h 10605"/>
              <a:gd name="connsiteX0" fmla="*/ 9934 w 10438"/>
              <a:gd name="connsiteY0" fmla="*/ 444 h 10497"/>
              <a:gd name="connsiteX1" fmla="*/ 5233 w 10438"/>
              <a:gd name="connsiteY1" fmla="*/ 88 h 10497"/>
              <a:gd name="connsiteX2" fmla="*/ 500 w 10438"/>
              <a:gd name="connsiteY2" fmla="*/ 526 h 10497"/>
              <a:gd name="connsiteX3" fmla="*/ 10 w 10438"/>
              <a:gd name="connsiteY3" fmla="*/ 5051 h 10497"/>
              <a:gd name="connsiteX4" fmla="*/ 666 w 10438"/>
              <a:gd name="connsiteY4" fmla="*/ 10158 h 10497"/>
              <a:gd name="connsiteX5" fmla="*/ 5331 w 10438"/>
              <a:gd name="connsiteY5" fmla="*/ 10370 h 10497"/>
              <a:gd name="connsiteX6" fmla="*/ 10085 w 10438"/>
              <a:gd name="connsiteY6" fmla="*/ 9893 h 10497"/>
              <a:gd name="connsiteX7" fmla="*/ 10416 w 10438"/>
              <a:gd name="connsiteY7" fmla="*/ 5340 h 10497"/>
              <a:gd name="connsiteX8" fmla="*/ 9934 w 10438"/>
              <a:gd name="connsiteY8" fmla="*/ 444 h 10497"/>
              <a:gd name="connsiteX0" fmla="*/ 9934 w 10455"/>
              <a:gd name="connsiteY0" fmla="*/ 444 h 10491"/>
              <a:gd name="connsiteX1" fmla="*/ 5233 w 10455"/>
              <a:gd name="connsiteY1" fmla="*/ 88 h 10491"/>
              <a:gd name="connsiteX2" fmla="*/ 500 w 10455"/>
              <a:gd name="connsiteY2" fmla="*/ 526 h 10491"/>
              <a:gd name="connsiteX3" fmla="*/ 10 w 10455"/>
              <a:gd name="connsiteY3" fmla="*/ 5051 h 10491"/>
              <a:gd name="connsiteX4" fmla="*/ 666 w 10455"/>
              <a:gd name="connsiteY4" fmla="*/ 10158 h 10491"/>
              <a:gd name="connsiteX5" fmla="*/ 5331 w 10455"/>
              <a:gd name="connsiteY5" fmla="*/ 10370 h 10491"/>
              <a:gd name="connsiteX6" fmla="*/ 10133 w 10455"/>
              <a:gd name="connsiteY6" fmla="*/ 10000 h 10491"/>
              <a:gd name="connsiteX7" fmla="*/ 10416 w 10455"/>
              <a:gd name="connsiteY7" fmla="*/ 5340 h 10491"/>
              <a:gd name="connsiteX8" fmla="*/ 9934 w 10455"/>
              <a:gd name="connsiteY8" fmla="*/ 444 h 10491"/>
              <a:gd name="connsiteX0" fmla="*/ 9994 w 10455"/>
              <a:gd name="connsiteY0" fmla="*/ 435 h 10503"/>
              <a:gd name="connsiteX1" fmla="*/ 5233 w 10455"/>
              <a:gd name="connsiteY1" fmla="*/ 100 h 10503"/>
              <a:gd name="connsiteX2" fmla="*/ 500 w 10455"/>
              <a:gd name="connsiteY2" fmla="*/ 538 h 10503"/>
              <a:gd name="connsiteX3" fmla="*/ 10 w 10455"/>
              <a:gd name="connsiteY3" fmla="*/ 5063 h 10503"/>
              <a:gd name="connsiteX4" fmla="*/ 666 w 10455"/>
              <a:gd name="connsiteY4" fmla="*/ 10170 h 10503"/>
              <a:gd name="connsiteX5" fmla="*/ 5331 w 10455"/>
              <a:gd name="connsiteY5" fmla="*/ 10382 h 10503"/>
              <a:gd name="connsiteX6" fmla="*/ 10133 w 10455"/>
              <a:gd name="connsiteY6" fmla="*/ 10012 h 10503"/>
              <a:gd name="connsiteX7" fmla="*/ 10416 w 10455"/>
              <a:gd name="connsiteY7" fmla="*/ 5352 h 10503"/>
              <a:gd name="connsiteX8" fmla="*/ 9994 w 10455"/>
              <a:gd name="connsiteY8" fmla="*/ 435 h 10503"/>
              <a:gd name="connsiteX0" fmla="*/ 9994 w 10541"/>
              <a:gd name="connsiteY0" fmla="*/ 435 h 10503"/>
              <a:gd name="connsiteX1" fmla="*/ 5233 w 10541"/>
              <a:gd name="connsiteY1" fmla="*/ 100 h 10503"/>
              <a:gd name="connsiteX2" fmla="*/ 500 w 10541"/>
              <a:gd name="connsiteY2" fmla="*/ 538 h 10503"/>
              <a:gd name="connsiteX3" fmla="*/ 10 w 10541"/>
              <a:gd name="connsiteY3" fmla="*/ 5063 h 10503"/>
              <a:gd name="connsiteX4" fmla="*/ 666 w 10541"/>
              <a:gd name="connsiteY4" fmla="*/ 10170 h 10503"/>
              <a:gd name="connsiteX5" fmla="*/ 5331 w 10541"/>
              <a:gd name="connsiteY5" fmla="*/ 10382 h 10503"/>
              <a:gd name="connsiteX6" fmla="*/ 10133 w 10541"/>
              <a:gd name="connsiteY6" fmla="*/ 10012 h 10503"/>
              <a:gd name="connsiteX7" fmla="*/ 10535 w 10541"/>
              <a:gd name="connsiteY7" fmla="*/ 5331 h 10503"/>
              <a:gd name="connsiteX8" fmla="*/ 9994 w 10541"/>
              <a:gd name="connsiteY8" fmla="*/ 435 h 10503"/>
              <a:gd name="connsiteX0" fmla="*/ 9994 w 10550"/>
              <a:gd name="connsiteY0" fmla="*/ 435 h 10500"/>
              <a:gd name="connsiteX1" fmla="*/ 5233 w 10550"/>
              <a:gd name="connsiteY1" fmla="*/ 100 h 10500"/>
              <a:gd name="connsiteX2" fmla="*/ 500 w 10550"/>
              <a:gd name="connsiteY2" fmla="*/ 538 h 10500"/>
              <a:gd name="connsiteX3" fmla="*/ 10 w 10550"/>
              <a:gd name="connsiteY3" fmla="*/ 5063 h 10500"/>
              <a:gd name="connsiteX4" fmla="*/ 666 w 10550"/>
              <a:gd name="connsiteY4" fmla="*/ 10170 h 10500"/>
              <a:gd name="connsiteX5" fmla="*/ 5331 w 10550"/>
              <a:gd name="connsiteY5" fmla="*/ 10382 h 10500"/>
              <a:gd name="connsiteX6" fmla="*/ 10181 w 10550"/>
              <a:gd name="connsiteY6" fmla="*/ 10055 h 10500"/>
              <a:gd name="connsiteX7" fmla="*/ 10535 w 10550"/>
              <a:gd name="connsiteY7" fmla="*/ 5331 h 10500"/>
              <a:gd name="connsiteX8" fmla="*/ 9994 w 10550"/>
              <a:gd name="connsiteY8" fmla="*/ 435 h 10500"/>
              <a:gd name="connsiteX0" fmla="*/ 9994 w 10550"/>
              <a:gd name="connsiteY0" fmla="*/ 435 h 10528"/>
              <a:gd name="connsiteX1" fmla="*/ 5233 w 10550"/>
              <a:gd name="connsiteY1" fmla="*/ 100 h 10528"/>
              <a:gd name="connsiteX2" fmla="*/ 500 w 10550"/>
              <a:gd name="connsiteY2" fmla="*/ 538 h 10528"/>
              <a:gd name="connsiteX3" fmla="*/ 10 w 10550"/>
              <a:gd name="connsiteY3" fmla="*/ 5063 h 10528"/>
              <a:gd name="connsiteX4" fmla="*/ 666 w 10550"/>
              <a:gd name="connsiteY4" fmla="*/ 10213 h 10528"/>
              <a:gd name="connsiteX5" fmla="*/ 5331 w 10550"/>
              <a:gd name="connsiteY5" fmla="*/ 10382 h 10528"/>
              <a:gd name="connsiteX6" fmla="*/ 10181 w 10550"/>
              <a:gd name="connsiteY6" fmla="*/ 10055 h 10528"/>
              <a:gd name="connsiteX7" fmla="*/ 10535 w 10550"/>
              <a:gd name="connsiteY7" fmla="*/ 5331 h 10528"/>
              <a:gd name="connsiteX8" fmla="*/ 9994 w 10550"/>
              <a:gd name="connsiteY8" fmla="*/ 435 h 10528"/>
              <a:gd name="connsiteX0" fmla="*/ 9991 w 10547"/>
              <a:gd name="connsiteY0" fmla="*/ 435 h 10528"/>
              <a:gd name="connsiteX1" fmla="*/ 5230 w 10547"/>
              <a:gd name="connsiteY1" fmla="*/ 100 h 10528"/>
              <a:gd name="connsiteX2" fmla="*/ 497 w 10547"/>
              <a:gd name="connsiteY2" fmla="*/ 538 h 10528"/>
              <a:gd name="connsiteX3" fmla="*/ 7 w 10547"/>
              <a:gd name="connsiteY3" fmla="*/ 5063 h 10528"/>
              <a:gd name="connsiteX4" fmla="*/ 663 w 10547"/>
              <a:gd name="connsiteY4" fmla="*/ 10213 h 10528"/>
              <a:gd name="connsiteX5" fmla="*/ 5328 w 10547"/>
              <a:gd name="connsiteY5" fmla="*/ 10382 h 10528"/>
              <a:gd name="connsiteX6" fmla="*/ 10178 w 10547"/>
              <a:gd name="connsiteY6" fmla="*/ 10055 h 10528"/>
              <a:gd name="connsiteX7" fmla="*/ 10532 w 10547"/>
              <a:gd name="connsiteY7" fmla="*/ 5331 h 10528"/>
              <a:gd name="connsiteX8" fmla="*/ 9991 w 10547"/>
              <a:gd name="connsiteY8" fmla="*/ 435 h 10528"/>
              <a:gd name="connsiteX0" fmla="*/ 9999 w 10555"/>
              <a:gd name="connsiteY0" fmla="*/ 435 h 10528"/>
              <a:gd name="connsiteX1" fmla="*/ 5238 w 10555"/>
              <a:gd name="connsiteY1" fmla="*/ 100 h 10528"/>
              <a:gd name="connsiteX2" fmla="*/ 481 w 10555"/>
              <a:gd name="connsiteY2" fmla="*/ 559 h 10528"/>
              <a:gd name="connsiteX3" fmla="*/ 15 w 10555"/>
              <a:gd name="connsiteY3" fmla="*/ 5063 h 10528"/>
              <a:gd name="connsiteX4" fmla="*/ 671 w 10555"/>
              <a:gd name="connsiteY4" fmla="*/ 10213 h 10528"/>
              <a:gd name="connsiteX5" fmla="*/ 5336 w 10555"/>
              <a:gd name="connsiteY5" fmla="*/ 10382 h 10528"/>
              <a:gd name="connsiteX6" fmla="*/ 10186 w 10555"/>
              <a:gd name="connsiteY6" fmla="*/ 10055 h 10528"/>
              <a:gd name="connsiteX7" fmla="*/ 10540 w 10555"/>
              <a:gd name="connsiteY7" fmla="*/ 5331 h 10528"/>
              <a:gd name="connsiteX8" fmla="*/ 9999 w 10555"/>
              <a:gd name="connsiteY8" fmla="*/ 435 h 10528"/>
              <a:gd name="connsiteX0" fmla="*/ 9999 w 10555"/>
              <a:gd name="connsiteY0" fmla="*/ 457 h 10550"/>
              <a:gd name="connsiteX1" fmla="*/ 5238 w 10555"/>
              <a:gd name="connsiteY1" fmla="*/ 122 h 10550"/>
              <a:gd name="connsiteX2" fmla="*/ 481 w 10555"/>
              <a:gd name="connsiteY2" fmla="*/ 581 h 10550"/>
              <a:gd name="connsiteX3" fmla="*/ 15 w 10555"/>
              <a:gd name="connsiteY3" fmla="*/ 5085 h 10550"/>
              <a:gd name="connsiteX4" fmla="*/ 671 w 10555"/>
              <a:gd name="connsiteY4" fmla="*/ 10235 h 10550"/>
              <a:gd name="connsiteX5" fmla="*/ 5336 w 10555"/>
              <a:gd name="connsiteY5" fmla="*/ 10404 h 10550"/>
              <a:gd name="connsiteX6" fmla="*/ 10186 w 10555"/>
              <a:gd name="connsiteY6" fmla="*/ 10077 h 10550"/>
              <a:gd name="connsiteX7" fmla="*/ 10540 w 10555"/>
              <a:gd name="connsiteY7" fmla="*/ 5353 h 10550"/>
              <a:gd name="connsiteX8" fmla="*/ 9999 w 10555"/>
              <a:gd name="connsiteY8" fmla="*/ 457 h 10550"/>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47"/>
              <a:gd name="connsiteY0" fmla="*/ 409 h 10564"/>
              <a:gd name="connsiteX1" fmla="*/ 5238 w 10547"/>
              <a:gd name="connsiteY1" fmla="*/ 138 h 10564"/>
              <a:gd name="connsiteX2" fmla="*/ 481 w 10547"/>
              <a:gd name="connsiteY2" fmla="*/ 597 h 10564"/>
              <a:gd name="connsiteX3" fmla="*/ 15 w 10547"/>
              <a:gd name="connsiteY3" fmla="*/ 5101 h 10564"/>
              <a:gd name="connsiteX4" fmla="*/ 671 w 10547"/>
              <a:gd name="connsiteY4" fmla="*/ 10251 h 10564"/>
              <a:gd name="connsiteX5" fmla="*/ 5336 w 10547"/>
              <a:gd name="connsiteY5" fmla="*/ 10420 h 10564"/>
              <a:gd name="connsiteX6" fmla="*/ 10150 w 10547"/>
              <a:gd name="connsiteY6" fmla="*/ 10136 h 10564"/>
              <a:gd name="connsiteX7" fmla="*/ 10540 w 10547"/>
              <a:gd name="connsiteY7" fmla="*/ 5369 h 10564"/>
              <a:gd name="connsiteX8" fmla="*/ 9987 w 10547"/>
              <a:gd name="connsiteY8" fmla="*/ 409 h 10564"/>
              <a:gd name="connsiteX0" fmla="*/ 9987 w 10547"/>
              <a:gd name="connsiteY0" fmla="*/ 454 h 10609"/>
              <a:gd name="connsiteX1" fmla="*/ 5238 w 10547"/>
              <a:gd name="connsiteY1" fmla="*/ 76 h 10609"/>
              <a:gd name="connsiteX2" fmla="*/ 481 w 10547"/>
              <a:gd name="connsiteY2" fmla="*/ 642 h 10609"/>
              <a:gd name="connsiteX3" fmla="*/ 15 w 10547"/>
              <a:gd name="connsiteY3" fmla="*/ 5146 h 10609"/>
              <a:gd name="connsiteX4" fmla="*/ 671 w 10547"/>
              <a:gd name="connsiteY4" fmla="*/ 10296 h 10609"/>
              <a:gd name="connsiteX5" fmla="*/ 5336 w 10547"/>
              <a:gd name="connsiteY5" fmla="*/ 10465 h 10609"/>
              <a:gd name="connsiteX6" fmla="*/ 10150 w 10547"/>
              <a:gd name="connsiteY6" fmla="*/ 10181 h 10609"/>
              <a:gd name="connsiteX7" fmla="*/ 10540 w 10547"/>
              <a:gd name="connsiteY7" fmla="*/ 5414 h 10609"/>
              <a:gd name="connsiteX8" fmla="*/ 9987 w 10547"/>
              <a:gd name="connsiteY8" fmla="*/ 454 h 10609"/>
              <a:gd name="connsiteX0" fmla="*/ 9981 w 10541"/>
              <a:gd name="connsiteY0" fmla="*/ 454 h 10623"/>
              <a:gd name="connsiteX1" fmla="*/ 5232 w 10541"/>
              <a:gd name="connsiteY1" fmla="*/ 76 h 10623"/>
              <a:gd name="connsiteX2" fmla="*/ 475 w 10541"/>
              <a:gd name="connsiteY2" fmla="*/ 642 h 10623"/>
              <a:gd name="connsiteX3" fmla="*/ 9 w 10541"/>
              <a:gd name="connsiteY3" fmla="*/ 5146 h 10623"/>
              <a:gd name="connsiteX4" fmla="*/ 570 w 10541"/>
              <a:gd name="connsiteY4" fmla="*/ 10317 h 10623"/>
              <a:gd name="connsiteX5" fmla="*/ 5330 w 10541"/>
              <a:gd name="connsiteY5" fmla="*/ 10465 h 10623"/>
              <a:gd name="connsiteX6" fmla="*/ 10144 w 10541"/>
              <a:gd name="connsiteY6" fmla="*/ 10181 h 10623"/>
              <a:gd name="connsiteX7" fmla="*/ 10534 w 10541"/>
              <a:gd name="connsiteY7" fmla="*/ 5414 h 10623"/>
              <a:gd name="connsiteX8" fmla="*/ 9981 w 10541"/>
              <a:gd name="connsiteY8" fmla="*/ 454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1" h="10623">
                <a:moveTo>
                  <a:pt x="9981" y="454"/>
                </a:moveTo>
                <a:cubicBezTo>
                  <a:pt x="9093" y="-310"/>
                  <a:pt x="6898" y="133"/>
                  <a:pt x="5232" y="76"/>
                </a:cubicBezTo>
                <a:cubicBezTo>
                  <a:pt x="3658" y="159"/>
                  <a:pt x="953" y="-371"/>
                  <a:pt x="475" y="642"/>
                </a:cubicBezTo>
                <a:cubicBezTo>
                  <a:pt x="-56" y="1496"/>
                  <a:pt x="-7" y="3534"/>
                  <a:pt x="9" y="5146"/>
                </a:cubicBezTo>
                <a:cubicBezTo>
                  <a:pt x="25" y="6758"/>
                  <a:pt x="-40" y="9771"/>
                  <a:pt x="570" y="10317"/>
                </a:cubicBezTo>
                <a:cubicBezTo>
                  <a:pt x="1211" y="10891"/>
                  <a:pt x="3734" y="10488"/>
                  <a:pt x="5330" y="10465"/>
                </a:cubicBezTo>
                <a:cubicBezTo>
                  <a:pt x="6926" y="10442"/>
                  <a:pt x="9763" y="10642"/>
                  <a:pt x="10144" y="10181"/>
                </a:cubicBezTo>
                <a:cubicBezTo>
                  <a:pt x="10613" y="9764"/>
                  <a:pt x="10541" y="6952"/>
                  <a:pt x="10534" y="5414"/>
                </a:cubicBezTo>
                <a:cubicBezTo>
                  <a:pt x="10527" y="3877"/>
                  <a:pt x="10549" y="989"/>
                  <a:pt x="9981" y="454"/>
                </a:cubicBezTo>
                <a:close/>
              </a:path>
            </a:pathLst>
          </a:custGeom>
          <a:noFill/>
          <a:ln w="9525">
            <a:solidFill>
              <a:schemeClr val="tx1"/>
            </a:solidFill>
            <a:prstDash val="dash"/>
          </a:ln>
        </p:spPr>
        <p:txBody>
          <a:bodyPr vert="horz" wrap="square" lIns="121920" tIns="60960" rIns="121920" bIns="60960" numCol="1" anchor="t" anchorCtr="0" compatLnSpc="1">
            <a:prstTxWarp prst="textNoShape">
              <a:avLst/>
            </a:prstTxWarp>
          </a:bodyPr>
          <a:lstStyle/>
          <a:p>
            <a:endParaRPr lang="en-US" sz="2400" dirty="0"/>
          </a:p>
        </p:txBody>
      </p:sp>
      <p:sp>
        <p:nvSpPr>
          <p:cNvPr id="4" name="灯片编号占位符 5">
            <a:extLst>
              <a:ext uri="{FF2B5EF4-FFF2-40B4-BE49-F238E27FC236}">
                <a16:creationId xmlns:a16="http://schemas.microsoft.com/office/drawing/2014/main" id="{91376FE5-5978-45F5-A3F5-51020AB430BF}"/>
              </a:ext>
            </a:extLst>
          </p:cNvPr>
          <p:cNvSpPr>
            <a:spLocks noGrp="1"/>
          </p:cNvSpPr>
          <p:nvPr>
            <p:ph type="sldNum" sz="quarter" idx="12"/>
          </p:nvPr>
        </p:nvSpPr>
        <p:spPr>
          <a:xfrm>
            <a:off x="9258300" y="6538108"/>
            <a:ext cx="3141785" cy="365125"/>
          </a:xfrm>
          <a:prstGeom prst="rect">
            <a:avLst/>
          </a:prstGeom>
        </p:spPr>
        <p:txBody>
          <a:bodyPr/>
          <a:lstStyle>
            <a:lvl1pPr>
              <a:defRPr sz="1200" i="1">
                <a:solidFill>
                  <a:srgbClr val="002060"/>
                </a:solidFill>
                <a:latin typeface="Times New Roman" panose="02020603050405020304" pitchFamily="18" charset="0"/>
                <a:cs typeface="Times New Roman" panose="02020603050405020304" pitchFamily="18" charset="0"/>
              </a:defRPr>
            </a:lvl1pPr>
          </a:lstStyle>
          <a:p>
            <a:r>
              <a:rPr lang="en-US" altLang="zh-CN" dirty="0" err="1"/>
              <a:t>Hương</a:t>
            </a:r>
            <a:r>
              <a:rPr lang="en-US" altLang="zh-CN" dirty="0"/>
              <a:t> </a:t>
            </a:r>
            <a:r>
              <a:rPr lang="en-US" altLang="zh-CN" dirty="0" err="1"/>
              <a:t>Thảo</a:t>
            </a:r>
            <a:r>
              <a:rPr lang="en-US" altLang="zh-CN" dirty="0"/>
              <a:t>: tranthao121004@gmail.com</a:t>
            </a:r>
            <a:endParaRPr lang="zh-CN" altLang="en-US" dirty="0"/>
          </a:p>
        </p:txBody>
      </p:sp>
    </p:spTree>
    <p:extLst>
      <p:ext uri="{BB962C8B-B14F-4D97-AF65-F5344CB8AC3E}">
        <p14:creationId xmlns:p14="http://schemas.microsoft.com/office/powerpoint/2010/main" val="36139275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blipFill dpi="0" rotWithShape="1">
          <a:blip r:embed="rId2">
            <a:lum/>
          </a:blip>
          <a:srcRect/>
          <a:stretch>
            <a:fillRect/>
          </a:stretch>
        </a:blipFill>
        <a:effectLst/>
      </p:bgPr>
    </p:bg>
    <p:spTree>
      <p:nvGrpSpPr>
        <p:cNvPr id="1" name="Shape 151"/>
        <p:cNvGrpSpPr/>
        <p:nvPr/>
      </p:nvGrpSpPr>
      <p:grpSpPr>
        <a:xfrm>
          <a:off x="0" y="0"/>
          <a:ext cx="0" cy="0"/>
          <a:chOff x="0" y="0"/>
          <a:chExt cx="0" cy="0"/>
        </a:xfrm>
      </p:grpSpPr>
      <p:sp>
        <p:nvSpPr>
          <p:cNvPr id="3" name="Rectangle 1"/>
          <p:cNvSpPr/>
          <p:nvPr userDrawn="1"/>
        </p:nvSpPr>
        <p:spPr>
          <a:xfrm>
            <a:off x="415879" y="233253"/>
            <a:ext cx="11385753" cy="1530251"/>
          </a:xfrm>
          <a:custGeom>
            <a:avLst/>
            <a:gdLst>
              <a:gd name="connsiteX0" fmla="*/ 0 w 6378151"/>
              <a:gd name="connsiteY0" fmla="*/ 0 h 1143000"/>
              <a:gd name="connsiteX1" fmla="*/ 6378151 w 6378151"/>
              <a:gd name="connsiteY1" fmla="*/ 0 h 1143000"/>
              <a:gd name="connsiteX2" fmla="*/ 6378151 w 6378151"/>
              <a:gd name="connsiteY2" fmla="*/ 1143000 h 1143000"/>
              <a:gd name="connsiteX3" fmla="*/ 0 w 6378151"/>
              <a:gd name="connsiteY3" fmla="*/ 1143000 h 1143000"/>
              <a:gd name="connsiteX4" fmla="*/ 0 w 6378151"/>
              <a:gd name="connsiteY4" fmla="*/ 0 h 1143000"/>
              <a:gd name="connsiteX0" fmla="*/ 172122 w 6378151"/>
              <a:gd name="connsiteY0" fmla="*/ 161365 h 1143000"/>
              <a:gd name="connsiteX1" fmla="*/ 6378151 w 6378151"/>
              <a:gd name="connsiteY1" fmla="*/ 0 h 1143000"/>
              <a:gd name="connsiteX2" fmla="*/ 6378151 w 6378151"/>
              <a:gd name="connsiteY2" fmla="*/ 1143000 h 1143000"/>
              <a:gd name="connsiteX3" fmla="*/ 0 w 6378151"/>
              <a:gd name="connsiteY3" fmla="*/ 1143000 h 1143000"/>
              <a:gd name="connsiteX4" fmla="*/ 172122 w 6378151"/>
              <a:gd name="connsiteY4" fmla="*/ 161365 h 1143000"/>
              <a:gd name="connsiteX0" fmla="*/ 172122 w 6378151"/>
              <a:gd name="connsiteY0" fmla="*/ 161365 h 1143000"/>
              <a:gd name="connsiteX1" fmla="*/ 6378151 w 6378151"/>
              <a:gd name="connsiteY1" fmla="*/ 0 h 1143000"/>
              <a:gd name="connsiteX2" fmla="*/ 6378151 w 6378151"/>
              <a:gd name="connsiteY2" fmla="*/ 1143000 h 1143000"/>
              <a:gd name="connsiteX3" fmla="*/ 0 w 6378151"/>
              <a:gd name="connsiteY3" fmla="*/ 1143000 h 1143000"/>
              <a:gd name="connsiteX4" fmla="*/ 172122 w 6378151"/>
              <a:gd name="connsiteY4" fmla="*/ 161365 h 1143000"/>
              <a:gd name="connsiteX0" fmla="*/ 204395 w 6378151"/>
              <a:gd name="connsiteY0" fmla="*/ 182880 h 1143000"/>
              <a:gd name="connsiteX1" fmla="*/ 6378151 w 6378151"/>
              <a:gd name="connsiteY1" fmla="*/ 0 h 1143000"/>
              <a:gd name="connsiteX2" fmla="*/ 6378151 w 6378151"/>
              <a:gd name="connsiteY2" fmla="*/ 1143000 h 1143000"/>
              <a:gd name="connsiteX3" fmla="*/ 0 w 6378151"/>
              <a:gd name="connsiteY3" fmla="*/ 1143000 h 1143000"/>
              <a:gd name="connsiteX4" fmla="*/ 204395 w 6378151"/>
              <a:gd name="connsiteY4" fmla="*/ 182880 h 1143000"/>
              <a:gd name="connsiteX0" fmla="*/ 204395 w 6378151"/>
              <a:gd name="connsiteY0" fmla="*/ 182880 h 1143000"/>
              <a:gd name="connsiteX1" fmla="*/ 6378151 w 6378151"/>
              <a:gd name="connsiteY1" fmla="*/ 0 h 1143000"/>
              <a:gd name="connsiteX2" fmla="*/ 6378151 w 6378151"/>
              <a:gd name="connsiteY2" fmla="*/ 1143000 h 1143000"/>
              <a:gd name="connsiteX3" fmla="*/ 0 w 6378151"/>
              <a:gd name="connsiteY3" fmla="*/ 1143000 h 1143000"/>
              <a:gd name="connsiteX4" fmla="*/ 204395 w 6378151"/>
              <a:gd name="connsiteY4" fmla="*/ 182880 h 1143000"/>
              <a:gd name="connsiteX0" fmla="*/ 204395 w 6378151"/>
              <a:gd name="connsiteY0" fmla="*/ 182880 h 1143000"/>
              <a:gd name="connsiteX1" fmla="*/ 6378151 w 6378151"/>
              <a:gd name="connsiteY1" fmla="*/ 0 h 1143000"/>
              <a:gd name="connsiteX2" fmla="*/ 6378151 w 6378151"/>
              <a:gd name="connsiteY2" fmla="*/ 1143000 h 1143000"/>
              <a:gd name="connsiteX3" fmla="*/ 0 w 6378151"/>
              <a:gd name="connsiteY3" fmla="*/ 1143000 h 1143000"/>
              <a:gd name="connsiteX4" fmla="*/ 204395 w 6378151"/>
              <a:gd name="connsiteY4" fmla="*/ 182880 h 1143000"/>
              <a:gd name="connsiteX0" fmla="*/ 204395 w 6378151"/>
              <a:gd name="connsiteY0" fmla="*/ 182880 h 1143000"/>
              <a:gd name="connsiteX1" fmla="*/ 6378151 w 6378151"/>
              <a:gd name="connsiteY1" fmla="*/ 0 h 1143000"/>
              <a:gd name="connsiteX2" fmla="*/ 6378151 w 6378151"/>
              <a:gd name="connsiteY2" fmla="*/ 1143000 h 1143000"/>
              <a:gd name="connsiteX3" fmla="*/ 0 w 6378151"/>
              <a:gd name="connsiteY3" fmla="*/ 1143000 h 1143000"/>
              <a:gd name="connsiteX4" fmla="*/ 204395 w 6378151"/>
              <a:gd name="connsiteY4" fmla="*/ 182880 h 1143000"/>
              <a:gd name="connsiteX0" fmla="*/ 204395 w 6378151"/>
              <a:gd name="connsiteY0" fmla="*/ 74634 h 1034754"/>
              <a:gd name="connsiteX1" fmla="*/ 6119967 w 6378151"/>
              <a:gd name="connsiteY1" fmla="*/ 63876 h 1034754"/>
              <a:gd name="connsiteX2" fmla="*/ 6378151 w 6378151"/>
              <a:gd name="connsiteY2" fmla="*/ 1034754 h 1034754"/>
              <a:gd name="connsiteX3" fmla="*/ 0 w 6378151"/>
              <a:gd name="connsiteY3" fmla="*/ 1034754 h 1034754"/>
              <a:gd name="connsiteX4" fmla="*/ 204395 w 6378151"/>
              <a:gd name="connsiteY4" fmla="*/ 74634 h 1034754"/>
              <a:gd name="connsiteX0" fmla="*/ 204395 w 6378151"/>
              <a:gd name="connsiteY0" fmla="*/ 82083 h 1042203"/>
              <a:gd name="connsiteX1" fmla="*/ 6044663 w 6378151"/>
              <a:gd name="connsiteY1" fmla="*/ 39052 h 1042203"/>
              <a:gd name="connsiteX2" fmla="*/ 6378151 w 6378151"/>
              <a:gd name="connsiteY2" fmla="*/ 1042203 h 1042203"/>
              <a:gd name="connsiteX3" fmla="*/ 0 w 6378151"/>
              <a:gd name="connsiteY3" fmla="*/ 1042203 h 1042203"/>
              <a:gd name="connsiteX4" fmla="*/ 204395 w 6378151"/>
              <a:gd name="connsiteY4" fmla="*/ 82083 h 1042203"/>
              <a:gd name="connsiteX0" fmla="*/ 204395 w 6378151"/>
              <a:gd name="connsiteY0" fmla="*/ 82083 h 1042203"/>
              <a:gd name="connsiteX1" fmla="*/ 6044663 w 6378151"/>
              <a:gd name="connsiteY1" fmla="*/ 39052 h 1042203"/>
              <a:gd name="connsiteX2" fmla="*/ 6378151 w 6378151"/>
              <a:gd name="connsiteY2" fmla="*/ 1042203 h 1042203"/>
              <a:gd name="connsiteX3" fmla="*/ 0 w 6378151"/>
              <a:gd name="connsiteY3" fmla="*/ 1042203 h 1042203"/>
              <a:gd name="connsiteX4" fmla="*/ 204395 w 6378151"/>
              <a:gd name="connsiteY4" fmla="*/ 82083 h 1042203"/>
              <a:gd name="connsiteX0" fmla="*/ 204395 w 6378151"/>
              <a:gd name="connsiteY0" fmla="*/ 209708 h 1169828"/>
              <a:gd name="connsiteX1" fmla="*/ 6044663 w 6378151"/>
              <a:gd name="connsiteY1" fmla="*/ 166677 h 1169828"/>
              <a:gd name="connsiteX2" fmla="*/ 6378151 w 6378151"/>
              <a:gd name="connsiteY2" fmla="*/ 1169828 h 1169828"/>
              <a:gd name="connsiteX3" fmla="*/ 0 w 6378151"/>
              <a:gd name="connsiteY3" fmla="*/ 1169828 h 1169828"/>
              <a:gd name="connsiteX4" fmla="*/ 204395 w 6378151"/>
              <a:gd name="connsiteY4" fmla="*/ 209708 h 1169828"/>
              <a:gd name="connsiteX0" fmla="*/ 204395 w 6378151"/>
              <a:gd name="connsiteY0" fmla="*/ 216207 h 1176327"/>
              <a:gd name="connsiteX1" fmla="*/ 6044663 w 6378151"/>
              <a:gd name="connsiteY1" fmla="*/ 173176 h 1176327"/>
              <a:gd name="connsiteX2" fmla="*/ 6378151 w 6378151"/>
              <a:gd name="connsiteY2" fmla="*/ 1176327 h 1176327"/>
              <a:gd name="connsiteX3" fmla="*/ 0 w 6378151"/>
              <a:gd name="connsiteY3" fmla="*/ 1176327 h 1176327"/>
              <a:gd name="connsiteX4" fmla="*/ 204395 w 6378151"/>
              <a:gd name="connsiteY4" fmla="*/ 216207 h 1176327"/>
              <a:gd name="connsiteX0" fmla="*/ 311971 w 6378151"/>
              <a:gd name="connsiteY0" fmla="*/ 179132 h 1203798"/>
              <a:gd name="connsiteX1" fmla="*/ 6044663 w 6378151"/>
              <a:gd name="connsiteY1" fmla="*/ 200647 h 1203798"/>
              <a:gd name="connsiteX2" fmla="*/ 6378151 w 6378151"/>
              <a:gd name="connsiteY2" fmla="*/ 1203798 h 1203798"/>
              <a:gd name="connsiteX3" fmla="*/ 0 w 6378151"/>
              <a:gd name="connsiteY3" fmla="*/ 1203798 h 1203798"/>
              <a:gd name="connsiteX4" fmla="*/ 311971 w 6378151"/>
              <a:gd name="connsiteY4" fmla="*/ 179132 h 1203798"/>
              <a:gd name="connsiteX0" fmla="*/ 311971 w 6378151"/>
              <a:gd name="connsiteY0" fmla="*/ 179132 h 1203798"/>
              <a:gd name="connsiteX1" fmla="*/ 6044663 w 6378151"/>
              <a:gd name="connsiteY1" fmla="*/ 200647 h 1203798"/>
              <a:gd name="connsiteX2" fmla="*/ 6378151 w 6378151"/>
              <a:gd name="connsiteY2" fmla="*/ 1203798 h 1203798"/>
              <a:gd name="connsiteX3" fmla="*/ 0 w 6378151"/>
              <a:gd name="connsiteY3" fmla="*/ 1203798 h 1203798"/>
              <a:gd name="connsiteX4" fmla="*/ 311971 w 6378151"/>
              <a:gd name="connsiteY4" fmla="*/ 179132 h 1203798"/>
              <a:gd name="connsiteX0" fmla="*/ 311971 w 6378151"/>
              <a:gd name="connsiteY0" fmla="*/ 171490 h 1196156"/>
              <a:gd name="connsiteX1" fmla="*/ 6044663 w 6378151"/>
              <a:gd name="connsiteY1" fmla="*/ 193005 h 1196156"/>
              <a:gd name="connsiteX2" fmla="*/ 6378151 w 6378151"/>
              <a:gd name="connsiteY2" fmla="*/ 1196156 h 1196156"/>
              <a:gd name="connsiteX3" fmla="*/ 0 w 6378151"/>
              <a:gd name="connsiteY3" fmla="*/ 1196156 h 1196156"/>
              <a:gd name="connsiteX4" fmla="*/ 311971 w 6378151"/>
              <a:gd name="connsiteY4" fmla="*/ 171490 h 1196156"/>
              <a:gd name="connsiteX0" fmla="*/ 311971 w 6378151"/>
              <a:gd name="connsiteY0" fmla="*/ 140008 h 1164674"/>
              <a:gd name="connsiteX1" fmla="*/ 6044663 w 6378151"/>
              <a:gd name="connsiteY1" fmla="*/ 161523 h 1164674"/>
              <a:gd name="connsiteX2" fmla="*/ 6378151 w 6378151"/>
              <a:gd name="connsiteY2" fmla="*/ 1164674 h 1164674"/>
              <a:gd name="connsiteX3" fmla="*/ 0 w 6378151"/>
              <a:gd name="connsiteY3" fmla="*/ 1164674 h 1164674"/>
              <a:gd name="connsiteX4" fmla="*/ 311971 w 6378151"/>
              <a:gd name="connsiteY4" fmla="*/ 140008 h 1164674"/>
              <a:gd name="connsiteX0" fmla="*/ 311971 w 6378151"/>
              <a:gd name="connsiteY0" fmla="*/ 130732 h 1155398"/>
              <a:gd name="connsiteX1" fmla="*/ 6044663 w 6378151"/>
              <a:gd name="connsiteY1" fmla="*/ 152247 h 1155398"/>
              <a:gd name="connsiteX2" fmla="*/ 6378151 w 6378151"/>
              <a:gd name="connsiteY2" fmla="*/ 1155398 h 1155398"/>
              <a:gd name="connsiteX3" fmla="*/ 0 w 6378151"/>
              <a:gd name="connsiteY3" fmla="*/ 1155398 h 1155398"/>
              <a:gd name="connsiteX4" fmla="*/ 311971 w 6378151"/>
              <a:gd name="connsiteY4" fmla="*/ 130732 h 1155398"/>
              <a:gd name="connsiteX0" fmla="*/ 311971 w 6378151"/>
              <a:gd name="connsiteY0" fmla="*/ 116775 h 1141441"/>
              <a:gd name="connsiteX1" fmla="*/ 5947844 w 6378151"/>
              <a:gd name="connsiteY1" fmla="*/ 159805 h 1141441"/>
              <a:gd name="connsiteX2" fmla="*/ 6378151 w 6378151"/>
              <a:gd name="connsiteY2" fmla="*/ 1141441 h 1141441"/>
              <a:gd name="connsiteX3" fmla="*/ 0 w 6378151"/>
              <a:gd name="connsiteY3" fmla="*/ 1141441 h 1141441"/>
              <a:gd name="connsiteX4" fmla="*/ 311971 w 6378151"/>
              <a:gd name="connsiteY4" fmla="*/ 116775 h 1141441"/>
              <a:gd name="connsiteX0" fmla="*/ 311971 w 6378151"/>
              <a:gd name="connsiteY0" fmla="*/ 152822 h 1177488"/>
              <a:gd name="connsiteX1" fmla="*/ 6033906 w 6378151"/>
              <a:gd name="connsiteY1" fmla="*/ 142064 h 1177488"/>
              <a:gd name="connsiteX2" fmla="*/ 6378151 w 6378151"/>
              <a:gd name="connsiteY2" fmla="*/ 1177488 h 1177488"/>
              <a:gd name="connsiteX3" fmla="*/ 0 w 6378151"/>
              <a:gd name="connsiteY3" fmla="*/ 1177488 h 1177488"/>
              <a:gd name="connsiteX4" fmla="*/ 311971 w 6378151"/>
              <a:gd name="connsiteY4" fmla="*/ 152822 h 1177488"/>
              <a:gd name="connsiteX0" fmla="*/ 311971 w 6378151"/>
              <a:gd name="connsiteY0" fmla="*/ 152822 h 1177488"/>
              <a:gd name="connsiteX1" fmla="*/ 6033906 w 6378151"/>
              <a:gd name="connsiteY1" fmla="*/ 142064 h 1177488"/>
              <a:gd name="connsiteX2" fmla="*/ 6378151 w 6378151"/>
              <a:gd name="connsiteY2" fmla="*/ 1177488 h 1177488"/>
              <a:gd name="connsiteX3" fmla="*/ 0 w 6378151"/>
              <a:gd name="connsiteY3" fmla="*/ 1177488 h 1177488"/>
              <a:gd name="connsiteX4" fmla="*/ 311971 w 6378151"/>
              <a:gd name="connsiteY4" fmla="*/ 152822 h 1177488"/>
              <a:gd name="connsiteX0" fmla="*/ 311971 w 6378151"/>
              <a:gd name="connsiteY0" fmla="*/ 119570 h 1144236"/>
              <a:gd name="connsiteX1" fmla="*/ 6033906 w 6378151"/>
              <a:gd name="connsiteY1" fmla="*/ 108812 h 1144236"/>
              <a:gd name="connsiteX2" fmla="*/ 6378151 w 6378151"/>
              <a:gd name="connsiteY2" fmla="*/ 1144236 h 1144236"/>
              <a:gd name="connsiteX3" fmla="*/ 0 w 6378151"/>
              <a:gd name="connsiteY3" fmla="*/ 1144236 h 1144236"/>
              <a:gd name="connsiteX4" fmla="*/ 311971 w 6378151"/>
              <a:gd name="connsiteY4" fmla="*/ 119570 h 1144236"/>
              <a:gd name="connsiteX0" fmla="*/ 311971 w 6378151"/>
              <a:gd name="connsiteY0" fmla="*/ 16611 h 1041277"/>
              <a:gd name="connsiteX1" fmla="*/ 6033906 w 6378151"/>
              <a:gd name="connsiteY1" fmla="*/ 5853 h 1041277"/>
              <a:gd name="connsiteX2" fmla="*/ 6378151 w 6378151"/>
              <a:gd name="connsiteY2" fmla="*/ 1041277 h 1041277"/>
              <a:gd name="connsiteX3" fmla="*/ 0 w 6378151"/>
              <a:gd name="connsiteY3" fmla="*/ 1041277 h 1041277"/>
              <a:gd name="connsiteX4" fmla="*/ 311971 w 6378151"/>
              <a:gd name="connsiteY4" fmla="*/ 16611 h 1041277"/>
              <a:gd name="connsiteX0" fmla="*/ 311971 w 6378151"/>
              <a:gd name="connsiteY0" fmla="*/ 100650 h 1125316"/>
              <a:gd name="connsiteX1" fmla="*/ 6033906 w 6378151"/>
              <a:gd name="connsiteY1" fmla="*/ 89892 h 1125316"/>
              <a:gd name="connsiteX2" fmla="*/ 6378151 w 6378151"/>
              <a:gd name="connsiteY2" fmla="*/ 1125316 h 1125316"/>
              <a:gd name="connsiteX3" fmla="*/ 0 w 6378151"/>
              <a:gd name="connsiteY3" fmla="*/ 1125316 h 1125316"/>
              <a:gd name="connsiteX4" fmla="*/ 311971 w 6378151"/>
              <a:gd name="connsiteY4" fmla="*/ 100650 h 1125316"/>
              <a:gd name="connsiteX0" fmla="*/ 311971 w 6378151"/>
              <a:gd name="connsiteY0" fmla="*/ 108062 h 1132728"/>
              <a:gd name="connsiteX1" fmla="*/ 6001633 w 6378151"/>
              <a:gd name="connsiteY1" fmla="*/ 86546 h 1132728"/>
              <a:gd name="connsiteX2" fmla="*/ 6378151 w 6378151"/>
              <a:gd name="connsiteY2" fmla="*/ 1132728 h 1132728"/>
              <a:gd name="connsiteX3" fmla="*/ 0 w 6378151"/>
              <a:gd name="connsiteY3" fmla="*/ 1132728 h 1132728"/>
              <a:gd name="connsiteX4" fmla="*/ 311971 w 6378151"/>
              <a:gd name="connsiteY4" fmla="*/ 108062 h 1132728"/>
              <a:gd name="connsiteX0" fmla="*/ 311971 w 6378151"/>
              <a:gd name="connsiteY0" fmla="*/ 108062 h 1132728"/>
              <a:gd name="connsiteX1" fmla="*/ 6001633 w 6378151"/>
              <a:gd name="connsiteY1" fmla="*/ 86546 h 1132728"/>
              <a:gd name="connsiteX2" fmla="*/ 6378151 w 6378151"/>
              <a:gd name="connsiteY2" fmla="*/ 1132728 h 1132728"/>
              <a:gd name="connsiteX3" fmla="*/ 0 w 6378151"/>
              <a:gd name="connsiteY3" fmla="*/ 1132728 h 1132728"/>
              <a:gd name="connsiteX4" fmla="*/ 311971 w 6378151"/>
              <a:gd name="connsiteY4" fmla="*/ 108062 h 1132728"/>
              <a:gd name="connsiteX0" fmla="*/ 311971 w 6378151"/>
              <a:gd name="connsiteY0" fmla="*/ 103312 h 1127978"/>
              <a:gd name="connsiteX1" fmla="*/ 6001633 w 6378151"/>
              <a:gd name="connsiteY1" fmla="*/ 81796 h 1127978"/>
              <a:gd name="connsiteX2" fmla="*/ 6378151 w 6378151"/>
              <a:gd name="connsiteY2" fmla="*/ 1127978 h 1127978"/>
              <a:gd name="connsiteX3" fmla="*/ 0 w 6378151"/>
              <a:gd name="connsiteY3" fmla="*/ 1127978 h 1127978"/>
              <a:gd name="connsiteX4" fmla="*/ 311971 w 6378151"/>
              <a:gd name="connsiteY4" fmla="*/ 103312 h 1127978"/>
              <a:gd name="connsiteX0" fmla="*/ 311971 w 6378151"/>
              <a:gd name="connsiteY0" fmla="*/ 118455 h 1143121"/>
              <a:gd name="connsiteX1" fmla="*/ 6001633 w 6378151"/>
              <a:gd name="connsiteY1" fmla="*/ 96939 h 1143121"/>
              <a:gd name="connsiteX2" fmla="*/ 6378151 w 6378151"/>
              <a:gd name="connsiteY2" fmla="*/ 1143121 h 1143121"/>
              <a:gd name="connsiteX3" fmla="*/ 0 w 6378151"/>
              <a:gd name="connsiteY3" fmla="*/ 1143121 h 1143121"/>
              <a:gd name="connsiteX4" fmla="*/ 311971 w 6378151"/>
              <a:gd name="connsiteY4" fmla="*/ 118455 h 1143121"/>
              <a:gd name="connsiteX0" fmla="*/ 311971 w 6378151"/>
              <a:gd name="connsiteY0" fmla="*/ 118455 h 1143121"/>
              <a:gd name="connsiteX1" fmla="*/ 6001633 w 6378151"/>
              <a:gd name="connsiteY1" fmla="*/ 96939 h 1143121"/>
              <a:gd name="connsiteX2" fmla="*/ 6378151 w 6378151"/>
              <a:gd name="connsiteY2" fmla="*/ 1143121 h 1143121"/>
              <a:gd name="connsiteX3" fmla="*/ 0 w 6378151"/>
              <a:gd name="connsiteY3" fmla="*/ 1143121 h 1143121"/>
              <a:gd name="connsiteX4" fmla="*/ 311971 w 6378151"/>
              <a:gd name="connsiteY4" fmla="*/ 118455 h 1143121"/>
              <a:gd name="connsiteX0" fmla="*/ 311971 w 6378151"/>
              <a:gd name="connsiteY0" fmla="*/ 113915 h 1138581"/>
              <a:gd name="connsiteX1" fmla="*/ 6001633 w 6378151"/>
              <a:gd name="connsiteY1" fmla="*/ 92399 h 1138581"/>
              <a:gd name="connsiteX2" fmla="*/ 6378151 w 6378151"/>
              <a:gd name="connsiteY2" fmla="*/ 1138581 h 1138581"/>
              <a:gd name="connsiteX3" fmla="*/ 0 w 6378151"/>
              <a:gd name="connsiteY3" fmla="*/ 1138581 h 1138581"/>
              <a:gd name="connsiteX4" fmla="*/ 311971 w 6378151"/>
              <a:gd name="connsiteY4" fmla="*/ 113915 h 1138581"/>
              <a:gd name="connsiteX0" fmla="*/ 311971 w 6378151"/>
              <a:gd name="connsiteY0" fmla="*/ 123022 h 1147688"/>
              <a:gd name="connsiteX1" fmla="*/ 6001633 w 6378151"/>
              <a:gd name="connsiteY1" fmla="*/ 101506 h 1147688"/>
              <a:gd name="connsiteX2" fmla="*/ 6378151 w 6378151"/>
              <a:gd name="connsiteY2" fmla="*/ 1147688 h 1147688"/>
              <a:gd name="connsiteX3" fmla="*/ 0 w 6378151"/>
              <a:gd name="connsiteY3" fmla="*/ 1147688 h 1147688"/>
              <a:gd name="connsiteX4" fmla="*/ 311971 w 6378151"/>
              <a:gd name="connsiteY4" fmla="*/ 123022 h 1147688"/>
              <a:gd name="connsiteX0" fmla="*/ 311971 w 6378151"/>
              <a:gd name="connsiteY0" fmla="*/ 123022 h 1147688"/>
              <a:gd name="connsiteX1" fmla="*/ 6001633 w 6378151"/>
              <a:gd name="connsiteY1" fmla="*/ 101506 h 1147688"/>
              <a:gd name="connsiteX2" fmla="*/ 6378151 w 6378151"/>
              <a:gd name="connsiteY2" fmla="*/ 1147688 h 1147688"/>
              <a:gd name="connsiteX3" fmla="*/ 0 w 6378151"/>
              <a:gd name="connsiteY3" fmla="*/ 1147688 h 1147688"/>
              <a:gd name="connsiteX4" fmla="*/ 311971 w 6378151"/>
              <a:gd name="connsiteY4" fmla="*/ 123022 h 1147688"/>
              <a:gd name="connsiteX0" fmla="*/ 311971 w 6378151"/>
              <a:gd name="connsiteY0" fmla="*/ 123022 h 1147688"/>
              <a:gd name="connsiteX1" fmla="*/ 6001633 w 6378151"/>
              <a:gd name="connsiteY1" fmla="*/ 101506 h 1147688"/>
              <a:gd name="connsiteX2" fmla="*/ 6378151 w 6378151"/>
              <a:gd name="connsiteY2" fmla="*/ 1147688 h 1147688"/>
              <a:gd name="connsiteX3" fmla="*/ 0 w 6378151"/>
              <a:gd name="connsiteY3" fmla="*/ 1147688 h 1147688"/>
              <a:gd name="connsiteX4" fmla="*/ 311971 w 6378151"/>
              <a:gd name="connsiteY4" fmla="*/ 123022 h 1147688"/>
              <a:gd name="connsiteX0" fmla="*/ 311971 w 6378151"/>
              <a:gd name="connsiteY0" fmla="*/ 123022 h 1147688"/>
              <a:gd name="connsiteX1" fmla="*/ 6001633 w 6378151"/>
              <a:gd name="connsiteY1" fmla="*/ 101506 h 1147688"/>
              <a:gd name="connsiteX2" fmla="*/ 6378151 w 6378151"/>
              <a:gd name="connsiteY2" fmla="*/ 1147688 h 1147688"/>
              <a:gd name="connsiteX3" fmla="*/ 0 w 6378151"/>
              <a:gd name="connsiteY3" fmla="*/ 1147688 h 1147688"/>
              <a:gd name="connsiteX4" fmla="*/ 311971 w 6378151"/>
              <a:gd name="connsiteY4" fmla="*/ 123022 h 1147688"/>
              <a:gd name="connsiteX0" fmla="*/ 311971 w 6378151"/>
              <a:gd name="connsiteY0" fmla="*/ 123022 h 1147688"/>
              <a:gd name="connsiteX1" fmla="*/ 6001633 w 6378151"/>
              <a:gd name="connsiteY1" fmla="*/ 101506 h 1147688"/>
              <a:gd name="connsiteX2" fmla="*/ 6378151 w 6378151"/>
              <a:gd name="connsiteY2" fmla="*/ 1147688 h 1147688"/>
              <a:gd name="connsiteX3" fmla="*/ 0 w 6378151"/>
              <a:gd name="connsiteY3" fmla="*/ 1147688 h 1147688"/>
              <a:gd name="connsiteX4" fmla="*/ 311971 w 6378151"/>
              <a:gd name="connsiteY4" fmla="*/ 123022 h 114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8151" h="1147688">
                <a:moveTo>
                  <a:pt x="311971" y="123022"/>
                </a:moveTo>
                <a:cubicBezTo>
                  <a:pt x="702453" y="8274"/>
                  <a:pt x="5352966" y="-74203"/>
                  <a:pt x="6001633" y="101506"/>
                </a:cubicBezTo>
                <a:cubicBezTo>
                  <a:pt x="6446285" y="575739"/>
                  <a:pt x="6266988" y="813304"/>
                  <a:pt x="6378151" y="1147688"/>
                </a:cubicBezTo>
                <a:lnTo>
                  <a:pt x="0" y="1147688"/>
                </a:lnTo>
                <a:cubicBezTo>
                  <a:pt x="57374" y="820476"/>
                  <a:pt x="-78891" y="439478"/>
                  <a:pt x="311971" y="123022"/>
                </a:cubicBezTo>
                <a:close/>
              </a:path>
            </a:pathLst>
          </a:custGeom>
          <a:solidFill>
            <a:srgbClr val="6FC9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4" name="Group 3"/>
          <p:cNvGrpSpPr/>
          <p:nvPr userDrawn="1"/>
        </p:nvGrpSpPr>
        <p:grpSpPr>
          <a:xfrm>
            <a:off x="375207" y="1762125"/>
            <a:ext cx="11443218" cy="4803328"/>
            <a:chOff x="220782" y="1331119"/>
            <a:chExt cx="6436810" cy="3602496"/>
          </a:xfrm>
        </p:grpSpPr>
        <p:sp>
          <p:nvSpPr>
            <p:cNvPr id="5" name="Freeform 4"/>
            <p:cNvSpPr/>
            <p:nvPr/>
          </p:nvSpPr>
          <p:spPr>
            <a:xfrm>
              <a:off x="1630680" y="1333500"/>
              <a:ext cx="4968240" cy="7620"/>
            </a:xfrm>
            <a:custGeom>
              <a:avLst/>
              <a:gdLst>
                <a:gd name="connsiteX0" fmla="*/ 0 w 4968240"/>
                <a:gd name="connsiteY0" fmla="*/ 0 h 7620"/>
                <a:gd name="connsiteX1" fmla="*/ 2781300 w 4968240"/>
                <a:gd name="connsiteY1" fmla="*/ 0 h 7620"/>
                <a:gd name="connsiteX2" fmla="*/ 4968240 w 4968240"/>
                <a:gd name="connsiteY2" fmla="*/ 7620 h 7620"/>
              </a:gdLst>
              <a:ahLst/>
              <a:cxnLst>
                <a:cxn ang="0">
                  <a:pos x="connsiteX0" y="connsiteY0"/>
                </a:cxn>
                <a:cxn ang="0">
                  <a:pos x="connsiteX1" y="connsiteY1"/>
                </a:cxn>
                <a:cxn ang="0">
                  <a:pos x="connsiteX2" y="connsiteY2"/>
                </a:cxn>
              </a:cxnLst>
              <a:rect l="l" t="t" r="r" b="b"/>
              <a:pathLst>
                <a:path w="4968240" h="7620">
                  <a:moveTo>
                    <a:pt x="0" y="0"/>
                  </a:moveTo>
                  <a:lnTo>
                    <a:pt x="2781300" y="0"/>
                  </a:lnTo>
                  <a:lnTo>
                    <a:pt x="4968240" y="7620"/>
                  </a:lnTo>
                </a:path>
              </a:pathLst>
            </a:cu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Freeform 5"/>
            <p:cNvSpPr/>
            <p:nvPr/>
          </p:nvSpPr>
          <p:spPr>
            <a:xfrm>
              <a:off x="220782" y="1333500"/>
              <a:ext cx="6436810" cy="3600115"/>
            </a:xfrm>
            <a:custGeom>
              <a:avLst/>
              <a:gdLst>
                <a:gd name="connsiteX0" fmla="*/ 6378138 w 6436810"/>
                <a:gd name="connsiteY0" fmla="*/ 0 h 3600115"/>
                <a:gd name="connsiteX1" fmla="*/ 6431478 w 6436810"/>
                <a:gd name="connsiteY1" fmla="*/ 723900 h 3600115"/>
                <a:gd name="connsiteX2" fmla="*/ 6431478 w 6436810"/>
                <a:gd name="connsiteY2" fmla="*/ 1607820 h 3600115"/>
                <a:gd name="connsiteX3" fmla="*/ 6400998 w 6436810"/>
                <a:gd name="connsiteY3" fmla="*/ 2400300 h 3600115"/>
                <a:gd name="connsiteX4" fmla="*/ 6332418 w 6436810"/>
                <a:gd name="connsiteY4" fmla="*/ 2895600 h 3600115"/>
                <a:gd name="connsiteX5" fmla="*/ 6240978 w 6436810"/>
                <a:gd name="connsiteY5" fmla="*/ 3177540 h 3600115"/>
                <a:gd name="connsiteX6" fmla="*/ 6088578 w 6436810"/>
                <a:gd name="connsiteY6" fmla="*/ 3390900 h 3600115"/>
                <a:gd name="connsiteX7" fmla="*/ 5814258 w 6436810"/>
                <a:gd name="connsiteY7" fmla="*/ 3520440 h 3600115"/>
                <a:gd name="connsiteX8" fmla="*/ 5440878 w 6436810"/>
                <a:gd name="connsiteY8" fmla="*/ 3573780 h 3600115"/>
                <a:gd name="connsiteX9" fmla="*/ 4564578 w 6436810"/>
                <a:gd name="connsiteY9" fmla="*/ 3573780 h 3600115"/>
                <a:gd name="connsiteX10" fmla="*/ 3833058 w 6436810"/>
                <a:gd name="connsiteY10" fmla="*/ 3566160 h 3600115"/>
                <a:gd name="connsiteX11" fmla="*/ 3116778 w 6436810"/>
                <a:gd name="connsiteY11" fmla="*/ 3566160 h 3600115"/>
                <a:gd name="connsiteX12" fmla="*/ 2423358 w 6436810"/>
                <a:gd name="connsiteY12" fmla="*/ 3581400 h 3600115"/>
                <a:gd name="connsiteX13" fmla="*/ 1874718 w 6436810"/>
                <a:gd name="connsiteY13" fmla="*/ 3596640 h 3600115"/>
                <a:gd name="connsiteX14" fmla="*/ 1333698 w 6436810"/>
                <a:gd name="connsiteY14" fmla="*/ 3596640 h 3600115"/>
                <a:gd name="connsiteX15" fmla="*/ 838398 w 6436810"/>
                <a:gd name="connsiteY15" fmla="*/ 3558540 h 3600115"/>
                <a:gd name="connsiteX16" fmla="*/ 579318 w 6436810"/>
                <a:gd name="connsiteY16" fmla="*/ 3497580 h 3600115"/>
                <a:gd name="connsiteX17" fmla="*/ 388818 w 6436810"/>
                <a:gd name="connsiteY17" fmla="*/ 3413760 h 3600115"/>
                <a:gd name="connsiteX18" fmla="*/ 266898 w 6436810"/>
                <a:gd name="connsiteY18" fmla="*/ 3314700 h 3600115"/>
                <a:gd name="connsiteX19" fmla="*/ 175458 w 6436810"/>
                <a:gd name="connsiteY19" fmla="*/ 3124200 h 3600115"/>
                <a:gd name="connsiteX20" fmla="*/ 114498 w 6436810"/>
                <a:gd name="connsiteY20" fmla="*/ 2910840 h 3600115"/>
                <a:gd name="connsiteX21" fmla="*/ 61158 w 6436810"/>
                <a:gd name="connsiteY21" fmla="*/ 2636520 h 3600115"/>
                <a:gd name="connsiteX22" fmla="*/ 38298 w 6436810"/>
                <a:gd name="connsiteY22" fmla="*/ 2278380 h 3600115"/>
                <a:gd name="connsiteX23" fmla="*/ 15438 w 6436810"/>
                <a:gd name="connsiteY23" fmla="*/ 1866900 h 3600115"/>
                <a:gd name="connsiteX24" fmla="*/ 15438 w 6436810"/>
                <a:gd name="connsiteY24" fmla="*/ 1455420 h 3600115"/>
                <a:gd name="connsiteX25" fmla="*/ 198 w 6436810"/>
                <a:gd name="connsiteY25" fmla="*/ 952500 h 3600115"/>
                <a:gd name="connsiteX26" fmla="*/ 7818 w 6436810"/>
                <a:gd name="connsiteY26" fmla="*/ 289560 h 3600115"/>
                <a:gd name="connsiteX27" fmla="*/ 23058 w 6436810"/>
                <a:gd name="connsiteY27" fmla="*/ 0 h 360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436810" h="3600115">
                  <a:moveTo>
                    <a:pt x="6378138" y="0"/>
                  </a:moveTo>
                  <a:cubicBezTo>
                    <a:pt x="6400363" y="227965"/>
                    <a:pt x="6422588" y="455930"/>
                    <a:pt x="6431478" y="723900"/>
                  </a:cubicBezTo>
                  <a:cubicBezTo>
                    <a:pt x="6440368" y="991870"/>
                    <a:pt x="6436558" y="1328420"/>
                    <a:pt x="6431478" y="1607820"/>
                  </a:cubicBezTo>
                  <a:cubicBezTo>
                    <a:pt x="6426398" y="1887220"/>
                    <a:pt x="6417508" y="2185670"/>
                    <a:pt x="6400998" y="2400300"/>
                  </a:cubicBezTo>
                  <a:cubicBezTo>
                    <a:pt x="6384488" y="2614930"/>
                    <a:pt x="6359088" y="2766060"/>
                    <a:pt x="6332418" y="2895600"/>
                  </a:cubicBezTo>
                  <a:cubicBezTo>
                    <a:pt x="6305748" y="3025140"/>
                    <a:pt x="6281618" y="3094990"/>
                    <a:pt x="6240978" y="3177540"/>
                  </a:cubicBezTo>
                  <a:cubicBezTo>
                    <a:pt x="6200338" y="3260090"/>
                    <a:pt x="6159698" y="3333750"/>
                    <a:pt x="6088578" y="3390900"/>
                  </a:cubicBezTo>
                  <a:cubicBezTo>
                    <a:pt x="6017458" y="3448050"/>
                    <a:pt x="5922208" y="3489960"/>
                    <a:pt x="5814258" y="3520440"/>
                  </a:cubicBezTo>
                  <a:cubicBezTo>
                    <a:pt x="5706308" y="3550920"/>
                    <a:pt x="5649158" y="3564890"/>
                    <a:pt x="5440878" y="3573780"/>
                  </a:cubicBezTo>
                  <a:cubicBezTo>
                    <a:pt x="5232598" y="3582670"/>
                    <a:pt x="4564578" y="3573780"/>
                    <a:pt x="4564578" y="3573780"/>
                  </a:cubicBezTo>
                  <a:lnTo>
                    <a:pt x="3833058" y="3566160"/>
                  </a:lnTo>
                  <a:lnTo>
                    <a:pt x="3116778" y="3566160"/>
                  </a:lnTo>
                  <a:cubicBezTo>
                    <a:pt x="2881828" y="3568700"/>
                    <a:pt x="2423358" y="3581400"/>
                    <a:pt x="2423358" y="3581400"/>
                  </a:cubicBezTo>
                  <a:lnTo>
                    <a:pt x="1874718" y="3596640"/>
                  </a:lnTo>
                  <a:cubicBezTo>
                    <a:pt x="1693108" y="3599180"/>
                    <a:pt x="1506418" y="3602990"/>
                    <a:pt x="1333698" y="3596640"/>
                  </a:cubicBezTo>
                  <a:cubicBezTo>
                    <a:pt x="1160978" y="3590290"/>
                    <a:pt x="964128" y="3575050"/>
                    <a:pt x="838398" y="3558540"/>
                  </a:cubicBezTo>
                  <a:cubicBezTo>
                    <a:pt x="712668" y="3542030"/>
                    <a:pt x="654248" y="3521710"/>
                    <a:pt x="579318" y="3497580"/>
                  </a:cubicBezTo>
                  <a:cubicBezTo>
                    <a:pt x="504388" y="3473450"/>
                    <a:pt x="440888" y="3444240"/>
                    <a:pt x="388818" y="3413760"/>
                  </a:cubicBezTo>
                  <a:cubicBezTo>
                    <a:pt x="336748" y="3383280"/>
                    <a:pt x="302458" y="3362960"/>
                    <a:pt x="266898" y="3314700"/>
                  </a:cubicBezTo>
                  <a:cubicBezTo>
                    <a:pt x="231338" y="3266440"/>
                    <a:pt x="200858" y="3191510"/>
                    <a:pt x="175458" y="3124200"/>
                  </a:cubicBezTo>
                  <a:cubicBezTo>
                    <a:pt x="150058" y="3056890"/>
                    <a:pt x="133548" y="2992120"/>
                    <a:pt x="114498" y="2910840"/>
                  </a:cubicBezTo>
                  <a:cubicBezTo>
                    <a:pt x="95448" y="2829560"/>
                    <a:pt x="73858" y="2741930"/>
                    <a:pt x="61158" y="2636520"/>
                  </a:cubicBezTo>
                  <a:cubicBezTo>
                    <a:pt x="48458" y="2531110"/>
                    <a:pt x="45918" y="2406650"/>
                    <a:pt x="38298" y="2278380"/>
                  </a:cubicBezTo>
                  <a:cubicBezTo>
                    <a:pt x="30678" y="2150110"/>
                    <a:pt x="19248" y="2004060"/>
                    <a:pt x="15438" y="1866900"/>
                  </a:cubicBezTo>
                  <a:cubicBezTo>
                    <a:pt x="11628" y="1729740"/>
                    <a:pt x="17978" y="1607820"/>
                    <a:pt x="15438" y="1455420"/>
                  </a:cubicBezTo>
                  <a:cubicBezTo>
                    <a:pt x="12898" y="1303020"/>
                    <a:pt x="1468" y="1146810"/>
                    <a:pt x="198" y="952500"/>
                  </a:cubicBezTo>
                  <a:cubicBezTo>
                    <a:pt x="-1072" y="758190"/>
                    <a:pt x="4008" y="448310"/>
                    <a:pt x="7818" y="289560"/>
                  </a:cubicBezTo>
                  <a:cubicBezTo>
                    <a:pt x="11628" y="130810"/>
                    <a:pt x="17343" y="65405"/>
                    <a:pt x="23058" y="0"/>
                  </a:cubicBezTo>
                </a:path>
              </a:pathLst>
            </a:cu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Freeform 6"/>
            <p:cNvSpPr/>
            <p:nvPr/>
          </p:nvSpPr>
          <p:spPr>
            <a:xfrm>
              <a:off x="228600" y="1331119"/>
              <a:ext cx="150019" cy="4762"/>
            </a:xfrm>
            <a:custGeom>
              <a:avLst/>
              <a:gdLst>
                <a:gd name="connsiteX0" fmla="*/ 0 w 150019"/>
                <a:gd name="connsiteY0" fmla="*/ 0 h 4762"/>
                <a:gd name="connsiteX1" fmla="*/ 150019 w 150019"/>
                <a:gd name="connsiteY1" fmla="*/ 4762 h 4762"/>
                <a:gd name="connsiteX2" fmla="*/ 150019 w 150019"/>
                <a:gd name="connsiteY2" fmla="*/ 4762 h 4762"/>
              </a:gdLst>
              <a:ahLst/>
              <a:cxnLst>
                <a:cxn ang="0">
                  <a:pos x="connsiteX0" y="connsiteY0"/>
                </a:cxn>
                <a:cxn ang="0">
                  <a:pos x="connsiteX1" y="connsiteY1"/>
                </a:cxn>
                <a:cxn ang="0">
                  <a:pos x="connsiteX2" y="connsiteY2"/>
                </a:cxn>
              </a:cxnLst>
              <a:rect l="l" t="t" r="r" b="b"/>
              <a:pathLst>
                <a:path w="150019" h="4762">
                  <a:moveTo>
                    <a:pt x="0" y="0"/>
                  </a:moveTo>
                  <a:lnTo>
                    <a:pt x="150019" y="4762"/>
                  </a:lnTo>
                  <a:lnTo>
                    <a:pt x="150019" y="4762"/>
                  </a:lnTo>
                </a:path>
              </a:pathLst>
            </a:cu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8" name="Group 7"/>
          <p:cNvGrpSpPr/>
          <p:nvPr userDrawn="1"/>
        </p:nvGrpSpPr>
        <p:grpSpPr>
          <a:xfrm>
            <a:off x="502731" y="341095"/>
            <a:ext cx="2574745" cy="1931059"/>
            <a:chOff x="237072" y="234585"/>
            <a:chExt cx="1448294" cy="1448294"/>
          </a:xfrm>
        </p:grpSpPr>
        <p:sp>
          <p:nvSpPr>
            <p:cNvPr id="9" name="Oval 8"/>
            <p:cNvSpPr/>
            <p:nvPr/>
          </p:nvSpPr>
          <p:spPr>
            <a:xfrm>
              <a:off x="237072" y="234585"/>
              <a:ext cx="1448294" cy="144829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Oval 9"/>
            <p:cNvSpPr/>
            <p:nvPr/>
          </p:nvSpPr>
          <p:spPr>
            <a:xfrm>
              <a:off x="283311" y="280824"/>
              <a:ext cx="1355815" cy="1355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Oval 10"/>
            <p:cNvSpPr/>
            <p:nvPr/>
          </p:nvSpPr>
          <p:spPr>
            <a:xfrm>
              <a:off x="244620" y="242518"/>
              <a:ext cx="1419087" cy="1419087"/>
            </a:xfrm>
            <a:prstGeom prst="ellipse">
              <a:avLst/>
            </a:prstGeom>
            <a:noFill/>
            <a:ln w="9525">
              <a:solidFill>
                <a:schemeClr val="bg1">
                  <a:lumMod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12" name="TextBox 11"/>
          <p:cNvSpPr txBox="1"/>
          <p:nvPr userDrawn="1"/>
        </p:nvSpPr>
        <p:spPr>
          <a:xfrm>
            <a:off x="7972357" y="6502400"/>
            <a:ext cx="2853447" cy="256545"/>
          </a:xfrm>
          <a:prstGeom prst="rect">
            <a:avLst/>
          </a:prstGeom>
          <a:noFill/>
        </p:spPr>
        <p:txBody>
          <a:bodyPr wrap="square" rtlCol="0">
            <a:spAutoFit/>
          </a:bodyPr>
          <a:lstStyle/>
          <a:p>
            <a:r>
              <a:rPr lang="en-US" sz="1067" dirty="0"/>
              <a:t>FeistyForwarders_0968120672</a:t>
            </a:r>
          </a:p>
        </p:txBody>
      </p:sp>
    </p:spTree>
    <p:extLst>
      <p:ext uri="{BB962C8B-B14F-4D97-AF65-F5344CB8AC3E}">
        <p14:creationId xmlns:p14="http://schemas.microsoft.com/office/powerpoint/2010/main" val="12250418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4137908"/>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and Content">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3"/>
          <p:cNvSpPr>
            <a:spLocks noGrp="1"/>
          </p:cNvSpPr>
          <p:nvPr>
            <p:ph type="dt" sz="half" idx="2"/>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fld id="{BB962C8B-B14F-4D97-AF65-F5344CB8AC3E}" type="datetimeFigureOut">
              <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rPr>
              <a:t>1/14/2022</a:t>
            </a:fld>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
        <p:nvSpPr>
          <p:cNvPr id="5" name="Footer Placeholder 4"/>
          <p:cNvSpPr>
            <a:spLocks noGrp="1"/>
          </p:cNvSpPr>
          <p:nvPr>
            <p:ph type="ftr" sz="quarter" idx="3"/>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
        <p:nvSpPr>
          <p:cNvPr id="6" name="Slide Number Placeholder 5"/>
          <p:cNvSpPr>
            <a:spLocks noGrp="1"/>
          </p:cNvSpPr>
          <p:nvPr>
            <p:ph type="sldNum" sz="quarter" idx="4"/>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fld id="{9A0DB2DC-4C9A-4742-B13C-FB6460FD3503}" type="slidenum">
              <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rPr>
              <a:t>‹#›</a:t>
            </a:fld>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Tree>
    <p:extLst>
      <p:ext uri="{BB962C8B-B14F-4D97-AF65-F5344CB8AC3E}">
        <p14:creationId xmlns:p14="http://schemas.microsoft.com/office/powerpoint/2010/main" val="2876438523"/>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cSld name="Blank">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2"/>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fld id="{BB962C8B-B14F-4D97-AF65-F5344CB8AC3E}" type="datetimeFigureOut">
              <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rPr>
              <a:t>1/14/2022</a:t>
            </a:fld>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
        <p:nvSpPr>
          <p:cNvPr id="3" name="Footer Placeholder 2"/>
          <p:cNvSpPr>
            <a:spLocks noGrp="1"/>
          </p:cNvSpPr>
          <p:nvPr>
            <p:ph type="ftr" sz="quarter" idx="3"/>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
        <p:nvSpPr>
          <p:cNvPr id="4" name="Slide Number Placeholder 3"/>
          <p:cNvSpPr>
            <a:spLocks noGrp="1"/>
          </p:cNvSpPr>
          <p:nvPr>
            <p:ph type="sldNum" sz="quarter" idx="4"/>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fld id="{9A0DB2DC-4C9A-4742-B13C-FB6460FD3503}" type="slidenum">
              <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rPr>
              <a:t>‹#›</a:t>
            </a:fld>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Tree>
    <p:extLst>
      <p:ext uri="{BB962C8B-B14F-4D97-AF65-F5344CB8AC3E}">
        <p14:creationId xmlns:p14="http://schemas.microsoft.com/office/powerpoint/2010/main" val="416260038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7149869"/>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8194" name="图片 11"/>
          <p:cNvPicPr>
            <a:picLocks noChangeAspect="1"/>
          </p:cNvPicPr>
          <p:nvPr userDrawn="1"/>
        </p:nvPicPr>
        <p:blipFill>
          <a:blip r:embed="rId3"/>
          <a:stretch>
            <a:fillRect/>
          </a:stretch>
        </p:blipFill>
        <p:spPr>
          <a:xfrm>
            <a:off x="-2322512" y="-836612"/>
            <a:ext cx="13314362" cy="1577975"/>
          </a:xfrm>
          <a:prstGeom prst="rect">
            <a:avLst/>
          </a:prstGeom>
          <a:noFill/>
          <a:ln w="9525">
            <a:noFill/>
          </a:ln>
        </p:spPr>
      </p:pic>
      <p:pic>
        <p:nvPicPr>
          <p:cNvPr id="8195" name="图片 12"/>
          <p:cNvPicPr>
            <a:picLocks noChangeAspect="1"/>
          </p:cNvPicPr>
          <p:nvPr userDrawn="1"/>
        </p:nvPicPr>
        <p:blipFill>
          <a:blip r:embed="rId4"/>
          <a:stretch>
            <a:fillRect/>
          </a:stretch>
        </p:blipFill>
        <p:spPr>
          <a:xfrm>
            <a:off x="9791700" y="6021388"/>
            <a:ext cx="2400300" cy="958850"/>
          </a:xfrm>
          <a:prstGeom prst="rect">
            <a:avLst/>
          </a:prstGeom>
          <a:noFill/>
          <a:ln w="9525">
            <a:noFill/>
          </a:ln>
        </p:spPr>
      </p:pic>
    </p:spTree>
    <p:extLst>
      <p:ext uri="{BB962C8B-B14F-4D97-AF65-F5344CB8AC3E}">
        <p14:creationId xmlns:p14="http://schemas.microsoft.com/office/powerpoint/2010/main" val="299848052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688219D-55DF-45EB-B25E-1C948F6C6EA0}" type="datetimeFigureOut">
              <a:rPr lang="en-US" smtClean="0"/>
              <a:t>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CB2922-7094-437E-850F-5764ECB416C0}" type="slidenum">
              <a:rPr lang="en-US" smtClean="0"/>
              <a:t>‹#›</a:t>
            </a:fld>
            <a:endParaRPr lang="en-US"/>
          </a:p>
        </p:txBody>
      </p:sp>
    </p:spTree>
    <p:extLst>
      <p:ext uri="{BB962C8B-B14F-4D97-AF65-F5344CB8AC3E}">
        <p14:creationId xmlns:p14="http://schemas.microsoft.com/office/powerpoint/2010/main" val="14167733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FDED92B-7180-4E8E-9FA1-47FFA8006457}" type="datetimeFigureOut">
              <a:rPr lang="zh-CN" altLang="en-US" smtClean="0">
                <a:solidFill>
                  <a:prstClr val="black">
                    <a:tint val="75000"/>
                  </a:prstClr>
                </a:solidFill>
              </a:rPr>
              <a:pPr/>
              <a:t>2022/1/14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B11227F-0E14-47DF-A00B-C9B5FCB87C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214420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FDED92B-7180-4E8E-9FA1-47FFA8006457}" type="datetimeFigureOut">
              <a:rPr lang="zh-CN" altLang="en-US" smtClean="0">
                <a:solidFill>
                  <a:prstClr val="black">
                    <a:tint val="75000"/>
                  </a:prstClr>
                </a:solidFill>
              </a:rPr>
              <a:pPr/>
              <a:t>2022/1/14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B11227F-0E14-47DF-A00B-C9B5FCB87C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471315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FDED92B-7180-4E8E-9FA1-47FFA8006457}" type="datetimeFigureOut">
              <a:rPr lang="zh-CN" altLang="en-US" smtClean="0">
                <a:solidFill>
                  <a:prstClr val="black">
                    <a:tint val="75000"/>
                  </a:prstClr>
                </a:solidFill>
              </a:rPr>
              <a:pPr/>
              <a:t>2022/1/14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B11227F-0E14-47DF-A00B-C9B5FCB87C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957765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FDED92B-7180-4E8E-9FA1-47FFA8006457}" type="datetimeFigureOut">
              <a:rPr lang="zh-CN" altLang="en-US" smtClean="0">
                <a:solidFill>
                  <a:prstClr val="black">
                    <a:tint val="75000"/>
                  </a:prstClr>
                </a:solidFill>
              </a:rPr>
              <a:pPr/>
              <a:t>2022/1/14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B11227F-0E14-47DF-A00B-C9B5FCB87C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262904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FDED92B-7180-4E8E-9FA1-47FFA8006457}" type="datetimeFigureOut">
              <a:rPr lang="zh-CN" altLang="en-US" smtClean="0">
                <a:solidFill>
                  <a:prstClr val="black">
                    <a:tint val="75000"/>
                  </a:prstClr>
                </a:solidFill>
              </a:rPr>
              <a:pPr/>
              <a:t>2022/1/14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B11227F-0E14-47DF-A00B-C9B5FCB87C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963324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FDED92B-7180-4E8E-9FA1-47FFA8006457}" type="datetimeFigureOut">
              <a:rPr lang="zh-CN" altLang="en-US" smtClean="0">
                <a:solidFill>
                  <a:prstClr val="black">
                    <a:tint val="75000"/>
                  </a:prstClr>
                </a:solidFill>
              </a:rPr>
              <a:pPr/>
              <a:t>2022/1/14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B11227F-0E14-47DF-A00B-C9B5FCB87C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600617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FDED92B-7180-4E8E-9FA1-47FFA8006457}" type="datetimeFigureOut">
              <a:rPr lang="zh-CN" altLang="en-US" smtClean="0">
                <a:solidFill>
                  <a:prstClr val="black">
                    <a:tint val="75000"/>
                  </a:prstClr>
                </a:solidFill>
              </a:rPr>
              <a:pPr/>
              <a:t>2022/1/14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B11227F-0E14-47DF-A00B-C9B5FCB87C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720570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FDED92B-7180-4E8E-9FA1-47FFA8006457}" type="datetimeFigureOut">
              <a:rPr lang="zh-CN" altLang="en-US" smtClean="0">
                <a:solidFill>
                  <a:prstClr val="black">
                    <a:tint val="75000"/>
                  </a:prstClr>
                </a:solidFill>
              </a:rPr>
              <a:pPr/>
              <a:t>2022/1/14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B11227F-0E14-47DF-A00B-C9B5FCB87C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115851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FDED92B-7180-4E8E-9FA1-47FFA8006457}" type="datetimeFigureOut">
              <a:rPr lang="zh-CN" altLang="en-US" smtClean="0">
                <a:solidFill>
                  <a:prstClr val="black">
                    <a:tint val="75000"/>
                  </a:prstClr>
                </a:solidFill>
              </a:rPr>
              <a:pPr/>
              <a:t>2022/1/14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B11227F-0E14-47DF-A00B-C9B5FCB87C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21863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FDED92B-7180-4E8E-9FA1-47FFA8006457}" type="datetimeFigureOut">
              <a:rPr lang="zh-CN" altLang="en-US" smtClean="0">
                <a:solidFill>
                  <a:prstClr val="black">
                    <a:tint val="75000"/>
                  </a:prstClr>
                </a:solidFill>
              </a:rPr>
              <a:pPr/>
              <a:t>2022/1/14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B11227F-0E14-47DF-A00B-C9B5FCB87C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658811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688219D-55DF-45EB-B25E-1C948F6C6EA0}" type="datetimeFigureOut">
              <a:rPr lang="en-US" smtClean="0"/>
              <a:t>1/14/2022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CB2922-7094-437E-850F-5764ECB416C0}" type="slidenum">
              <a:rPr lang="en-US" smtClean="0"/>
              <a:t>‹#›</a:t>
            </a:fld>
            <a:endParaRPr lang="en-US"/>
          </a:p>
        </p:txBody>
      </p:sp>
    </p:spTree>
    <p:extLst>
      <p:ext uri="{BB962C8B-B14F-4D97-AF65-F5344CB8AC3E}">
        <p14:creationId xmlns:p14="http://schemas.microsoft.com/office/powerpoint/2010/main" val="131937458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FDED92B-7180-4E8E-9FA1-47FFA8006457}" type="datetimeFigureOut">
              <a:rPr lang="zh-CN" altLang="en-US" smtClean="0">
                <a:solidFill>
                  <a:prstClr val="black">
                    <a:tint val="75000"/>
                  </a:prstClr>
                </a:solidFill>
              </a:rPr>
              <a:pPr/>
              <a:t>2022/1/14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B11227F-0E14-47DF-A00B-C9B5FCB87C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678762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22680"/>
            <a:ext cx="105156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838200" y="3602359"/>
            <a:ext cx="10515600" cy="1655445"/>
          </a:xfrm>
        </p:spPr>
        <p:txBody>
          <a:bodyPr/>
          <a:lstStyle>
            <a:lvl1pPr marL="0" indent="0" algn="ct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2022/1/14</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998654316"/>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a:t>单击此处编辑母版标题样式</a:t>
            </a:r>
          </a:p>
        </p:txBody>
      </p:sp>
      <p:sp>
        <p:nvSpPr>
          <p:cNvPr id="3" name="内容占位符 2"/>
          <p:cNvSpPr>
            <a:spLocks noGrp="1"/>
          </p:cNvSpPr>
          <p:nvPr>
            <p:ph idx="1"/>
          </p:nvPr>
        </p:nvSpPr>
        <p:spPr>
          <a:xfrm>
            <a:off x="838200" y="1702439"/>
            <a:ext cx="10515600" cy="4474845"/>
          </a:xfrm>
        </p:spPr>
        <p:txBody>
          <a:bodyPr/>
          <a:lstStyle>
            <a:lvl2pPr>
              <a:defRPr/>
            </a:lvl2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2022/1/14</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592398915"/>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959100"/>
            <a:ext cx="10515600" cy="2781300"/>
          </a:xfrm>
        </p:spPr>
        <p:txBody>
          <a:bodyPr anchor="t" anchorCtr="0"/>
          <a:lstStyle>
            <a:lvl1pPr>
              <a:defRPr sz="4800"/>
            </a:lvl1pPr>
          </a:lstStyle>
          <a:p>
            <a:r>
              <a:rPr lang="zh-CN" altLang="en-US"/>
              <a:t>单击此处编辑母版标题样式</a:t>
            </a:r>
          </a:p>
        </p:txBody>
      </p:sp>
      <p:sp>
        <p:nvSpPr>
          <p:cNvPr id="3" name="文本占位符 2"/>
          <p:cNvSpPr>
            <a:spLocks noGrp="1"/>
          </p:cNvSpPr>
          <p:nvPr>
            <p:ph type="body" idx="1"/>
          </p:nvPr>
        </p:nvSpPr>
        <p:spPr>
          <a:xfrm>
            <a:off x="838200" y="1722124"/>
            <a:ext cx="10515600" cy="1102995"/>
          </a:xfrm>
        </p:spPr>
        <p:txBody>
          <a:bodyPr lIns="144145" anchor="b" anchorCtr="0"/>
          <a:lstStyle>
            <a:lvl1pPr marL="0" indent="0">
              <a:buNone/>
              <a:defRPr sz="2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2022/1/14</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827484736"/>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9"/>
            <a:ext cx="10515600" cy="1325563"/>
          </a:xfrm>
        </p:spPr>
        <p:txBody>
          <a:bodyPr/>
          <a:lstStyle>
            <a:lvl1pPr algn="ctr">
              <a:defRPr/>
            </a:lvl1p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2022/1/14</a:t>
            </a:fld>
            <a:endParaRPr lang="zh-CN" altLang="en-US"/>
          </a:p>
        </p:txBody>
      </p:sp>
      <p:sp>
        <p:nvSpPr>
          <p:cNvPr id="6" name="页脚占位符 5"/>
          <p:cNvSpPr>
            <a:spLocks noGrp="1"/>
          </p:cNvSpPr>
          <p:nvPr>
            <p:ph type="ftr" sz="quarter" idx="11"/>
          </p:nvPr>
        </p:nvSpPr>
        <p:spPr>
          <a:xfrm>
            <a:off x="4038600" y="6356354"/>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655916992"/>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05" y="365125"/>
            <a:ext cx="10515600" cy="800100"/>
          </a:xfrm>
        </p:spPr>
        <p:txBody>
          <a:bodyPr anchor="ctr" anchorCtr="0"/>
          <a:lstStyle>
            <a:lvl1pPr algn="ctr">
              <a:defRPr/>
            </a:lvl1pPr>
          </a:lstStyle>
          <a:p>
            <a:r>
              <a:rPr lang="zh-CN" altLang="en-US"/>
              <a:t>单击此处编辑母版标题样式</a:t>
            </a:r>
          </a:p>
        </p:txBody>
      </p:sp>
      <p:sp>
        <p:nvSpPr>
          <p:cNvPr id="3" name="文本占位符 2"/>
          <p:cNvSpPr>
            <a:spLocks noGrp="1"/>
          </p:cNvSpPr>
          <p:nvPr>
            <p:ph type="body" idx="1"/>
          </p:nvPr>
        </p:nvSpPr>
        <p:spPr>
          <a:xfrm>
            <a:off x="839469" y="1482091"/>
            <a:ext cx="5220971"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38200" y="2368554"/>
            <a:ext cx="5222240" cy="3820795"/>
          </a:xfrm>
        </p:spPr>
        <p:txBody>
          <a:bodyPr/>
          <a:lstStyle>
            <a:lvl1pPr>
              <a:defRPr sz="2800"/>
            </a:lvl1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658" y="1482091"/>
            <a:ext cx="5097145"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658" y="2368554"/>
            <a:ext cx="5097145" cy="3820795"/>
          </a:xfrm>
        </p:spPr>
        <p:txBody>
          <a:bodyPr/>
          <a:lstStyle>
            <a:lvl1pPr>
              <a:defRPr sz="2800"/>
            </a:lvl1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2022/1/14</a:t>
            </a:fld>
            <a:endParaRPr lang="zh-CN" altLang="en-US"/>
          </a:p>
        </p:txBody>
      </p:sp>
      <p:sp>
        <p:nvSpPr>
          <p:cNvPr id="8" name="页脚占位符 7"/>
          <p:cNvSpPr>
            <a:spLocks noGrp="1"/>
          </p:cNvSpPr>
          <p:nvPr>
            <p:ph type="ftr" sz="quarter" idx="11"/>
          </p:nvPr>
        </p:nvSpPr>
        <p:spPr>
          <a:xfrm>
            <a:off x="4038600" y="6356354"/>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
        <p:nvSpPr>
          <p:cNvPr id="11" name="矩形 10"/>
          <p:cNvSpPr/>
          <p:nvPr userDrawn="1"/>
        </p:nvSpPr>
        <p:spPr>
          <a:xfrm>
            <a:off x="8472185" y="4439041"/>
            <a:ext cx="775136"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spTree>
    <p:extLst>
      <p:ext uri="{BB962C8B-B14F-4D97-AF65-F5344CB8AC3E}">
        <p14:creationId xmlns:p14="http://schemas.microsoft.com/office/powerpoint/2010/main" val="3070309606"/>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a:t>单击此处编辑母版标题样式</a:t>
            </a:r>
          </a:p>
        </p:txBody>
      </p:sp>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2022/1/14</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824434358"/>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 + 文本">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12698" y="-1905"/>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7350127" y="457200"/>
            <a:ext cx="4392295" cy="1055370"/>
          </a:xfrm>
        </p:spPr>
        <p:txBody>
          <a:bodyPr anchor="b" anchorCtr="0"/>
          <a:lstStyle>
            <a:lvl1pPr>
              <a:defRPr sz="3200"/>
            </a:lvl1pPr>
          </a:lstStyle>
          <a:p>
            <a:r>
              <a:rPr lang="zh-CN" altLang="en-US"/>
              <a:t>单击此处编辑母版标题样式</a:t>
            </a:r>
          </a:p>
        </p:txBody>
      </p:sp>
      <p:sp>
        <p:nvSpPr>
          <p:cNvPr id="4" name="文本占位符 3"/>
          <p:cNvSpPr>
            <a:spLocks noGrp="1"/>
          </p:cNvSpPr>
          <p:nvPr>
            <p:ph type="body" sz="half" idx="2"/>
          </p:nvPr>
        </p:nvSpPr>
        <p:spPr>
          <a:xfrm>
            <a:off x="7349492" y="1694180"/>
            <a:ext cx="439356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2022/1/14</a:t>
            </a:fld>
            <a:endParaRPr lang="zh-CN" altLang="en-US"/>
          </a:p>
        </p:txBody>
      </p:sp>
      <p:sp>
        <p:nvSpPr>
          <p:cNvPr id="6" name="页脚占位符 5"/>
          <p:cNvSpPr>
            <a:spLocks noGrp="1"/>
          </p:cNvSpPr>
          <p:nvPr>
            <p:ph type="ftr" sz="quarter" idx="11"/>
          </p:nvPr>
        </p:nvSpPr>
        <p:spPr>
          <a:xfrm>
            <a:off x="4038600" y="6356354"/>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20554192"/>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文本 + 图片">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508" y="-7620"/>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409575" y="457200"/>
            <a:ext cx="4279900" cy="1055370"/>
          </a:xfrm>
        </p:spPr>
        <p:txBody>
          <a:bodyPr anchor="t" anchorCtr="0"/>
          <a:lstStyle>
            <a:lvl1pPr>
              <a:defRPr sz="3200"/>
            </a:lvl1pPr>
          </a:lstStyle>
          <a:p>
            <a:r>
              <a:rPr lang="zh-CN" altLang="en-US"/>
              <a:t>单击此处编辑母版标题样式</a:t>
            </a:r>
          </a:p>
        </p:txBody>
      </p:sp>
      <p:sp>
        <p:nvSpPr>
          <p:cNvPr id="4" name="文本占位符 3"/>
          <p:cNvSpPr>
            <a:spLocks noGrp="1"/>
          </p:cNvSpPr>
          <p:nvPr>
            <p:ph type="body" sz="half" idx="2"/>
          </p:nvPr>
        </p:nvSpPr>
        <p:spPr>
          <a:xfrm>
            <a:off x="409578" y="1694180"/>
            <a:ext cx="428053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2022/1/14</a:t>
            </a:fld>
            <a:endParaRPr lang="zh-CN" altLang="en-US"/>
          </a:p>
        </p:txBody>
      </p:sp>
      <p:sp>
        <p:nvSpPr>
          <p:cNvPr id="6" name="页脚占位符 5"/>
          <p:cNvSpPr>
            <a:spLocks noGrp="1"/>
          </p:cNvSpPr>
          <p:nvPr>
            <p:ph type="ftr" sz="quarter" idx="11"/>
          </p:nvPr>
        </p:nvSpPr>
        <p:spPr>
          <a:xfrm>
            <a:off x="4038600" y="6356354"/>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979640462"/>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2022/1/14</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
        <p:nvSpPr>
          <p:cNvPr id="3"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p>
        </p:txBody>
      </p:sp>
      <p:sp>
        <p:nvSpPr>
          <p:cNvPr id="7" name="竖排文字占位符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28496775"/>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688219D-55DF-45EB-B25E-1C948F6C6EA0}" type="datetimeFigureOut">
              <a:rPr lang="en-US" smtClean="0"/>
              <a:t>1/14/2022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CB2922-7094-437E-850F-5764ECB416C0}" type="slidenum">
              <a:rPr lang="en-US" smtClean="0"/>
              <a:t>‹#›</a:t>
            </a:fld>
            <a:endParaRPr lang="en-US"/>
          </a:p>
        </p:txBody>
      </p:sp>
    </p:spTree>
    <p:extLst>
      <p:ext uri="{BB962C8B-B14F-4D97-AF65-F5344CB8AC3E}">
        <p14:creationId xmlns:p14="http://schemas.microsoft.com/office/powerpoint/2010/main" val="128152046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27029"/>
            <a:ext cx="10515600" cy="5850255"/>
          </a:xfrm>
        </p:spPr>
        <p:txBody>
          <a:bodyPr/>
          <a:lstStyle>
            <a:lvl2pPr>
              <a:defRPr/>
            </a:lvl2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2022/1/14</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002952243"/>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2022/1/14</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03453997"/>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4"/>
            <a:ext cx="2743200" cy="365125"/>
          </a:xfrm>
        </p:spPr>
        <p:txBody>
          <a:bodyPr/>
          <a:lstStyle/>
          <a:p>
            <a:fld id="{FB475AF3-A322-416E-99D7-29F5A7799ECC}" type="datetimeFigureOut">
              <a:rPr lang="zh-CN" altLang="en-US" smtClean="0"/>
              <a:t>2022/1/14</a:t>
            </a:fld>
            <a:endParaRPr lang="zh-CN" altLang="en-US"/>
          </a:p>
        </p:txBody>
      </p:sp>
      <p:sp>
        <p:nvSpPr>
          <p:cNvPr id="3" name="页脚占位符 2"/>
          <p:cNvSpPr>
            <a:spLocks noGrp="1"/>
          </p:cNvSpPr>
          <p:nvPr>
            <p:ph type="ftr" sz="quarter" idx="11"/>
          </p:nvPr>
        </p:nvSpPr>
        <p:spPr>
          <a:xfrm>
            <a:off x="4038600" y="6356354"/>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4"/>
            <a:ext cx="2743200" cy="365125"/>
          </a:xfrm>
        </p:spPr>
        <p:txBody>
          <a:bodyPr/>
          <a:lstStyle/>
          <a:p>
            <a:fld id="{10B49C96-558A-49EC-AD52-79C3D5970B39}" type="slidenum">
              <a:rPr lang="zh-CN" altLang="en-US" smtClean="0"/>
              <a:t>‹#›</a:t>
            </a:fld>
            <a:endParaRPr lang="zh-CN" altLang="en-US"/>
          </a:p>
        </p:txBody>
      </p:sp>
    </p:spTree>
    <p:extLst>
      <p:ext uri="{BB962C8B-B14F-4D97-AF65-F5344CB8AC3E}">
        <p14:creationId xmlns:p14="http://schemas.microsoft.com/office/powerpoint/2010/main" val="1162659359"/>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688219D-55DF-45EB-B25E-1C948F6C6EA0}" type="datetimeFigureOut">
              <a:rPr lang="en-US" smtClean="0"/>
              <a:t>1/14/2022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CB2922-7094-437E-850F-5764ECB416C0}" type="slidenum">
              <a:rPr lang="en-US" smtClean="0"/>
              <a:t>‹#›</a:t>
            </a:fld>
            <a:endParaRPr lang="en-US"/>
          </a:p>
        </p:txBody>
      </p:sp>
    </p:spTree>
    <p:extLst>
      <p:ext uri="{BB962C8B-B14F-4D97-AF65-F5344CB8AC3E}">
        <p14:creationId xmlns:p14="http://schemas.microsoft.com/office/powerpoint/2010/main" val="2731919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88219D-55DF-45EB-B25E-1C948F6C6EA0}" type="datetimeFigureOut">
              <a:rPr lang="en-US" smtClean="0"/>
              <a:t>1/14/2022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CB2922-7094-437E-850F-5764ECB416C0}" type="slidenum">
              <a:rPr lang="en-US" smtClean="0"/>
              <a:t>‹#›</a:t>
            </a:fld>
            <a:endParaRPr lang="en-US"/>
          </a:p>
        </p:txBody>
      </p:sp>
    </p:spTree>
    <p:extLst>
      <p:ext uri="{BB962C8B-B14F-4D97-AF65-F5344CB8AC3E}">
        <p14:creationId xmlns:p14="http://schemas.microsoft.com/office/powerpoint/2010/main" val="2767728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D688219D-55DF-45EB-B25E-1C948F6C6EA0}" type="datetimeFigureOut">
              <a:rPr lang="en-US" smtClean="0"/>
              <a:t>1/14/2022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CB2922-7094-437E-850F-5764ECB416C0}" type="slidenum">
              <a:rPr lang="en-US" smtClean="0"/>
              <a:t>‹#›</a:t>
            </a:fld>
            <a:endParaRPr lang="en-US"/>
          </a:p>
        </p:txBody>
      </p:sp>
    </p:spTree>
    <p:extLst>
      <p:ext uri="{BB962C8B-B14F-4D97-AF65-F5344CB8AC3E}">
        <p14:creationId xmlns:p14="http://schemas.microsoft.com/office/powerpoint/2010/main" val="20168599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D688219D-55DF-45EB-B25E-1C948F6C6EA0}" type="datetimeFigureOut">
              <a:rPr lang="en-US" smtClean="0"/>
              <a:t>1/14/2022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CB2922-7094-437E-850F-5764ECB416C0}" type="slidenum">
              <a:rPr lang="en-US" smtClean="0"/>
              <a:t>‹#›</a:t>
            </a:fld>
            <a:endParaRPr lang="en-US"/>
          </a:p>
        </p:txBody>
      </p:sp>
    </p:spTree>
    <p:extLst>
      <p:ext uri="{BB962C8B-B14F-4D97-AF65-F5344CB8AC3E}">
        <p14:creationId xmlns:p14="http://schemas.microsoft.com/office/powerpoint/2010/main" val="1231522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7.xml"/><Relationship Id="rId7" Type="http://schemas.openxmlformats.org/officeDocument/2006/relationships/image" Target="../media/image3.jpeg"/><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theme" Target="../theme/theme4.xml"/><Relationship Id="rId5" Type="http://schemas.openxmlformats.org/officeDocument/2006/relationships/slideLayout" Target="../slideLayouts/slideLayout29.xml"/><Relationship Id="rId4" Type="http://schemas.openxmlformats.org/officeDocument/2006/relationships/slideLayout" Target="../slideLayouts/slideLayout2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image" Target="../media/image7.jpeg"/><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5.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theme" Target="../theme/theme6.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D688219D-55DF-45EB-B25E-1C948F6C6EA0}" type="datetimeFigureOut">
              <a:rPr lang="en-US" smtClean="0"/>
              <a:t>1/14/2022</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E7CB2922-7094-437E-850F-5764ECB416C0}" type="slidenum">
              <a:rPr lang="en-US" smtClean="0"/>
              <a:t>‹#›</a:t>
            </a:fld>
            <a:endParaRPr lang="en-US"/>
          </a:p>
        </p:txBody>
      </p:sp>
      <p:sp>
        <p:nvSpPr>
          <p:cNvPr id="7" name="灯片编号占位符 5">
            <a:extLst>
              <a:ext uri="{FF2B5EF4-FFF2-40B4-BE49-F238E27FC236}">
                <a16:creationId xmlns:a16="http://schemas.microsoft.com/office/drawing/2014/main" id="{8B1C9A8F-1D2B-4E48-9F33-A05B59B3D670}"/>
              </a:ext>
            </a:extLst>
          </p:cNvPr>
          <p:cNvSpPr txBox="1">
            <a:spLocks/>
          </p:cNvSpPr>
          <p:nvPr userDrawn="1"/>
        </p:nvSpPr>
        <p:spPr>
          <a:xfrm>
            <a:off x="9434146" y="6525967"/>
            <a:ext cx="3141785" cy="365125"/>
          </a:xfrm>
          <a:prstGeom prst="rect">
            <a:avLst/>
          </a:prstGeom>
        </p:spPr>
        <p:txBody>
          <a:bodyPr/>
          <a:lstStyle>
            <a:defPPr>
              <a:defRPr lang="en-US"/>
            </a:defPPr>
            <a:lvl1pPr marL="0" algn="l" defTabSz="914400" rtl="0" eaLnBrk="1" latinLnBrk="0" hangingPunct="1">
              <a:defRPr sz="1200" i="1" kern="1200">
                <a:solidFill>
                  <a:srgbClr val="002060"/>
                </a:solidFill>
                <a:latin typeface="Times New Roman" panose="02020603050405020304" pitchFamily="18" charset="0"/>
                <a:ea typeface="+mn-ea"/>
                <a:cs typeface="Times New Roman" panose="02020603050405020304" pitchFamily="18"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a:t>Hương Thảo: tranthao121004@gmail.com</a:t>
            </a:r>
            <a:endParaRPr lang="zh-CN" altLang="en-US" dirty="0"/>
          </a:p>
        </p:txBody>
      </p:sp>
    </p:spTree>
    <p:extLst>
      <p:ext uri="{BB962C8B-B14F-4D97-AF65-F5344CB8AC3E}">
        <p14:creationId xmlns:p14="http://schemas.microsoft.com/office/powerpoint/2010/main" val="126030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74BBE8-1815-4000-8008-945E8B561A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3E314DF-819C-4FF1-9C2E-69194E1550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CA1525E-7C66-46A7-89CD-0A0836A4BF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t>2022/1/14</a:t>
            </a:fld>
            <a:endParaRPr lang="zh-CN" altLang="en-US"/>
          </a:p>
        </p:txBody>
      </p:sp>
      <p:sp>
        <p:nvSpPr>
          <p:cNvPr id="5" name="页脚占位符 4">
            <a:extLst>
              <a:ext uri="{FF2B5EF4-FFF2-40B4-BE49-F238E27FC236}">
                <a16:creationId xmlns:a16="http://schemas.microsoft.com/office/drawing/2014/main" id="{93269161-46AB-416B-9C71-590B71BBF5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347D277-5155-4804-A42E-790F5C4F80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t>‹#›</a:t>
            </a:fld>
            <a:endParaRPr lang="zh-CN" altLang="en-US"/>
          </a:p>
        </p:txBody>
      </p:sp>
      <p:sp>
        <p:nvSpPr>
          <p:cNvPr id="7" name="灯片编号占位符 5">
            <a:extLst>
              <a:ext uri="{FF2B5EF4-FFF2-40B4-BE49-F238E27FC236}">
                <a16:creationId xmlns:a16="http://schemas.microsoft.com/office/drawing/2014/main" id="{08AF338E-D88B-427F-A5AF-B9C04D400451}"/>
              </a:ext>
            </a:extLst>
          </p:cNvPr>
          <p:cNvSpPr txBox="1">
            <a:spLocks/>
          </p:cNvSpPr>
          <p:nvPr userDrawn="1"/>
        </p:nvSpPr>
        <p:spPr>
          <a:xfrm>
            <a:off x="9258300" y="6538108"/>
            <a:ext cx="3141785" cy="365125"/>
          </a:xfrm>
          <a:prstGeom prst="rect">
            <a:avLst/>
          </a:prstGeom>
        </p:spPr>
        <p:txBody>
          <a:bodyPr/>
          <a:lstStyle>
            <a:defPPr>
              <a:defRPr lang="en-US"/>
            </a:defPPr>
            <a:lvl1pPr marL="0" algn="l" defTabSz="914400" rtl="0" eaLnBrk="1" latinLnBrk="0" hangingPunct="1">
              <a:defRPr sz="1200" i="1" kern="1200">
                <a:solidFill>
                  <a:srgbClr val="002060"/>
                </a:solidFill>
                <a:latin typeface="Times New Roman" panose="02020603050405020304" pitchFamily="18" charset="0"/>
                <a:ea typeface="+mn-ea"/>
                <a:cs typeface="Times New Roman" panose="02020603050405020304" pitchFamily="18"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a:t>Hương Thảo: tranthao121004@gmail.com</a:t>
            </a:r>
            <a:endParaRPr lang="zh-CN" altLang="en-US" dirty="0"/>
          </a:p>
        </p:txBody>
      </p:sp>
    </p:spTree>
    <p:extLst>
      <p:ext uri="{BB962C8B-B14F-4D97-AF65-F5344CB8AC3E}">
        <p14:creationId xmlns:p14="http://schemas.microsoft.com/office/powerpoint/2010/main" val="173447102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8" y="719333"/>
            <a:ext cx="10290000" cy="6376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Clr>
                <a:schemeClr val="dk1"/>
              </a:buClr>
              <a:buSzPts val="2800"/>
              <a:buFont typeface="Kalam"/>
              <a:buNone/>
              <a:defRPr sz="2800" b="1">
                <a:solidFill>
                  <a:schemeClr val="dk1"/>
                </a:solidFill>
                <a:latin typeface="Kalam"/>
                <a:ea typeface="Kalam"/>
                <a:cs typeface="Kalam"/>
                <a:sym typeface="Kala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951034" y="1583467"/>
            <a:ext cx="102900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Montserrat"/>
              <a:buChar char="●"/>
              <a:defRPr sz="1800">
                <a:solidFill>
                  <a:schemeClr val="dk1"/>
                </a:solidFill>
                <a:latin typeface="Montserrat"/>
                <a:ea typeface="Montserrat"/>
                <a:cs typeface="Montserrat"/>
                <a:sym typeface="Montserrat"/>
              </a:defRPr>
            </a:lvl1pPr>
            <a:lvl2pPr marL="914400" lvl="1" indent="-317500">
              <a:lnSpc>
                <a:spcPct val="100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1"/>
              </a:buClr>
              <a:buSzPts val="1400"/>
              <a:buFont typeface="Montserrat"/>
              <a:buChar char="■"/>
              <a:defRPr>
                <a:solidFill>
                  <a:schemeClr val="dk1"/>
                </a:solidFill>
                <a:latin typeface="Montserrat"/>
                <a:ea typeface="Montserrat"/>
                <a:cs typeface="Montserrat"/>
                <a:sym typeface="Montserrat"/>
              </a:defRPr>
            </a:lvl9pPr>
          </a:lstStyle>
          <a:p>
            <a:endParaRPr/>
          </a:p>
        </p:txBody>
      </p:sp>
    </p:spTree>
    <p:extLst>
      <p:ext uri="{BB962C8B-B14F-4D97-AF65-F5344CB8AC3E}">
        <p14:creationId xmlns:p14="http://schemas.microsoft.com/office/powerpoint/2010/main" val="1148975679"/>
      </p:ext>
    </p:extLst>
  </p:cSld>
  <p:clrMap bg1="lt1" tx1="dk1" bg2="dk2" tx2="lt2" accent1="accent1" accent2="accent2" accent3="accent3" accent4="accent4" accent5="accent5" accent6="accent6" hlink="hlink" folHlink="folHlink"/>
  <p:sldLayoutIdLst>
    <p:sldLayoutId id="2147483685" r:id="rId1"/>
    <p:sldLayoutId id="2147483686"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7"/>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971987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Lst>
  <p:transition/>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SimSun" panose="02010600030101010101" pitchFamily="2" charset="-122"/>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SimSun" panose="02010600030101010101"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SimSun" panose="02010600030101010101"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SimSun" panose="02010600030101010101"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SimSun" panose="02010600030101010101"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SimSun"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FDED92B-7180-4E8E-9FA1-47FFA8006457}" type="datetimeFigureOut">
              <a:rPr lang="zh-CN" altLang="en-US" smtClean="0">
                <a:solidFill>
                  <a:prstClr val="black">
                    <a:tint val="75000"/>
                  </a:prstClr>
                </a:solidFill>
              </a:rPr>
              <a:pPr defTabSz="914400"/>
              <a:t>2022/1/14</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3B11227F-0E14-47DF-A00B-C9B5FCB87C35}"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002116725"/>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灯片编号占位符 5">
            <a:extLst>
              <a:ext uri="{FF2B5EF4-FFF2-40B4-BE49-F238E27FC236}">
                <a16:creationId xmlns:a16="http://schemas.microsoft.com/office/drawing/2014/main" id="{9F0D9AA7-707F-4551-88C2-AF3BE79FC7A4}"/>
              </a:ext>
            </a:extLst>
          </p:cNvPr>
          <p:cNvSpPr>
            <a:spLocks noGrp="1"/>
          </p:cNvSpPr>
          <p:nvPr>
            <p:ph type="sldNum" sz="quarter" idx="4"/>
          </p:nvPr>
        </p:nvSpPr>
        <p:spPr>
          <a:xfrm>
            <a:off x="9390185" y="6584950"/>
            <a:ext cx="3141785" cy="365125"/>
          </a:xfrm>
          <a:prstGeom prst="rect">
            <a:avLst/>
          </a:prstGeom>
        </p:spPr>
        <p:txBody>
          <a:bodyPr/>
          <a:lstStyle>
            <a:lvl1pPr>
              <a:defRPr sz="1200" i="1">
                <a:solidFill>
                  <a:srgbClr val="002060"/>
                </a:solidFill>
                <a:latin typeface="Times New Roman" panose="02020603050405020304" pitchFamily="18" charset="0"/>
                <a:cs typeface="Times New Roman" panose="02020603050405020304" pitchFamily="18" charset="0"/>
              </a:defRPr>
            </a:lvl1pPr>
          </a:lstStyle>
          <a:p>
            <a:r>
              <a:rPr lang="en-US" altLang="zh-CN" dirty="0" err="1"/>
              <a:t>Hương</a:t>
            </a:r>
            <a:r>
              <a:rPr lang="en-US" altLang="zh-CN" dirty="0"/>
              <a:t> </a:t>
            </a:r>
            <a:r>
              <a:rPr lang="en-US" altLang="zh-CN" dirty="0" err="1"/>
              <a:t>Thảo</a:t>
            </a:r>
            <a:r>
              <a:rPr lang="en-US" altLang="zh-CN" dirty="0"/>
              <a:t>: tranthao121004@gmail.com</a:t>
            </a:r>
            <a:endParaRPr lang="zh-CN" altLang="en-US" dirty="0"/>
          </a:p>
        </p:txBody>
      </p:sp>
    </p:spTree>
    <p:extLst>
      <p:ext uri="{BB962C8B-B14F-4D97-AF65-F5344CB8AC3E}">
        <p14:creationId xmlns:p14="http://schemas.microsoft.com/office/powerpoint/2010/main" val="3152605474"/>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Lst>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xStyles>
    <p:titleStyle>
      <a:lvl1pPr algn="l" defTabSz="914400" rtl="0" eaLnBrk="1" latinLnBrk="0" hangingPunct="1">
        <a:lnSpc>
          <a:spcPct val="90000"/>
        </a:lnSpc>
        <a:spcBef>
          <a:spcPct val="0"/>
        </a:spcBef>
        <a:buNone/>
        <a:defRPr sz="4000" kern="1200">
          <a:solidFill>
            <a:srgbClr val="202020"/>
          </a:solidFill>
          <a:effectLst>
            <a:outerShdw blurRad="50800" dist="38100" dir="5400000" algn="t" rotWithShape="0">
              <a:prstClr val="black">
                <a:alpha val="20000"/>
              </a:prstClr>
            </a:outerShdw>
          </a:effectLst>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SzPct val="75000"/>
        <a:buFont typeface="Arial" panose="020B0604020202020204" pitchFamily="34" charset="0"/>
        <a:buChar char="•"/>
        <a:defRPr sz="2800" kern="1200">
          <a:solidFill>
            <a:schemeClr val="tx1">
              <a:lumMod val="85000"/>
              <a:lumOff val="15000"/>
            </a:schemeClr>
          </a:solidFill>
          <a:latin typeface="微软雅黑" panose="020B0503020204020204" charset="-122"/>
          <a:ea typeface="微软雅黑" panose="020B0503020204020204" charset="-122"/>
          <a:cs typeface="+mn-cs"/>
        </a:defRPr>
      </a:lvl1pPr>
      <a:lvl2pPr marL="575945" indent="-228600" algn="l" defTabSz="914400" rtl="0" eaLnBrk="1" fontAlgn="auto" latinLnBrk="0" hangingPunct="1">
        <a:lnSpc>
          <a:spcPct val="120000"/>
        </a:lnSpc>
        <a:spcBef>
          <a:spcPts val="500"/>
        </a:spcBef>
        <a:buSzPct val="75000"/>
        <a:buFont typeface="Arial" panose="020B0604020202020204" pitchFamily="34" charset="0"/>
        <a:buChar char="•"/>
        <a:defRPr sz="2200" kern="1200">
          <a:solidFill>
            <a:schemeClr val="tx1">
              <a:lumMod val="75000"/>
              <a:lumOff val="25000"/>
            </a:schemeClr>
          </a:solidFill>
          <a:latin typeface="微软雅黑" panose="020B0503020204020204" charset="-122"/>
          <a:ea typeface="微软雅黑" panose="020B0503020204020204" charset="-122"/>
          <a:cs typeface="+mn-cs"/>
        </a:defRPr>
      </a:lvl2pPr>
      <a:lvl3pPr marL="1007745" indent="-228600" algn="l" defTabSz="914400" rtl="0" eaLnBrk="1" fontAlgn="auto" latinLnBrk="0" hangingPunct="1">
        <a:lnSpc>
          <a:spcPct val="120000"/>
        </a:lnSpc>
        <a:spcBef>
          <a:spcPts val="500"/>
        </a:spcBef>
        <a:buSzPct val="75000"/>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mn-cs"/>
        </a:defRPr>
      </a:lvl3pPr>
      <a:lvl4pPr marL="1511935" indent="-228600" algn="l" defTabSz="914400" rtl="0" eaLnBrk="1" fontAlgn="auto" latinLnBrk="0" hangingPunct="1">
        <a:lnSpc>
          <a:spcPct val="10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4pPr>
      <a:lvl5pPr marL="1943735" indent="-228600" algn="l" defTabSz="914400" rtl="0" eaLnBrk="1" fontAlgn="auto" latinLnBrk="0" hangingPunct="1">
        <a:lnSpc>
          <a:spcPct val="9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23.xml"/><Relationship Id="rId1" Type="http://schemas.openxmlformats.org/officeDocument/2006/relationships/tags" Target="../tags/tag2.xml"/><Relationship Id="rId6" Type="http://schemas.microsoft.com/office/2007/relationships/hdphoto" Target="../media/hdphoto10.wdp"/><Relationship Id="rId5" Type="http://schemas.openxmlformats.org/officeDocument/2006/relationships/image" Target="../media/image32.png"/><Relationship Id="rId4" Type="http://schemas.microsoft.com/office/2007/relationships/hdphoto" Target="../media/hdphoto9.wdp"/></Relationships>
</file>

<file path=ppt/slides/_rels/slide11.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audio" Target="../media/media4.mp3"/><Relationship Id="rId7" Type="http://schemas.openxmlformats.org/officeDocument/2006/relationships/image" Target="../media/image34.png"/><Relationship Id="rId2" Type="http://schemas.microsoft.com/office/2007/relationships/media" Target="../media/media4.mp3"/><Relationship Id="rId1" Type="http://schemas.openxmlformats.org/officeDocument/2006/relationships/tags" Target="../tags/tag3.xml"/><Relationship Id="rId6" Type="http://schemas.openxmlformats.org/officeDocument/2006/relationships/image" Target="../media/image33.png"/><Relationship Id="rId5" Type="http://schemas.openxmlformats.org/officeDocument/2006/relationships/notesSlide" Target="../notesSlides/notesSlide3.xml"/><Relationship Id="rId4" Type="http://schemas.openxmlformats.org/officeDocument/2006/relationships/slideLayout" Target="../slideLayouts/slideLayout23.xml"/><Relationship Id="rId9" Type="http://schemas.openxmlformats.org/officeDocument/2006/relationships/image" Target="../media/image29.png"/></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notesSlide" Target="../notesSlides/notesSlide4.xml"/><Relationship Id="rId7" Type="http://schemas.openxmlformats.org/officeDocument/2006/relationships/image" Target="../media/image35.png"/><Relationship Id="rId2" Type="http://schemas.openxmlformats.org/officeDocument/2006/relationships/slideLayout" Target="../slideLayouts/slideLayout23.xml"/><Relationship Id="rId1" Type="http://schemas.openxmlformats.org/officeDocument/2006/relationships/tags" Target="../tags/tag4.xml"/><Relationship Id="rId6" Type="http://schemas.microsoft.com/office/2007/relationships/hdphoto" Target="../media/hdphoto11.wdp"/><Relationship Id="rId11" Type="http://schemas.openxmlformats.org/officeDocument/2006/relationships/image" Target="../media/image38.png"/><Relationship Id="rId5" Type="http://schemas.openxmlformats.org/officeDocument/2006/relationships/image" Target="../media/image34.png"/><Relationship Id="rId10" Type="http://schemas.openxmlformats.org/officeDocument/2006/relationships/image" Target="../media/image37.png"/><Relationship Id="rId4" Type="http://schemas.openxmlformats.org/officeDocument/2006/relationships/image" Target="../media/image33.png"/><Relationship Id="rId9" Type="http://schemas.microsoft.com/office/2007/relationships/hdphoto" Target="../media/hdphoto12.wdp"/></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28.xml"/><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 Id="rId4" Type="http://schemas.microsoft.com/office/2007/relationships/hdphoto" Target="../media/hdphoto11.wdp"/></Relationships>
</file>

<file path=ppt/slides/_rels/slide15.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41.png"/><Relationship Id="rId1" Type="http://schemas.openxmlformats.org/officeDocument/2006/relationships/slideLayout" Target="../slideLayouts/slideLayout13.xml"/><Relationship Id="rId5" Type="http://schemas.microsoft.com/office/2007/relationships/hdphoto" Target="../media/hdphoto14.wdp"/><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 Id="rId4" Type="http://schemas.microsoft.com/office/2007/relationships/hdphoto" Target="../media/hdphoto11.wdp"/></Relationships>
</file>

<file path=ppt/slides/_rels/slide17.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notesSlide" Target="../notesSlides/notesSlide6.xml"/><Relationship Id="rId7" Type="http://schemas.openxmlformats.org/officeDocument/2006/relationships/image" Target="../media/image36.png"/><Relationship Id="rId2" Type="http://schemas.openxmlformats.org/officeDocument/2006/relationships/slideLayout" Target="../slideLayouts/slideLayout18.xml"/><Relationship Id="rId1" Type="http://schemas.openxmlformats.org/officeDocument/2006/relationships/tags" Target="../tags/tag5.xml"/><Relationship Id="rId6" Type="http://schemas.openxmlformats.org/officeDocument/2006/relationships/image" Target="../media/image35.png"/><Relationship Id="rId5" Type="http://schemas.microsoft.com/office/2007/relationships/hdphoto" Target="../media/hdphoto11.wdp"/><Relationship Id="rId10" Type="http://schemas.openxmlformats.org/officeDocument/2006/relationships/image" Target="../media/image38.png"/><Relationship Id="rId4" Type="http://schemas.openxmlformats.org/officeDocument/2006/relationships/image" Target="../media/image34.png"/><Relationship Id="rId9"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xml"/><Relationship Id="rId1" Type="http://schemas.openxmlformats.org/officeDocument/2006/relationships/tags" Target="../tags/tag6.xml"/><Relationship Id="rId5" Type="http://schemas.microsoft.com/office/2007/relationships/hdphoto" Target="../media/hdphoto11.wdp"/><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30.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1.xml"/><Relationship Id="rId7" Type="http://schemas.openxmlformats.org/officeDocument/2006/relationships/image" Target="../media/image1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slide" Target="slide4.xml"/><Relationship Id="rId5" Type="http://schemas.openxmlformats.org/officeDocument/2006/relationships/image" Target="../media/image11.pn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Layout" Target="../slideLayouts/slideLayout13.xml"/><Relationship Id="rId4" Type="http://schemas.microsoft.com/office/2007/relationships/hdphoto" Target="../media/hdphoto15.wdp"/></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slideLayout" Target="../slideLayouts/slideLayout13.xml"/><Relationship Id="rId7" Type="http://schemas.openxmlformats.org/officeDocument/2006/relationships/audio" Target="../media/audio4.wav"/><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audio" Target="../media/audio3.wav"/><Relationship Id="rId11" Type="http://schemas.microsoft.com/office/2007/relationships/hdphoto" Target="../media/hdphoto16.wdp"/><Relationship Id="rId5" Type="http://schemas.openxmlformats.org/officeDocument/2006/relationships/audio" Target="../media/audio2.wav"/><Relationship Id="rId10" Type="http://schemas.openxmlformats.org/officeDocument/2006/relationships/image" Target="../media/image47.png"/><Relationship Id="rId4" Type="http://schemas.openxmlformats.org/officeDocument/2006/relationships/notesSlide" Target="../notesSlides/notesSlide9.xml"/><Relationship Id="rId9"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0.xml"/><Relationship Id="rId1" Type="http://schemas.openxmlformats.org/officeDocument/2006/relationships/slideLayout" Target="../slideLayouts/slideLayout4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9.png"/><Relationship Id="rId3" Type="http://schemas.openxmlformats.org/officeDocument/2006/relationships/slideLayout" Target="../slideLayouts/slideLayout1.xml"/><Relationship Id="rId7" Type="http://schemas.openxmlformats.org/officeDocument/2006/relationships/image" Target="../media/image15.png"/><Relationship Id="rId12" Type="http://schemas.microsoft.com/office/2007/relationships/hdphoto" Target="../media/hdphoto2.wdp"/><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11.png"/><Relationship Id="rId11" Type="http://schemas.openxmlformats.org/officeDocument/2006/relationships/image" Target="../media/image18.png"/><Relationship Id="rId5" Type="http://schemas.openxmlformats.org/officeDocument/2006/relationships/image" Target="../media/image14.png"/><Relationship Id="rId15" Type="http://schemas.openxmlformats.org/officeDocument/2006/relationships/image" Target="../media/image13.png"/><Relationship Id="rId10" Type="http://schemas.microsoft.com/office/2007/relationships/hdphoto" Target="../media/hdphoto1.wdp"/><Relationship Id="rId4" Type="http://schemas.openxmlformats.org/officeDocument/2006/relationships/image" Target="../media/image10.jpeg"/><Relationship Id="rId9" Type="http://schemas.openxmlformats.org/officeDocument/2006/relationships/image" Target="../media/image17.png"/><Relationship Id="rId14" Type="http://schemas.openxmlformats.org/officeDocument/2006/relationships/image" Target="../media/image20.pn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0.png"/><Relationship Id="rId3" Type="http://schemas.openxmlformats.org/officeDocument/2006/relationships/slideLayout" Target="../slideLayouts/slideLayout1.xml"/><Relationship Id="rId7" Type="http://schemas.openxmlformats.org/officeDocument/2006/relationships/image" Target="../media/image15.png"/><Relationship Id="rId12" Type="http://schemas.openxmlformats.org/officeDocument/2006/relationships/image" Target="../media/image19.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11.png"/><Relationship Id="rId11" Type="http://schemas.microsoft.com/office/2007/relationships/hdphoto" Target="../media/hdphoto3.wdp"/><Relationship Id="rId5" Type="http://schemas.openxmlformats.org/officeDocument/2006/relationships/image" Target="../media/image14.png"/><Relationship Id="rId10" Type="http://schemas.openxmlformats.org/officeDocument/2006/relationships/image" Target="../media/image22.png"/><Relationship Id="rId4" Type="http://schemas.openxmlformats.org/officeDocument/2006/relationships/image" Target="../media/image10.jpeg"/><Relationship Id="rId9" Type="http://schemas.openxmlformats.org/officeDocument/2006/relationships/image" Target="../media/image16.png"/><Relationship Id="rId1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9.png"/><Relationship Id="rId3" Type="http://schemas.openxmlformats.org/officeDocument/2006/relationships/slideLayout" Target="../slideLayouts/slideLayout1.xml"/><Relationship Id="rId7" Type="http://schemas.openxmlformats.org/officeDocument/2006/relationships/image" Target="../media/image15.png"/><Relationship Id="rId12" Type="http://schemas.microsoft.com/office/2007/relationships/hdphoto" Target="../media/hdphoto5.wdp"/><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11.png"/><Relationship Id="rId11" Type="http://schemas.openxmlformats.org/officeDocument/2006/relationships/image" Target="../media/image24.png"/><Relationship Id="rId5" Type="http://schemas.openxmlformats.org/officeDocument/2006/relationships/image" Target="../media/image14.png"/><Relationship Id="rId15" Type="http://schemas.openxmlformats.org/officeDocument/2006/relationships/image" Target="../media/image13.png"/><Relationship Id="rId10" Type="http://schemas.microsoft.com/office/2007/relationships/hdphoto" Target="../media/hdphoto4.wdp"/><Relationship Id="rId4" Type="http://schemas.openxmlformats.org/officeDocument/2006/relationships/image" Target="../media/image10.jpeg"/><Relationship Id="rId9" Type="http://schemas.openxmlformats.org/officeDocument/2006/relationships/image" Target="../media/image23.png"/><Relationship Id="rId14"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9.png"/><Relationship Id="rId3" Type="http://schemas.openxmlformats.org/officeDocument/2006/relationships/slideLayout" Target="../slideLayouts/slideLayout1.xml"/><Relationship Id="rId7" Type="http://schemas.openxmlformats.org/officeDocument/2006/relationships/image" Target="../media/image15.png"/><Relationship Id="rId12" Type="http://schemas.microsoft.com/office/2007/relationships/hdphoto" Target="../media/hdphoto7.wdp"/><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11.png"/><Relationship Id="rId11" Type="http://schemas.openxmlformats.org/officeDocument/2006/relationships/image" Target="../media/image26.png"/><Relationship Id="rId5" Type="http://schemas.openxmlformats.org/officeDocument/2006/relationships/image" Target="../media/image14.png"/><Relationship Id="rId15" Type="http://schemas.openxmlformats.org/officeDocument/2006/relationships/image" Target="../media/image13.png"/><Relationship Id="rId10" Type="http://schemas.microsoft.com/office/2007/relationships/hdphoto" Target="../media/hdphoto6.wdp"/><Relationship Id="rId4" Type="http://schemas.openxmlformats.org/officeDocument/2006/relationships/image" Target="../media/image10.jpeg"/><Relationship Id="rId9" Type="http://schemas.openxmlformats.org/officeDocument/2006/relationships/image" Target="../media/image25.png"/><Relationship Id="rId1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9.png"/><Relationship Id="rId3" Type="http://schemas.openxmlformats.org/officeDocument/2006/relationships/slideLayout" Target="../slideLayouts/slideLayout1.xml"/><Relationship Id="rId7" Type="http://schemas.openxmlformats.org/officeDocument/2006/relationships/image" Target="../media/image15.png"/><Relationship Id="rId12" Type="http://schemas.microsoft.com/office/2007/relationships/hdphoto" Target="../media/hdphoto8.wdp"/><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11.png"/><Relationship Id="rId11" Type="http://schemas.openxmlformats.org/officeDocument/2006/relationships/image" Target="../media/image27.png"/><Relationship Id="rId5" Type="http://schemas.openxmlformats.org/officeDocument/2006/relationships/image" Target="../media/image14.png"/><Relationship Id="rId15" Type="http://schemas.openxmlformats.org/officeDocument/2006/relationships/image" Target="../media/image13.png"/><Relationship Id="rId10" Type="http://schemas.microsoft.com/office/2007/relationships/hdphoto" Target="../media/hdphoto3.wdp"/><Relationship Id="rId4" Type="http://schemas.openxmlformats.org/officeDocument/2006/relationships/image" Target="../media/image10.jpeg"/><Relationship Id="rId9" Type="http://schemas.openxmlformats.org/officeDocument/2006/relationships/image" Target="../media/image22.png"/><Relationship Id="rId1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audio" Target="../media/media3.mp3"/><Relationship Id="rId7" Type="http://schemas.openxmlformats.org/officeDocument/2006/relationships/image" Target="../media/image29.png"/><Relationship Id="rId2" Type="http://schemas.microsoft.com/office/2007/relationships/media" Target="../media/media3.mp3"/><Relationship Id="rId1" Type="http://schemas.openxmlformats.org/officeDocument/2006/relationships/tags" Target="../tags/tag1.xml"/><Relationship Id="rId6" Type="http://schemas.openxmlformats.org/officeDocument/2006/relationships/image" Target="../media/image28.jpg"/><Relationship Id="rId5" Type="http://schemas.openxmlformats.org/officeDocument/2006/relationships/notesSlide" Target="../notesSlides/notesSlide1.xml"/><Relationship Id="rId4"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7" name="WordArt 11"/>
          <p:cNvSpPr>
            <a:spLocks noChangeArrowheads="1" noChangeShapeType="1" noTextEdit="1"/>
          </p:cNvSpPr>
          <p:nvPr/>
        </p:nvSpPr>
        <p:spPr bwMode="auto">
          <a:xfrm>
            <a:off x="2819400" y="1676400"/>
            <a:ext cx="6781800" cy="1524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99"/>
              </a:extrusionClr>
            </a:sp3d>
          </a:bodyPr>
          <a:lstStyle/>
          <a:p>
            <a:pPr algn="ctr"/>
            <a:endParaRPr lang="vi-VN" sz="1100" b="1" kern="10">
              <a:ln w="9525">
                <a:round/>
                <a:headEnd/>
                <a:tailEnd/>
              </a:ln>
              <a:gradFill rotWithShape="1">
                <a:gsLst>
                  <a:gs pos="0">
                    <a:srgbClr val="000000"/>
                  </a:gs>
                  <a:gs pos="20000">
                    <a:srgbClr val="0A128C"/>
                  </a:gs>
                  <a:gs pos="35001">
                    <a:srgbClr val="181CC7"/>
                  </a:gs>
                  <a:gs pos="44000">
                    <a:srgbClr val="7005D4"/>
                  </a:gs>
                  <a:gs pos="50000">
                    <a:srgbClr val="8C3D91"/>
                  </a:gs>
                  <a:gs pos="56000">
                    <a:srgbClr val="7005D4"/>
                  </a:gs>
                  <a:gs pos="64999">
                    <a:srgbClr val="181CC7"/>
                  </a:gs>
                  <a:gs pos="80000">
                    <a:srgbClr val="0A128C"/>
                  </a:gs>
                  <a:gs pos="100000">
                    <a:srgbClr val="000000"/>
                  </a:gs>
                </a:gsLst>
                <a:lin ang="5400000" scaled="1"/>
              </a:gradFill>
              <a:latin typeface="Times New Roman"/>
              <a:cs typeface="Times New Roman"/>
            </a:endParaRPr>
          </a:p>
        </p:txBody>
      </p:sp>
      <p:sp>
        <p:nvSpPr>
          <p:cNvPr id="14348" name="WordArt 12"/>
          <p:cNvSpPr>
            <a:spLocks noChangeArrowheads="1" noChangeShapeType="1" noTextEdit="1"/>
          </p:cNvSpPr>
          <p:nvPr/>
        </p:nvSpPr>
        <p:spPr bwMode="auto">
          <a:xfrm>
            <a:off x="2818340" y="2262480"/>
            <a:ext cx="6173260" cy="722019"/>
          </a:xfrm>
          <a:prstGeom prst="rect">
            <a:avLst/>
          </a:prstGeom>
        </p:spPr>
        <p:txBody>
          <a:bodyPr wrap="none" fromWordArt="1">
            <a:prstTxWarp prst="textPlain">
              <a:avLst>
                <a:gd name="adj" fmla="val 50000"/>
              </a:avLst>
            </a:prstTxWarp>
          </a:bodyPr>
          <a:lstStyle/>
          <a:p>
            <a:pPr algn="ctr">
              <a:defRPr/>
            </a:pPr>
            <a:r>
              <a:rPr lang="en-US" sz="3600" b="1" kern="10" dirty="0">
                <a:ln w="9525">
                  <a:solidFill>
                    <a:srgbClr val="FF0000"/>
                  </a:solidFill>
                  <a:round/>
                  <a:headEnd/>
                  <a:tailEnd/>
                </a:ln>
                <a:solidFill>
                  <a:srgbClr val="0000FF"/>
                </a:solidFill>
                <a:effectLst>
                  <a:outerShdw sy="50000" kx="2453608" rotWithShape="0">
                    <a:srgbClr val="868686">
                      <a:alpha val="50000"/>
                    </a:srgbClr>
                  </a:outerShdw>
                </a:effectLst>
                <a:latin typeface="Times New Roman" pitchFamily="18" charset="0"/>
                <a:cs typeface="Times New Roman" pitchFamily="18" charset="0"/>
              </a:rPr>
              <a:t>MÔN: TIẾNG VIỆT</a:t>
            </a:r>
          </a:p>
        </p:txBody>
      </p:sp>
      <p:grpSp>
        <p:nvGrpSpPr>
          <p:cNvPr id="2053" name="Group 13"/>
          <p:cNvGrpSpPr>
            <a:grpSpLocks/>
          </p:cNvGrpSpPr>
          <p:nvPr/>
        </p:nvGrpSpPr>
        <p:grpSpPr bwMode="auto">
          <a:xfrm>
            <a:off x="1" y="-14288"/>
            <a:ext cx="12256654" cy="6837363"/>
            <a:chOff x="14" y="-9"/>
            <a:chExt cx="5781" cy="4329"/>
          </a:xfrm>
        </p:grpSpPr>
        <p:pic>
          <p:nvPicPr>
            <p:cNvPr id="2057" name="Picture 14"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 y="0"/>
              <a:ext cx="5736"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5"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127" y="2132"/>
              <a:ext cx="432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6"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 y="4267"/>
              <a:ext cx="5736"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7"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3571" y="2132"/>
              <a:ext cx="432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54" name="TextBox 12"/>
          <p:cNvSpPr txBox="1">
            <a:spLocks noChangeArrowheads="1"/>
          </p:cNvSpPr>
          <p:nvPr/>
        </p:nvSpPr>
        <p:spPr bwMode="auto">
          <a:xfrm>
            <a:off x="1752600" y="533400"/>
            <a:ext cx="9331036" cy="130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lnSpc>
                <a:spcPct val="150000"/>
              </a:lnSpc>
            </a:pPr>
            <a:r>
              <a:rPr lang="en-US" sz="2800" b="1" dirty="0">
                <a:solidFill>
                  <a:srgbClr val="FF0000"/>
                </a:solidFill>
                <a:cs typeface="Times New Roman" pitchFamily="18" charset="0"/>
              </a:rPr>
              <a:t>ỦY BAN NHÂN DÂN QUẬN LONG BIÊN</a:t>
            </a:r>
          </a:p>
          <a:p>
            <a:pPr algn="ctr" eaLnBrk="1" hangingPunct="1">
              <a:lnSpc>
                <a:spcPct val="150000"/>
              </a:lnSpc>
            </a:pPr>
            <a:r>
              <a:rPr lang="en-US" sz="2800" b="1" dirty="0">
                <a:solidFill>
                  <a:srgbClr val="FF0000"/>
                </a:solidFill>
                <a:cs typeface="Times New Roman" pitchFamily="18" charset="0"/>
              </a:rPr>
              <a:t>TRƯỜNG TIỂU HỌC ÁI MỘ B</a:t>
            </a:r>
          </a:p>
        </p:txBody>
      </p:sp>
      <p:sp>
        <p:nvSpPr>
          <p:cNvPr id="2055" name="TextBox 13"/>
          <p:cNvSpPr txBox="1">
            <a:spLocks noChangeArrowheads="1"/>
          </p:cNvSpPr>
          <p:nvPr/>
        </p:nvSpPr>
        <p:spPr bwMode="auto">
          <a:xfrm>
            <a:off x="1680124" y="3238690"/>
            <a:ext cx="85344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defRPr/>
            </a:pPr>
            <a:r>
              <a:rPr lang="en-US" altLang="en-US" sz="4000" b="1" dirty="0">
                <a:solidFill>
                  <a:srgbClr val="0070C0"/>
                </a:solidFill>
                <a:latin typeface="Times New Roman" pitchFamily="18" charset="0"/>
              </a:rPr>
              <a:t>PHÂN MÔN : ĐỌC</a:t>
            </a:r>
            <a:endParaRPr lang="en-US" sz="4000" b="1" i="1" dirty="0">
              <a:solidFill>
                <a:srgbClr val="0070C0"/>
              </a:solidFill>
              <a:latin typeface="Times New Roman" pitchFamily="18" charset="0"/>
              <a:cs typeface="Times New Roman" pitchFamily="18" charset="0"/>
            </a:endParaRPr>
          </a:p>
          <a:p>
            <a:pPr algn="ctr">
              <a:defRPr/>
            </a:pPr>
            <a:endParaRPr lang="en-US" sz="4000" b="1" i="1" dirty="0">
              <a:solidFill>
                <a:srgbClr val="0070C0"/>
              </a:solidFill>
              <a:latin typeface="Times New Roman" pitchFamily="18" charset="0"/>
              <a:cs typeface="Times New Roman" pitchFamily="18" charset="0"/>
            </a:endParaRPr>
          </a:p>
        </p:txBody>
      </p:sp>
      <p:sp>
        <p:nvSpPr>
          <p:cNvPr id="2056" name="TextBox 14"/>
          <p:cNvSpPr txBox="1">
            <a:spLocks noChangeArrowheads="1"/>
          </p:cNvSpPr>
          <p:nvPr/>
        </p:nvSpPr>
        <p:spPr bwMode="auto">
          <a:xfrm>
            <a:off x="1977476" y="4145455"/>
            <a:ext cx="8534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sz="3600" b="1" dirty="0">
                <a:solidFill>
                  <a:srgbClr val="FF0000"/>
                </a:solidFill>
                <a:cs typeface="Times New Roman" pitchFamily="18" charset="0"/>
              </a:rPr>
              <a:t>LỚP 2</a:t>
            </a:r>
          </a:p>
        </p:txBody>
      </p:sp>
      <p:sp>
        <p:nvSpPr>
          <p:cNvPr id="12" name="TextBox 14">
            <a:extLst>
              <a:ext uri="{FF2B5EF4-FFF2-40B4-BE49-F238E27FC236}">
                <a16:creationId xmlns:a16="http://schemas.microsoft.com/office/drawing/2014/main" id="{038EBA7F-34F2-4ECE-BCA6-B7BCB30B21FB}"/>
              </a:ext>
            </a:extLst>
          </p:cNvPr>
          <p:cNvSpPr txBox="1">
            <a:spLocks noChangeArrowheads="1"/>
          </p:cNvSpPr>
          <p:nvPr/>
        </p:nvSpPr>
        <p:spPr bwMode="auto">
          <a:xfrm>
            <a:off x="1969029" y="5045758"/>
            <a:ext cx="8534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sz="3600" b="1" dirty="0">
                <a:solidFill>
                  <a:srgbClr val="7030A0"/>
                </a:solidFill>
                <a:cs typeface="Times New Roman" pitchFamily="18" charset="0"/>
              </a:rPr>
              <a:t>BÀI</a:t>
            </a:r>
            <a:r>
              <a:rPr lang="en-US" sz="3600" b="1">
                <a:solidFill>
                  <a:srgbClr val="7030A0"/>
                </a:solidFill>
                <a:cs typeface="Times New Roman" pitchFamily="18" charset="0"/>
              </a:rPr>
              <a:t>: MÙA NƯỚC NỔI</a:t>
            </a:r>
            <a:endParaRPr lang="en-US" sz="3600" b="1" dirty="0">
              <a:solidFill>
                <a:srgbClr val="7030A0"/>
              </a:solidFill>
              <a:cs typeface="Times New Roman" pitchFamily="18" charset="0"/>
            </a:endParaRPr>
          </a:p>
        </p:txBody>
      </p:sp>
      <p:pic>
        <p:nvPicPr>
          <p:cNvPr id="13" name="Picture 12">
            <a:extLst>
              <a:ext uri="{FF2B5EF4-FFF2-40B4-BE49-F238E27FC236}">
                <a16:creationId xmlns:a16="http://schemas.microsoft.com/office/drawing/2014/main" id="{BC8C3591-1849-4523-A500-493EB0D6E0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2505" y="178287"/>
            <a:ext cx="1523999" cy="1523999"/>
          </a:xfrm>
          <a:prstGeom prst="rect">
            <a:avLst/>
          </a:prstGeom>
        </p:spPr>
      </p:pic>
    </p:spTree>
    <p:extLst>
      <p:ext uri="{BB962C8B-B14F-4D97-AF65-F5344CB8AC3E}">
        <p14:creationId xmlns:p14="http://schemas.microsoft.com/office/powerpoint/2010/main" val="1311294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repeatCount="2000" fill="hold" grpId="0" nodeType="afterEffect" nodePh="1">
                                  <p:stCondLst>
                                    <p:cond delay="0"/>
                                  </p:stCondLst>
                                  <p:endCondLst>
                                    <p:cond evt="begin" delay="0">
                                      <p:tn val="5"/>
                                    </p:cond>
                                  </p:endCondLst>
                                  <p:childTnLst>
                                    <p:set>
                                      <p:cBhvr>
                                        <p:cTn id="6" dur="1" fill="hold">
                                          <p:stCondLst>
                                            <p:cond delay="0"/>
                                          </p:stCondLst>
                                        </p:cTn>
                                        <p:tgtEl>
                                          <p:spTgt spid="14347"/>
                                        </p:tgtEl>
                                        <p:attrNameLst>
                                          <p:attrName>style.visibility</p:attrName>
                                        </p:attrNameLst>
                                      </p:cBhvr>
                                      <p:to>
                                        <p:strVal val="visible"/>
                                      </p:to>
                                    </p:set>
                                    <p:anim calcmode="lin" valueType="num">
                                      <p:cBhvr>
                                        <p:cTn id="7" dur="500" fill="hold"/>
                                        <p:tgtEl>
                                          <p:spTgt spid="14347"/>
                                        </p:tgtEl>
                                        <p:attrNameLst>
                                          <p:attrName>ppt_w</p:attrName>
                                        </p:attrNameLst>
                                      </p:cBhvr>
                                      <p:tavLst>
                                        <p:tav tm="0">
                                          <p:val>
                                            <p:fltVal val="0"/>
                                          </p:val>
                                        </p:tav>
                                        <p:tav tm="100000">
                                          <p:val>
                                            <p:strVal val="#ppt_w"/>
                                          </p:val>
                                        </p:tav>
                                      </p:tavLst>
                                    </p:anim>
                                    <p:anim calcmode="lin" valueType="num">
                                      <p:cBhvr>
                                        <p:cTn id="8" dur="500" fill="hold"/>
                                        <p:tgtEl>
                                          <p:spTgt spid="14347"/>
                                        </p:tgtEl>
                                        <p:attrNameLst>
                                          <p:attrName>ppt_h</p:attrName>
                                        </p:attrNameLst>
                                      </p:cBhvr>
                                      <p:tavLst>
                                        <p:tav tm="0">
                                          <p:val>
                                            <p:fltVal val="0"/>
                                          </p:val>
                                        </p:tav>
                                        <p:tav tm="100000">
                                          <p:val>
                                            <p:strVal val="#ppt_h"/>
                                          </p:val>
                                        </p:tav>
                                      </p:tavLst>
                                    </p:anim>
                                    <p:animEffect transition="in" filter="fade">
                                      <p:cBhvr>
                                        <p:cTn id="9" dur="500"/>
                                        <p:tgtEl>
                                          <p:spTgt spid="14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5FE461F-E49E-4C41-98B4-152CC73E7463}"/>
              </a:ext>
            </a:extLst>
          </p:cNvPr>
          <p:cNvPicPr>
            <a:picLocks noChangeAspect="1"/>
          </p:cNvPicPr>
          <p:nvPr/>
        </p:nvPicPr>
        <p:blipFill>
          <a:blip r:embed="rId3">
            <a:clrChange>
              <a:clrFrom>
                <a:srgbClr val="FFFEFE"/>
              </a:clrFrom>
              <a:clrTo>
                <a:srgbClr val="FFFEFE">
                  <a:alpha val="0"/>
                </a:srgbClr>
              </a:clrTo>
            </a:clrChange>
            <a:extLst>
              <a:ext uri="{BEBA8EAE-BF5A-486C-A8C5-ECC9F3942E4B}">
                <a14:imgProps xmlns:a14="http://schemas.microsoft.com/office/drawing/2010/main">
                  <a14:imgLayer r:embed="rId4">
                    <a14:imgEffect>
                      <a14:sharpenSoften amount="25000"/>
                    </a14:imgEffect>
                    <a14:imgEffect>
                      <a14:saturation sat="200000"/>
                    </a14:imgEffect>
                  </a14:imgLayer>
                </a14:imgProps>
              </a:ext>
            </a:extLst>
          </a:blip>
          <a:stretch>
            <a:fillRect/>
          </a:stretch>
        </p:blipFill>
        <p:spPr>
          <a:xfrm>
            <a:off x="943869" y="835953"/>
            <a:ext cx="927752" cy="488951"/>
          </a:xfrm>
          <a:prstGeom prst="rect">
            <a:avLst/>
          </a:prstGeom>
        </p:spPr>
      </p:pic>
      <p:sp>
        <p:nvSpPr>
          <p:cNvPr id="8" name="TextBox 7">
            <a:extLst>
              <a:ext uri="{FF2B5EF4-FFF2-40B4-BE49-F238E27FC236}">
                <a16:creationId xmlns:a16="http://schemas.microsoft.com/office/drawing/2014/main" id="{B600F577-F819-4602-BCEB-985221633540}"/>
              </a:ext>
            </a:extLst>
          </p:cNvPr>
          <p:cNvSpPr txBox="1"/>
          <p:nvPr/>
        </p:nvSpPr>
        <p:spPr>
          <a:xfrm>
            <a:off x="2502502" y="764084"/>
            <a:ext cx="7429880" cy="830997"/>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48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Bức</a:t>
            </a:r>
            <a:r>
              <a:rPr kumimoji="0" lang="en-US" sz="48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en-US" sz="48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tranh</a:t>
            </a:r>
            <a:r>
              <a:rPr kumimoji="0" lang="en-US" sz="48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en-US" sz="48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này</a:t>
            </a:r>
            <a:r>
              <a:rPr kumimoji="0" lang="en-US" sz="48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en-US" sz="48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vẽ</a:t>
            </a:r>
            <a:r>
              <a:rPr kumimoji="0" lang="en-US" sz="48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en-US" sz="48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cảnh</a:t>
            </a:r>
            <a:r>
              <a:rPr kumimoji="0" lang="en-US" sz="48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en-US" sz="48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gì</a:t>
            </a:r>
            <a:r>
              <a:rPr kumimoji="0" lang="en-US" sz="48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a:t>
            </a:r>
            <a:endParaRPr kumimoji="0" lang="en-US" sz="48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pic>
        <p:nvPicPr>
          <p:cNvPr id="5" name="Picture 4">
            <a:extLst>
              <a:ext uri="{FF2B5EF4-FFF2-40B4-BE49-F238E27FC236}">
                <a16:creationId xmlns:a16="http://schemas.microsoft.com/office/drawing/2014/main" id="{057CF201-CA65-4720-B676-A7D81791D537}"/>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Effect>
                      <a14:colorTemperature colorTemp="7200"/>
                    </a14:imgEffect>
                    <a14:imgEffect>
                      <a14:saturation sat="200000"/>
                    </a14:imgEffect>
                  </a14:imgLayer>
                </a14:imgProps>
              </a:ext>
            </a:extLst>
          </a:blip>
          <a:stretch>
            <a:fillRect/>
          </a:stretch>
        </p:blipFill>
        <p:spPr>
          <a:xfrm>
            <a:off x="1637414" y="1865258"/>
            <a:ext cx="9399181" cy="4580304"/>
          </a:xfrm>
          <a:prstGeom prst="round2SameRect">
            <a:avLst>
              <a:gd name="adj1" fmla="val 0"/>
              <a:gd name="adj2" fmla="val 31355"/>
            </a:avLst>
          </a:prstGeom>
        </p:spPr>
      </p:pic>
    </p:spTree>
    <p:custDataLst>
      <p:tags r:id="rId1"/>
    </p:custDataLst>
    <p:extLst>
      <p:ext uri="{BB962C8B-B14F-4D97-AF65-F5344CB8AC3E}">
        <p14:creationId xmlns:p14="http://schemas.microsoft.com/office/powerpoint/2010/main" val="61756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1000"/>
                                        <p:tgtEl>
                                          <p:spTgt spid="8">
                                            <p:txEl>
                                              <p:pRg st="0" end="0"/>
                                            </p:txEl>
                                          </p:spTgt>
                                        </p:tgtEl>
                                      </p:cBhvr>
                                    </p:animEffect>
                                    <p:anim calcmode="lin" valueType="num">
                                      <p:cBhvr>
                                        <p:cTn id="2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3" name="Cloud 2">
            <a:extLst>
              <a:ext uri="{FF2B5EF4-FFF2-40B4-BE49-F238E27FC236}">
                <a16:creationId xmlns:a16="http://schemas.microsoft.com/office/drawing/2014/main" id="{0271F221-4D5E-49DF-A980-0905C56925B9}"/>
              </a:ext>
            </a:extLst>
          </p:cNvPr>
          <p:cNvSpPr/>
          <p:nvPr/>
        </p:nvSpPr>
        <p:spPr>
          <a:xfrm>
            <a:off x="9540810" y="20573"/>
            <a:ext cx="2610035" cy="862471"/>
          </a:xfrm>
          <a:prstGeom prst="cloud">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FFFFFF"/>
                </a:solidFill>
                <a:effectLst/>
                <a:uLnTx/>
                <a:uFillTx/>
                <a:latin typeface="Arial"/>
                <a:ea typeface="+mn-ea"/>
                <a:cs typeface="+mn-cs"/>
              </a:rPr>
              <a:t>Đọc</a:t>
            </a:r>
            <a:r>
              <a:rPr kumimoji="0" lang="en-US" sz="2800" b="0" i="0" u="none" strike="noStrike" kern="1200" cap="none" spc="0" normalizeH="0" baseline="0" noProof="0" dirty="0">
                <a:ln>
                  <a:noFill/>
                </a:ln>
                <a:solidFill>
                  <a:srgbClr val="FFFFFF"/>
                </a:solidFill>
                <a:effectLst/>
                <a:uLnTx/>
                <a:uFillTx/>
                <a:latin typeface="Arial"/>
                <a:ea typeface="+mn-ea"/>
                <a:cs typeface="+mn-cs"/>
              </a:rPr>
              <a:t> </a:t>
            </a:r>
            <a:r>
              <a:rPr kumimoji="0" lang="en-US" sz="2800" b="0" i="0" u="none" strike="noStrike" kern="1200" cap="none" spc="0" normalizeH="0" baseline="0" noProof="0" dirty="0" err="1">
                <a:ln>
                  <a:noFill/>
                </a:ln>
                <a:solidFill>
                  <a:srgbClr val="FFFFFF"/>
                </a:solidFill>
                <a:effectLst/>
                <a:uLnTx/>
                <a:uFillTx/>
                <a:latin typeface="Arial"/>
                <a:ea typeface="+mn-ea"/>
                <a:cs typeface="+mn-cs"/>
              </a:rPr>
              <a:t>mẫu</a:t>
            </a:r>
            <a:endParaRPr kumimoji="0" lang="en-US" sz="2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7" name="Group 6">
            <a:extLst>
              <a:ext uri="{FF2B5EF4-FFF2-40B4-BE49-F238E27FC236}">
                <a16:creationId xmlns:a16="http://schemas.microsoft.com/office/drawing/2014/main" id="{EFF16B5D-7B53-4AC6-8024-65B4A9D92F51}"/>
              </a:ext>
            </a:extLst>
          </p:cNvPr>
          <p:cNvGrpSpPr/>
          <p:nvPr/>
        </p:nvGrpSpPr>
        <p:grpSpPr>
          <a:xfrm>
            <a:off x="753052" y="227065"/>
            <a:ext cx="1820027" cy="555217"/>
            <a:chOff x="635794" y="386605"/>
            <a:chExt cx="1395893" cy="555217"/>
          </a:xfrm>
        </p:grpSpPr>
        <p:sp>
          <p:nvSpPr>
            <p:cNvPr id="8" name="TextBox 7">
              <a:extLst>
                <a:ext uri="{FF2B5EF4-FFF2-40B4-BE49-F238E27FC236}">
                  <a16:creationId xmlns:a16="http://schemas.microsoft.com/office/drawing/2014/main" id="{925C8150-DA8A-4D5E-A197-BAAC48D3552A}"/>
                </a:ext>
              </a:extLst>
            </p:cNvPr>
            <p:cNvSpPr txBox="1"/>
            <p:nvPr/>
          </p:nvSpPr>
          <p:spPr>
            <a:xfrm>
              <a:off x="1218102" y="386605"/>
              <a:ext cx="813585" cy="53091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2200" b="1" i="0" u="none" strike="noStrike" kern="0" cap="none" spc="0" normalizeH="0" baseline="0" noProof="0" dirty="0">
                  <a:ln>
                    <a:noFill/>
                  </a:ln>
                  <a:solidFill>
                    <a:srgbClr val="17479D"/>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ĐỌC</a:t>
              </a:r>
              <a:endParaRPr kumimoji="0" lang="en-US" sz="2200" b="1" i="0" u="none" strike="noStrike" kern="0" cap="none" spc="0" normalizeH="0" baseline="0" noProof="0" dirty="0">
                <a:ln>
                  <a:noFill/>
                </a:ln>
                <a:solidFill>
                  <a:srgbClr val="17479D"/>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pic>
          <p:nvPicPr>
            <p:cNvPr id="9" name="Picture 8">
              <a:extLst>
                <a:ext uri="{FF2B5EF4-FFF2-40B4-BE49-F238E27FC236}">
                  <a16:creationId xmlns:a16="http://schemas.microsoft.com/office/drawing/2014/main" id="{485AA475-D7A4-4447-906D-B1EE42B76D93}"/>
                </a:ext>
              </a:extLst>
            </p:cNvPr>
            <p:cNvPicPr>
              <a:picLocks noChangeAspect="1"/>
            </p:cNvPicPr>
            <p:nvPr/>
          </p:nvPicPr>
          <p:blipFill rotWithShape="1">
            <a:blip r:embed="rId7">
              <a:clrChange>
                <a:clrFrom>
                  <a:srgbClr val="FFFCFF"/>
                </a:clrFrom>
                <a:clrTo>
                  <a:srgbClr val="FFFCFF">
                    <a:alpha val="0"/>
                  </a:srgbClr>
                </a:clrTo>
              </a:clrChange>
              <a:extLst>
                <a:ext uri="{BEBA8EAE-BF5A-486C-A8C5-ECC9F3942E4B}">
                  <a14:imgProps xmlns:a14="http://schemas.microsoft.com/office/drawing/2010/main">
                    <a14:imgLayer r:embed="rId8">
                      <a14:imgEffect>
                        <a14:sharpenSoften amount="25000"/>
                      </a14:imgEffect>
                      <a14:imgEffect>
                        <a14:saturation sat="200000"/>
                      </a14:imgEffect>
                    </a14:imgLayer>
                  </a14:imgProps>
                </a:ext>
              </a:extLst>
            </a:blip>
            <a:srcRect l="1772" t="2351" r="1"/>
            <a:stretch/>
          </p:blipFill>
          <p:spPr>
            <a:xfrm>
              <a:off x="635794" y="416650"/>
              <a:ext cx="582308" cy="525172"/>
            </a:xfrm>
            <a:prstGeom prst="rect">
              <a:avLst/>
            </a:prstGeom>
          </p:spPr>
        </p:pic>
      </p:grpSp>
      <p:sp>
        <p:nvSpPr>
          <p:cNvPr id="13" name="TextBox 12">
            <a:extLst>
              <a:ext uri="{FF2B5EF4-FFF2-40B4-BE49-F238E27FC236}">
                <a16:creationId xmlns:a16="http://schemas.microsoft.com/office/drawing/2014/main" id="{9A445345-1C97-4283-A373-B4764C1F6B71}"/>
              </a:ext>
            </a:extLst>
          </p:cNvPr>
          <p:cNvSpPr txBox="1"/>
          <p:nvPr/>
        </p:nvSpPr>
        <p:spPr>
          <a:xfrm>
            <a:off x="4082008" y="124243"/>
            <a:ext cx="3808288" cy="650499"/>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2800" b="1" i="0" u="none" strike="noStrike" kern="0" cap="none" spc="0" normalizeH="0" baseline="0" noProof="0" dirty="0">
                <a:ln>
                  <a:noFill/>
                </a:ln>
                <a:solidFill>
                  <a:srgbClr val="FFAB4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Mùa nước nổi</a:t>
            </a:r>
            <a:endParaRPr kumimoji="0" lang="en-US" sz="2800" b="1" i="0" u="none" strike="noStrike" kern="0" cap="none" spc="0" normalizeH="0" baseline="0" noProof="0" dirty="0">
              <a:ln>
                <a:noFill/>
              </a:ln>
              <a:solidFill>
                <a:srgbClr val="FFAB4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sp>
        <p:nvSpPr>
          <p:cNvPr id="14" name="TextBox 13">
            <a:extLst>
              <a:ext uri="{FF2B5EF4-FFF2-40B4-BE49-F238E27FC236}">
                <a16:creationId xmlns:a16="http://schemas.microsoft.com/office/drawing/2014/main" id="{B45B6452-7753-47F1-8F93-40ECB94E6E30}"/>
              </a:ext>
            </a:extLst>
          </p:cNvPr>
          <p:cNvSpPr txBox="1"/>
          <p:nvPr/>
        </p:nvSpPr>
        <p:spPr>
          <a:xfrm>
            <a:off x="846064" y="624386"/>
            <a:ext cx="10790362" cy="6123536"/>
          </a:xfrm>
          <a:prstGeom prst="rect">
            <a:avLst/>
          </a:prstGeom>
          <a:noFill/>
        </p:spPr>
        <p:txBody>
          <a:bodyPr wrap="square" rtlCol="0">
            <a:spAutoFit/>
          </a:bodyPr>
          <a:lstStyle/>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b="0" i="0" u="none" strike="noStrike" kern="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vi-VN" sz="2200" b="0"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Mùa này người làng tôi gọi là mùa nước nổi, không gọi là mùa nước lũ vì nước lên hiền hoà. Nước mỗi ngày một dâng lên. Mưa dầm dề, mưa sướt mướt ngày này qua ngày khác.</a:t>
            </a:r>
          </a:p>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b="0"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Rồi đến rằm tháng Bảy: “Rằm tháng Bảy nước nhảy lên bờ”. Dòng sông Cửu Long đã no đầy, lại tràn qua bờ. Nước trong ao hồ, trong đồng ruộng của mùa mưa hoà lẫn với nước dòng sông Cửu Long.</a:t>
            </a:r>
          </a:p>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b="0"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Đồng ruộng, vườn tược và cây cỏ như biết giữ lại hạt phù sa ở quanh mình, nước lại trong dần. Ngồi trong nhà, ta thấy cả những đàn cá ròng ròng, từng đàn, từng đàn theo cá mẹ xuôi theo dòng nước, vào tận đồng sâu.</a:t>
            </a:r>
          </a:p>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b="0"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Ngủ một đêm, sáng dậy, nước ngập lên những viên gạch. Phải lấy ván, lấy tre làm cầu từ cửa trước vào đến tận bếp. Vui quá! Có cả một cây cầu lắt lẻo ngay dưới mái </a:t>
            </a:r>
            <a:r>
              <a:rPr kumimoji="0" lang="vi-VN" sz="2200" b="0" i="0" u="none" strike="noStrike" kern="1200" cap="none" spc="0" normalizeH="0" baseline="0" noProof="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endParaRPr kumimoji="0" lang="vi-VN" sz="2200" b="0"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 name="Mùa nước nổi_HTS">
            <a:hlinkClick r:id="" action="ppaction://media"/>
            <a:extLst>
              <a:ext uri="{FF2B5EF4-FFF2-40B4-BE49-F238E27FC236}">
                <a16:creationId xmlns:a16="http://schemas.microsoft.com/office/drawing/2014/main" id="{9EE24C58-5CB2-4697-BBCD-F897899237A9}"/>
              </a:ext>
            </a:extLst>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555574" y="356552"/>
            <a:ext cx="487363" cy="487363"/>
          </a:xfrm>
          <a:prstGeom prst="rect">
            <a:avLst/>
          </a:prstGeom>
        </p:spPr>
      </p:pic>
    </p:spTree>
    <p:custDataLst>
      <p:tags r:id="rId1"/>
    </p:custDataLst>
    <p:extLst>
      <p:ext uri="{BB962C8B-B14F-4D97-AF65-F5344CB8AC3E}">
        <p14:creationId xmlns:p14="http://schemas.microsoft.com/office/powerpoint/2010/main" val="4115121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45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Cloud 2">
            <a:extLst>
              <a:ext uri="{FF2B5EF4-FFF2-40B4-BE49-F238E27FC236}">
                <a16:creationId xmlns:a16="http://schemas.microsoft.com/office/drawing/2014/main" id="{0271F221-4D5E-49DF-A980-0905C56925B9}"/>
              </a:ext>
            </a:extLst>
          </p:cNvPr>
          <p:cNvSpPr/>
          <p:nvPr/>
        </p:nvSpPr>
        <p:spPr>
          <a:xfrm>
            <a:off x="9086422" y="-62095"/>
            <a:ext cx="3049375" cy="1023175"/>
          </a:xfrm>
          <a:prstGeom prst="cloud">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FFFFFF"/>
                </a:solidFill>
                <a:effectLst/>
                <a:uLnTx/>
                <a:uFillTx/>
                <a:latin typeface="Arial"/>
                <a:ea typeface="+mn-ea"/>
                <a:cs typeface="+mn-cs"/>
              </a:rPr>
              <a:t>Luyện</a:t>
            </a:r>
            <a:r>
              <a:rPr kumimoji="0" lang="en-US" sz="2800" b="0" i="0" u="none" strike="noStrike" kern="1200" cap="none" spc="0" normalizeH="0" baseline="0" noProof="0" dirty="0">
                <a:ln>
                  <a:noFill/>
                </a:ln>
                <a:solidFill>
                  <a:srgbClr val="FFFFFF"/>
                </a:solidFill>
                <a:effectLst/>
                <a:uLnTx/>
                <a:uFillTx/>
                <a:latin typeface="Arial"/>
                <a:ea typeface="+mn-ea"/>
                <a:cs typeface="+mn-cs"/>
              </a:rPr>
              <a:t> </a:t>
            </a:r>
            <a:r>
              <a:rPr kumimoji="0" lang="en-US" sz="2800" b="0" i="0" u="none" strike="noStrike" kern="1200" cap="none" spc="0" normalizeH="0" baseline="0" noProof="0" dirty="0" err="1">
                <a:ln>
                  <a:noFill/>
                </a:ln>
                <a:solidFill>
                  <a:srgbClr val="FFFFFF"/>
                </a:solidFill>
                <a:effectLst/>
                <a:uLnTx/>
                <a:uFillTx/>
                <a:latin typeface="Arial"/>
                <a:ea typeface="+mn-ea"/>
                <a:cs typeface="+mn-cs"/>
              </a:rPr>
              <a:t>đọc</a:t>
            </a:r>
            <a:r>
              <a:rPr kumimoji="0" lang="en-US" sz="2800" b="0" i="0" u="none" strike="noStrike" kern="1200" cap="none" spc="0" normalizeH="0" baseline="0" noProof="0" dirty="0">
                <a:ln>
                  <a:noFill/>
                </a:ln>
                <a:solidFill>
                  <a:srgbClr val="FFFFFF"/>
                </a:solidFill>
                <a:effectLst/>
                <a:uLnTx/>
                <a:uFillTx/>
                <a:latin typeface="Arial"/>
                <a:ea typeface="+mn-ea"/>
                <a:cs typeface="+mn-cs"/>
              </a:rPr>
              <a:t> </a:t>
            </a:r>
            <a:r>
              <a:rPr kumimoji="0" lang="en-US" sz="2800" b="0" i="0" u="none" strike="noStrike" kern="1200" cap="none" spc="0" normalizeH="0" baseline="0" noProof="0" dirty="0" err="1">
                <a:ln>
                  <a:noFill/>
                </a:ln>
                <a:solidFill>
                  <a:srgbClr val="FFFFFF"/>
                </a:solidFill>
                <a:effectLst/>
                <a:uLnTx/>
                <a:uFillTx/>
                <a:latin typeface="Arial"/>
                <a:ea typeface="+mn-ea"/>
                <a:cs typeface="+mn-cs"/>
              </a:rPr>
              <a:t>từ</a:t>
            </a:r>
            <a:r>
              <a:rPr kumimoji="0" lang="en-US" sz="2800" b="0" i="0" u="none" strike="noStrike" kern="1200" cap="none" spc="0" normalizeH="0" baseline="0" noProof="0" dirty="0">
                <a:ln>
                  <a:noFill/>
                </a:ln>
                <a:solidFill>
                  <a:srgbClr val="FFFFFF"/>
                </a:solidFill>
                <a:effectLst/>
                <a:uLnTx/>
                <a:uFillTx/>
                <a:latin typeface="Arial"/>
                <a:ea typeface="+mn-ea"/>
                <a:cs typeface="+mn-cs"/>
              </a:rPr>
              <a:t> </a:t>
            </a:r>
            <a:r>
              <a:rPr kumimoji="0" lang="en-US" sz="2800" b="0" i="0" u="none" strike="noStrike" kern="1200" cap="none" spc="0" normalizeH="0" baseline="0" noProof="0" dirty="0" err="1">
                <a:ln>
                  <a:noFill/>
                </a:ln>
                <a:solidFill>
                  <a:srgbClr val="FFFFFF"/>
                </a:solidFill>
                <a:effectLst/>
                <a:uLnTx/>
                <a:uFillTx/>
                <a:latin typeface="Arial"/>
                <a:ea typeface="+mn-ea"/>
                <a:cs typeface="+mn-cs"/>
              </a:rPr>
              <a:t>khó</a:t>
            </a:r>
            <a:endParaRPr kumimoji="0" lang="en-US" sz="2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7" name="Group 6">
            <a:extLst>
              <a:ext uri="{FF2B5EF4-FFF2-40B4-BE49-F238E27FC236}">
                <a16:creationId xmlns:a16="http://schemas.microsoft.com/office/drawing/2014/main" id="{EFF16B5D-7B53-4AC6-8024-65B4A9D92F51}"/>
              </a:ext>
            </a:extLst>
          </p:cNvPr>
          <p:cNvGrpSpPr/>
          <p:nvPr/>
        </p:nvGrpSpPr>
        <p:grpSpPr>
          <a:xfrm>
            <a:off x="753052" y="227065"/>
            <a:ext cx="1820027" cy="555217"/>
            <a:chOff x="635794" y="386605"/>
            <a:chExt cx="1395893" cy="555217"/>
          </a:xfrm>
        </p:grpSpPr>
        <p:sp>
          <p:nvSpPr>
            <p:cNvPr id="8" name="TextBox 7">
              <a:extLst>
                <a:ext uri="{FF2B5EF4-FFF2-40B4-BE49-F238E27FC236}">
                  <a16:creationId xmlns:a16="http://schemas.microsoft.com/office/drawing/2014/main" id="{925C8150-DA8A-4D5E-A197-BAAC48D3552A}"/>
                </a:ext>
              </a:extLst>
            </p:cNvPr>
            <p:cNvSpPr txBox="1"/>
            <p:nvPr/>
          </p:nvSpPr>
          <p:spPr>
            <a:xfrm>
              <a:off x="1218102" y="386605"/>
              <a:ext cx="813585" cy="53091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2200" b="1" i="0" u="none" strike="noStrike" kern="0" cap="none" spc="0" normalizeH="0" baseline="0" noProof="0" dirty="0">
                  <a:ln>
                    <a:noFill/>
                  </a:ln>
                  <a:solidFill>
                    <a:srgbClr val="17479D"/>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ĐỌC</a:t>
              </a:r>
              <a:endParaRPr kumimoji="0" lang="en-US" sz="2200" b="1" i="0" u="none" strike="noStrike" kern="0" cap="none" spc="0" normalizeH="0" baseline="0" noProof="0" dirty="0">
                <a:ln>
                  <a:noFill/>
                </a:ln>
                <a:solidFill>
                  <a:srgbClr val="17479D"/>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pic>
          <p:nvPicPr>
            <p:cNvPr id="9" name="Picture 8">
              <a:extLst>
                <a:ext uri="{FF2B5EF4-FFF2-40B4-BE49-F238E27FC236}">
                  <a16:creationId xmlns:a16="http://schemas.microsoft.com/office/drawing/2014/main" id="{485AA475-D7A4-4447-906D-B1EE42B76D93}"/>
                </a:ext>
              </a:extLst>
            </p:cNvPr>
            <p:cNvPicPr>
              <a:picLocks noChangeAspect="1"/>
            </p:cNvPicPr>
            <p:nvPr/>
          </p:nvPicPr>
          <p:blipFill rotWithShape="1">
            <a:blip r:embed="rId5">
              <a:clrChange>
                <a:clrFrom>
                  <a:srgbClr val="FFFCFF"/>
                </a:clrFrom>
                <a:clrTo>
                  <a:srgbClr val="FFFCFF">
                    <a:alpha val="0"/>
                  </a:srgbClr>
                </a:clrTo>
              </a:clrChange>
              <a:extLst>
                <a:ext uri="{BEBA8EAE-BF5A-486C-A8C5-ECC9F3942E4B}">
                  <a14:imgProps xmlns:a14="http://schemas.microsoft.com/office/drawing/2010/main">
                    <a14:imgLayer r:embed="rId6">
                      <a14:imgEffect>
                        <a14:sharpenSoften amount="25000"/>
                      </a14:imgEffect>
                      <a14:imgEffect>
                        <a14:saturation sat="200000"/>
                      </a14:imgEffect>
                    </a14:imgLayer>
                  </a14:imgProps>
                </a:ext>
              </a:extLst>
            </a:blip>
            <a:srcRect l="1772" t="2351" r="1"/>
            <a:stretch/>
          </p:blipFill>
          <p:spPr>
            <a:xfrm>
              <a:off x="635794" y="416650"/>
              <a:ext cx="582308" cy="525172"/>
            </a:xfrm>
            <a:prstGeom prst="rect">
              <a:avLst/>
            </a:prstGeom>
          </p:spPr>
        </p:pic>
      </p:grpSp>
      <p:sp>
        <p:nvSpPr>
          <p:cNvPr id="13" name="TextBox 12">
            <a:extLst>
              <a:ext uri="{FF2B5EF4-FFF2-40B4-BE49-F238E27FC236}">
                <a16:creationId xmlns:a16="http://schemas.microsoft.com/office/drawing/2014/main" id="{9A445345-1C97-4283-A373-B4764C1F6B71}"/>
              </a:ext>
            </a:extLst>
          </p:cNvPr>
          <p:cNvSpPr txBox="1"/>
          <p:nvPr/>
        </p:nvSpPr>
        <p:spPr>
          <a:xfrm>
            <a:off x="4082008" y="124243"/>
            <a:ext cx="3808288" cy="650499"/>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2800" b="1" i="0" u="none" strike="noStrike" kern="0" cap="none" spc="0" normalizeH="0" baseline="0" noProof="0" dirty="0">
                <a:ln>
                  <a:noFill/>
                </a:ln>
                <a:solidFill>
                  <a:srgbClr val="FFAB4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Mùa nước nổi</a:t>
            </a:r>
            <a:endParaRPr kumimoji="0" lang="en-US" sz="2800" b="1" i="0" u="none" strike="noStrike" kern="0" cap="none" spc="0" normalizeH="0" baseline="0" noProof="0" dirty="0">
              <a:ln>
                <a:noFill/>
              </a:ln>
              <a:solidFill>
                <a:srgbClr val="FFAB4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sp>
        <p:nvSpPr>
          <p:cNvPr id="14" name="TextBox 13">
            <a:extLst>
              <a:ext uri="{FF2B5EF4-FFF2-40B4-BE49-F238E27FC236}">
                <a16:creationId xmlns:a16="http://schemas.microsoft.com/office/drawing/2014/main" id="{B45B6452-7753-47F1-8F93-40ECB94E6E30}"/>
              </a:ext>
            </a:extLst>
          </p:cNvPr>
          <p:cNvSpPr txBox="1"/>
          <p:nvPr/>
        </p:nvSpPr>
        <p:spPr>
          <a:xfrm>
            <a:off x="590971" y="774742"/>
            <a:ext cx="10790362" cy="6123536"/>
          </a:xfrm>
          <a:prstGeom prst="rect">
            <a:avLst/>
          </a:prstGeom>
          <a:noFill/>
        </p:spPr>
        <p:txBody>
          <a:bodyPr wrap="square" rtlCol="0">
            <a:spAutoFit/>
          </a:bodyPr>
          <a:lstStyle/>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vi-VN" sz="2200" b="0" i="0" u="none" strike="noStrike" kern="1200" cap="none" spc="0" normalizeH="0" baseline="0" noProof="0" dirty="0">
                <a:ln>
                  <a:noFill/>
                </a:ln>
                <a:solidFill>
                  <a:srgbClr val="213054"/>
                </a:solidFill>
                <a:effectLst/>
                <a:uLnTx/>
                <a:uFillTx/>
                <a:latin typeface="Arial-Rounded" panose="020B0500000000000000" pitchFamily="34" charset="0"/>
                <a:ea typeface="Arial-Rounded" panose="020B0500000000000000" pitchFamily="34" charset="0"/>
                <a:cs typeface="Arial-Rounded" panose="020B0500000000000000" pitchFamily="34" charset="0"/>
              </a:rPr>
              <a:t>Mùa này người làng tôi gọi là </a:t>
            </a:r>
            <a:r>
              <a:rPr kumimoji="0" lang="vi-VN" sz="22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mùa nước nổi</a:t>
            </a:r>
            <a:r>
              <a:rPr kumimoji="0" lang="vi-VN" sz="2200" b="0" i="0" u="none" strike="noStrike" kern="1200" cap="none" spc="0" normalizeH="0" baseline="0" noProof="0" dirty="0">
                <a:ln>
                  <a:noFill/>
                </a:ln>
                <a:solidFill>
                  <a:srgbClr val="213054"/>
                </a:solidFill>
                <a:effectLst/>
                <a:uLnTx/>
                <a:uFillTx/>
                <a:latin typeface="Arial-Rounded" panose="020B0500000000000000" pitchFamily="34" charset="0"/>
                <a:ea typeface="Arial-Rounded" panose="020B0500000000000000" pitchFamily="34" charset="0"/>
                <a:cs typeface="Arial-Rounded" panose="020B0500000000000000" pitchFamily="34" charset="0"/>
              </a:rPr>
              <a:t>, không gọi là mùa nước lũ vì nước lên hiền hoà. Nước mỗi ngày một dâng lên. Mưa dầm dề, mưa </a:t>
            </a:r>
            <a:r>
              <a:rPr kumimoji="0" lang="vi-VN" sz="22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sướt mướ</a:t>
            </a:r>
            <a:r>
              <a:rPr kumimoji="0" lang="vi-VN" sz="22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t </a:t>
            </a:r>
            <a:r>
              <a:rPr kumimoji="0" lang="vi-VN" sz="2200" b="0" i="0" u="none" strike="noStrike" kern="1200" cap="none" spc="0" normalizeH="0" baseline="0" noProof="0" dirty="0">
                <a:ln>
                  <a:noFill/>
                </a:ln>
                <a:solidFill>
                  <a:srgbClr val="213054"/>
                </a:solidFill>
                <a:effectLst/>
                <a:uLnTx/>
                <a:uFillTx/>
                <a:latin typeface="Arial-Rounded" panose="020B0500000000000000" pitchFamily="34" charset="0"/>
                <a:ea typeface="Arial-Rounded" panose="020B0500000000000000" pitchFamily="34" charset="0"/>
                <a:cs typeface="Arial-Rounded" panose="020B0500000000000000" pitchFamily="34" charset="0"/>
              </a:rPr>
              <a:t>ngày này qua ngày khác.</a:t>
            </a:r>
          </a:p>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b="0" i="0" u="none" strike="noStrike" kern="1200" cap="none" spc="0" normalizeH="0" baseline="0" noProof="0" dirty="0">
                <a:ln>
                  <a:noFill/>
                </a:ln>
                <a:solidFill>
                  <a:srgbClr val="213054"/>
                </a:solidFill>
                <a:effectLst/>
                <a:uLnTx/>
                <a:uFillTx/>
                <a:latin typeface="Arial-Rounded" panose="020B0500000000000000" pitchFamily="34" charset="0"/>
                <a:ea typeface="Arial-Rounded" panose="020B0500000000000000" pitchFamily="34" charset="0"/>
                <a:cs typeface="Arial-Rounded" panose="020B0500000000000000" pitchFamily="34" charset="0"/>
              </a:rPr>
              <a:t>        Rồi đến rằm tháng Bảy: “</a:t>
            </a:r>
            <a:r>
              <a:rPr kumimoji="0" lang="vi-VN" sz="22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Rằm tháng Bảy </a:t>
            </a:r>
            <a:r>
              <a:rPr kumimoji="0" lang="vi-VN" sz="2200" b="0" i="0" u="none" strike="noStrike" kern="1200" cap="none" spc="0" normalizeH="0" baseline="0" noProof="0" dirty="0">
                <a:ln>
                  <a:noFill/>
                </a:ln>
                <a:solidFill>
                  <a:srgbClr val="213054"/>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 nhảy lên bờ”. Dòng sông Cửu Long đã no đầy, lại tràn qua bờ. Nước trong ao hồ, trong đồng ruộng của mùa mưa hoà lẫn với nước dòng sông Cửu Long.</a:t>
            </a:r>
          </a:p>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b="0" i="0" u="none" strike="noStrike" kern="1200" cap="none" spc="0" normalizeH="0" baseline="0" noProof="0" dirty="0">
                <a:ln>
                  <a:noFill/>
                </a:ln>
                <a:solidFill>
                  <a:srgbClr val="213054"/>
                </a:solidFill>
                <a:effectLst/>
                <a:uLnTx/>
                <a:uFillTx/>
                <a:latin typeface="Arial-Rounded" panose="020B0500000000000000" pitchFamily="34" charset="0"/>
                <a:ea typeface="Arial-Rounded" panose="020B0500000000000000" pitchFamily="34" charset="0"/>
                <a:cs typeface="Arial-Rounded" panose="020B0500000000000000" pitchFamily="34" charset="0"/>
              </a:rPr>
              <a:t>        Đồng ruộng, vườn tược và cây cỏ như biết giữ lại hạt </a:t>
            </a:r>
            <a:r>
              <a:rPr kumimoji="0" lang="vi-VN" sz="22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phù sa </a:t>
            </a:r>
            <a:r>
              <a:rPr kumimoji="0" lang="vi-VN" sz="2200" b="0" i="0" u="none" strike="noStrike" kern="1200" cap="none" spc="0" normalizeH="0" baseline="0" noProof="0" dirty="0">
                <a:ln>
                  <a:noFill/>
                </a:ln>
                <a:solidFill>
                  <a:srgbClr val="213054"/>
                </a:solidFill>
                <a:effectLst/>
                <a:uLnTx/>
                <a:uFillTx/>
                <a:latin typeface="Arial-Rounded" panose="020B0500000000000000" pitchFamily="34" charset="0"/>
                <a:ea typeface="Arial-Rounded" panose="020B0500000000000000" pitchFamily="34" charset="0"/>
                <a:cs typeface="Arial-Rounded" panose="020B0500000000000000" pitchFamily="34" charset="0"/>
              </a:rPr>
              <a:t>ở quanh mình, nước lại trong dần. Ngồi trong nhà, ta thấy cả những đàn cá </a:t>
            </a:r>
            <a:r>
              <a:rPr kumimoji="0" lang="vi-VN" sz="22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ròng ròng</a:t>
            </a:r>
            <a:r>
              <a:rPr kumimoji="0" lang="vi-VN" sz="2200" b="0" i="0" u="none" strike="noStrike" kern="1200" cap="none" spc="0" normalizeH="0" baseline="0" noProof="0" dirty="0">
                <a:ln>
                  <a:noFill/>
                </a:ln>
                <a:solidFill>
                  <a:srgbClr val="213054"/>
                </a:solidFill>
                <a:effectLst/>
                <a:uLnTx/>
                <a:uFillTx/>
                <a:latin typeface="Arial-Rounded" panose="020B0500000000000000" pitchFamily="34" charset="0"/>
                <a:ea typeface="Arial-Rounded" panose="020B0500000000000000" pitchFamily="34" charset="0"/>
                <a:cs typeface="Arial-Rounded" panose="020B0500000000000000" pitchFamily="34" charset="0"/>
              </a:rPr>
              <a:t>, từng đàn, từng đàn theo cá mẹ xuôi theo dòng nước, vào tận </a:t>
            </a:r>
            <a:r>
              <a:rPr kumimoji="0" lang="vi-VN" sz="22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đồng sâu</a:t>
            </a:r>
            <a:r>
              <a:rPr kumimoji="0" lang="vi-VN" sz="2200" b="0" i="0" u="none" strike="noStrike" kern="1200" cap="none" spc="0" normalizeH="0" baseline="0" noProof="0" dirty="0">
                <a:ln>
                  <a:noFill/>
                </a:ln>
                <a:solidFill>
                  <a:srgbClr val="213054"/>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b="0" i="0" u="none" strike="noStrike" kern="1200" cap="none" spc="0" normalizeH="0" baseline="0" noProof="0" dirty="0">
                <a:ln>
                  <a:noFill/>
                </a:ln>
                <a:solidFill>
                  <a:srgbClr val="213054"/>
                </a:solidFill>
                <a:effectLst/>
                <a:uLnTx/>
                <a:uFillTx/>
                <a:latin typeface="Arial-Rounded" panose="020B0500000000000000" pitchFamily="34" charset="0"/>
                <a:ea typeface="Arial-Rounded" panose="020B0500000000000000" pitchFamily="34" charset="0"/>
                <a:cs typeface="Arial-Rounded" panose="020B0500000000000000" pitchFamily="34" charset="0"/>
              </a:rPr>
              <a:t>        Ngủ một đêm, sáng dậy, nước ngập lên những viên gạch. Phải lấy ván, lấy tre làm cầu từ cửa trước vào đến tận bếp. Vui quá! Có cả một cây cầu </a:t>
            </a:r>
            <a:r>
              <a:rPr kumimoji="0" lang="vi-VN" sz="22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lắt lẻo </a:t>
            </a:r>
            <a:r>
              <a:rPr kumimoji="0" lang="vi-VN" sz="2200" b="0" i="0" u="none" strike="noStrike" kern="1200" cap="none" spc="0" normalizeH="0" baseline="0" noProof="0" dirty="0">
                <a:ln>
                  <a:noFill/>
                </a:ln>
                <a:solidFill>
                  <a:srgbClr val="213054"/>
                </a:solidFill>
                <a:effectLst/>
                <a:uLnTx/>
                <a:uFillTx/>
                <a:latin typeface="Arial-Rounded" panose="020B0500000000000000" pitchFamily="34" charset="0"/>
                <a:ea typeface="Arial-Rounded" panose="020B0500000000000000" pitchFamily="34" charset="0"/>
                <a:cs typeface="Arial-Rounded" panose="020B0500000000000000" pitchFamily="34" charset="0"/>
              </a:rPr>
              <a:t>ngay dưới mái </a:t>
            </a:r>
            <a:r>
              <a:rPr kumimoji="0" lang="vi-VN" sz="2200" b="0" i="0" u="none" strike="noStrike" kern="1200" cap="none" spc="0" normalizeH="0" baseline="0" noProof="0">
                <a:ln>
                  <a:noFill/>
                </a:ln>
                <a:solidFill>
                  <a:srgbClr val="213054"/>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endParaRPr kumimoji="0" lang="vi-VN" sz="2200" b="0" i="0" u="none" strike="noStrike" kern="1200" cap="none" spc="0" normalizeH="0" baseline="0" noProof="0" dirty="0">
              <a:ln>
                <a:noFill/>
              </a:ln>
              <a:solidFill>
                <a:srgbClr val="213054"/>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5" name="Picture 14">
            <a:extLst>
              <a:ext uri="{FF2B5EF4-FFF2-40B4-BE49-F238E27FC236}">
                <a16:creationId xmlns:a16="http://schemas.microsoft.com/office/drawing/2014/main" id="{22F51056-E7E9-4EC5-A732-0D4F25BEB3E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9877" y="905401"/>
            <a:ext cx="503423" cy="439346"/>
          </a:xfrm>
          <a:prstGeom prst="rect">
            <a:avLst/>
          </a:prstGeom>
        </p:spPr>
      </p:pic>
      <p:pic>
        <p:nvPicPr>
          <p:cNvPr id="16" name="Picture 15">
            <a:extLst>
              <a:ext uri="{FF2B5EF4-FFF2-40B4-BE49-F238E27FC236}">
                <a16:creationId xmlns:a16="http://schemas.microsoft.com/office/drawing/2014/main" id="{41ABB8A3-D0DA-4DE5-B3F3-94D5300CAE7B}"/>
              </a:ext>
            </a:extLst>
          </p:cNvPr>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9">
                    <a14:imgEffect>
                      <a14:sharpenSoften amount="50000"/>
                    </a14:imgEffect>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713727" y="2400917"/>
            <a:ext cx="475722" cy="439346"/>
          </a:xfrm>
          <a:prstGeom prst="rect">
            <a:avLst/>
          </a:prstGeom>
        </p:spPr>
      </p:pic>
      <p:pic>
        <p:nvPicPr>
          <p:cNvPr id="17" name="Picture 16">
            <a:extLst>
              <a:ext uri="{FF2B5EF4-FFF2-40B4-BE49-F238E27FC236}">
                <a16:creationId xmlns:a16="http://schemas.microsoft.com/office/drawing/2014/main" id="{E6702373-A872-4236-9F6B-25AFD6FA776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6824" y="3896433"/>
            <a:ext cx="475722" cy="439346"/>
          </a:xfrm>
          <a:prstGeom prst="rect">
            <a:avLst/>
          </a:prstGeom>
        </p:spPr>
      </p:pic>
      <p:pic>
        <p:nvPicPr>
          <p:cNvPr id="18" name="Picture 17">
            <a:extLst>
              <a:ext uri="{FF2B5EF4-FFF2-40B4-BE49-F238E27FC236}">
                <a16:creationId xmlns:a16="http://schemas.microsoft.com/office/drawing/2014/main" id="{FB7BEE1E-9D41-428A-BAB5-BE71F378D391}"/>
              </a:ext>
            </a:extLst>
          </p:cNvPr>
          <p:cNvPicPr>
            <a:picLocks noChangeAspect="1"/>
          </p:cNvPicPr>
          <p:nvPr/>
        </p:nvPicPr>
        <p:blipFill rotWithShape="1">
          <a:blip r:embed="rId11"/>
          <a:srcRect l="26090" t="28446" r="16812" b="22809"/>
          <a:stretch/>
        </p:blipFill>
        <p:spPr>
          <a:xfrm>
            <a:off x="640162" y="5329206"/>
            <a:ext cx="622852" cy="632748"/>
          </a:xfrm>
          <a:prstGeom prst="rect">
            <a:avLst/>
          </a:prstGeom>
        </p:spPr>
      </p:pic>
    </p:spTree>
    <p:custDataLst>
      <p:tags r:id="rId1"/>
    </p:custDataLst>
    <p:extLst>
      <p:ext uri="{BB962C8B-B14F-4D97-AF65-F5344CB8AC3E}">
        <p14:creationId xmlns:p14="http://schemas.microsoft.com/office/powerpoint/2010/main" val="25654101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3" name="图片 73732" descr="PPT素材-12"/>
          <p:cNvPicPr>
            <a:picLocks noChangeAspect="1"/>
          </p:cNvPicPr>
          <p:nvPr/>
        </p:nvPicPr>
        <p:blipFill>
          <a:blip r:embed="rId4"/>
          <a:stretch>
            <a:fillRect/>
          </a:stretch>
        </p:blipFill>
        <p:spPr>
          <a:xfrm>
            <a:off x="406400" y="0"/>
            <a:ext cx="11303000" cy="7200900"/>
          </a:xfrm>
          <a:prstGeom prst="rect">
            <a:avLst/>
          </a:prstGeom>
          <a:noFill/>
          <a:ln w="9525">
            <a:noFill/>
          </a:ln>
        </p:spPr>
      </p:pic>
      <p:pic>
        <p:nvPicPr>
          <p:cNvPr id="73735" name="图片 73734" descr="PPT素材-18"/>
          <p:cNvPicPr>
            <a:picLocks noChangeAspect="1"/>
          </p:cNvPicPr>
          <p:nvPr/>
        </p:nvPicPr>
        <p:blipFill>
          <a:blip r:embed="rId5"/>
          <a:stretch>
            <a:fillRect/>
          </a:stretch>
        </p:blipFill>
        <p:spPr>
          <a:xfrm>
            <a:off x="8451850" y="3817938"/>
            <a:ext cx="3740150" cy="3206750"/>
          </a:xfrm>
          <a:prstGeom prst="rect">
            <a:avLst/>
          </a:prstGeom>
          <a:noFill/>
          <a:ln w="9525">
            <a:noFill/>
          </a:ln>
        </p:spPr>
      </p:pic>
      <p:sp>
        <p:nvSpPr>
          <p:cNvPr id="67588" name="Text Box 4"/>
          <p:cNvSpPr txBox="1"/>
          <p:nvPr/>
        </p:nvSpPr>
        <p:spPr>
          <a:xfrm>
            <a:off x="2743200" y="2921000"/>
            <a:ext cx="6604000" cy="1105535"/>
          </a:xfrm>
          <a:prstGeom prst="rect">
            <a:avLst/>
          </a:prstGeom>
          <a:noFill/>
          <a:ln w="9525">
            <a:noFill/>
          </a:ln>
        </p:spPr>
        <p:txBody>
          <a:bodyPr lIns="121917" tIns="60958" rIns="121917" bIns="60958">
            <a:spAutoFit/>
          </a:bodyPr>
          <a:lstStyle/>
          <a:p>
            <a:pPr marL="0" marR="0" lvl="0" indent="0" algn="ctr" defTabSz="1219200" rtl="0" eaLnBrk="1" fontAlgn="auto" latinLnBrk="0" hangingPunct="1">
              <a:lnSpc>
                <a:spcPct val="100000"/>
              </a:lnSpc>
              <a:spcBef>
                <a:spcPct val="50000"/>
              </a:spcBef>
              <a:spcAft>
                <a:spcPts val="0"/>
              </a:spcAft>
              <a:buClrTx/>
              <a:buSzTx/>
              <a:buFontTx/>
              <a:buNone/>
              <a:tabLst/>
              <a:defRPr/>
            </a:pPr>
            <a:r>
              <a:rPr kumimoji="0" lang="en-US" altLang="en-US" sz="6400" b="0" i="0" u="none" strike="noStrike" kern="1200" cap="none" spc="0" normalizeH="0" baseline="0" noProof="0" dirty="0" err="1">
                <a:ln>
                  <a:noFill/>
                </a:ln>
                <a:solidFill>
                  <a:prstClr val="black"/>
                </a:solidFill>
                <a:effectLst/>
                <a:uLnTx/>
                <a:uFillTx/>
                <a:latin typeface="Arial-Rounded" panose="020B0500000000000000" charset="0"/>
                <a:ea typeface="Arial" panose="020B0604020202020204" pitchFamily="34" charset="0"/>
                <a:cs typeface="Arial-Rounded" panose="020B0500000000000000" charset="0"/>
              </a:rPr>
              <a:t>Giải</a:t>
            </a:r>
            <a:r>
              <a:rPr kumimoji="0" lang="en-US" altLang="en-US" sz="6400" b="0" i="0" u="none" strike="noStrike" kern="1200" cap="none" spc="0" normalizeH="0" baseline="0" noProof="0" dirty="0">
                <a:ln>
                  <a:noFill/>
                </a:ln>
                <a:solidFill>
                  <a:prstClr val="black"/>
                </a:solidFill>
                <a:effectLst/>
                <a:uLnTx/>
                <a:uFillTx/>
                <a:latin typeface="Arial-Rounded" panose="020B0500000000000000" charset="0"/>
                <a:ea typeface="Arial" panose="020B0604020202020204" pitchFamily="34" charset="0"/>
                <a:cs typeface="Arial-Rounded" panose="020B0500000000000000" charset="0"/>
              </a:rPr>
              <a:t> </a:t>
            </a:r>
            <a:r>
              <a:rPr kumimoji="0" lang="en-US" altLang="en-US" sz="6400" b="0" i="0" u="none" strike="noStrike" kern="1200" cap="none" spc="0" normalizeH="0" baseline="0" noProof="0" dirty="0" err="1">
                <a:ln>
                  <a:noFill/>
                </a:ln>
                <a:solidFill>
                  <a:prstClr val="black"/>
                </a:solidFill>
                <a:effectLst/>
                <a:uLnTx/>
                <a:uFillTx/>
                <a:latin typeface="Arial-Rounded" panose="020B0500000000000000" charset="0"/>
                <a:ea typeface="Arial" panose="020B0604020202020204" pitchFamily="34" charset="0"/>
                <a:cs typeface="Arial-Rounded" panose="020B0500000000000000" charset="0"/>
              </a:rPr>
              <a:t>nghĩa</a:t>
            </a:r>
            <a:r>
              <a:rPr kumimoji="0" lang="en-US" altLang="en-US" sz="6400" b="0" i="0" u="none" strike="noStrike" kern="1200" cap="none" spc="0" normalizeH="0" baseline="0" noProof="0" dirty="0">
                <a:ln>
                  <a:noFill/>
                </a:ln>
                <a:solidFill>
                  <a:prstClr val="black"/>
                </a:solidFill>
                <a:effectLst/>
                <a:uLnTx/>
                <a:uFillTx/>
                <a:latin typeface="Arial-Rounded" panose="020B0500000000000000" charset="0"/>
                <a:ea typeface="Arial" panose="020B0604020202020204" pitchFamily="34" charset="0"/>
                <a:cs typeface="Arial-Rounded" panose="020B0500000000000000" charset="0"/>
              </a:rPr>
              <a:t> </a:t>
            </a:r>
            <a:r>
              <a:rPr kumimoji="0" lang="en-US" altLang="en-US" sz="6400" b="0" i="0" u="none" strike="noStrike" kern="1200" cap="none" spc="0" normalizeH="0" baseline="0" noProof="0" dirty="0" err="1">
                <a:ln>
                  <a:noFill/>
                </a:ln>
                <a:solidFill>
                  <a:prstClr val="black"/>
                </a:solidFill>
                <a:effectLst/>
                <a:uLnTx/>
                <a:uFillTx/>
                <a:latin typeface="Arial-Rounded" panose="020B0500000000000000" charset="0"/>
                <a:ea typeface="Arial" panose="020B0604020202020204" pitchFamily="34" charset="0"/>
                <a:cs typeface="Arial-Rounded" panose="020B0500000000000000" charset="0"/>
              </a:rPr>
              <a:t>từ</a:t>
            </a:r>
            <a:endParaRPr kumimoji="0" lang="en-US" altLang="en-US" sz="6400" b="0" i="0" u="none" strike="noStrike" kern="1200" cap="none" spc="0" normalizeH="0" baseline="0" noProof="0" dirty="0">
              <a:ln>
                <a:noFill/>
              </a:ln>
              <a:solidFill>
                <a:prstClr val="black"/>
              </a:solidFill>
              <a:effectLst/>
              <a:uLnTx/>
              <a:uFillTx/>
              <a:latin typeface="Arial-Rounded" panose="020B0500000000000000" charset="0"/>
              <a:ea typeface="Arial" panose="020B0604020202020204" pitchFamily="34" charset="0"/>
              <a:cs typeface="Arial-Rounded" panose="020B0500000000000000" charset="0"/>
            </a:endParaRPr>
          </a:p>
        </p:txBody>
      </p:sp>
    </p:spTree>
  </p:cSld>
  <p:clrMapOvr>
    <a:masterClrMapping/>
  </p:clrMapOvr>
  <p:transition>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3733"/>
                                        </p:tgtEl>
                                        <p:attrNameLst>
                                          <p:attrName>style.visibility</p:attrName>
                                        </p:attrNameLst>
                                      </p:cBhvr>
                                      <p:to>
                                        <p:strVal val="visible"/>
                                      </p:to>
                                    </p:set>
                                    <p:anim calcmode="lin" valueType="num">
                                      <p:cBhvr>
                                        <p:cTn id="7" dur="500" fill="hold"/>
                                        <p:tgtEl>
                                          <p:spTgt spid="73733"/>
                                        </p:tgtEl>
                                        <p:attrNameLst>
                                          <p:attrName>ppt_w</p:attrName>
                                        </p:attrNameLst>
                                      </p:cBhvr>
                                      <p:tavLst>
                                        <p:tav tm="0">
                                          <p:val>
                                            <p:fltVal val="0"/>
                                          </p:val>
                                        </p:tav>
                                        <p:tav tm="100000">
                                          <p:val>
                                            <p:strVal val="#ppt_w"/>
                                          </p:val>
                                        </p:tav>
                                      </p:tavLst>
                                    </p:anim>
                                    <p:anim calcmode="lin" valueType="num">
                                      <p:cBhvr>
                                        <p:cTn id="8" dur="500" fill="hold"/>
                                        <p:tgtEl>
                                          <p:spTgt spid="73733"/>
                                        </p:tgtEl>
                                        <p:attrNameLst>
                                          <p:attrName>ppt_h</p:attrName>
                                        </p:attrNameLst>
                                      </p:cBhvr>
                                      <p:tavLst>
                                        <p:tav tm="0">
                                          <p:val>
                                            <p:fltVal val="0"/>
                                          </p:val>
                                        </p:tav>
                                        <p:tav tm="100000">
                                          <p:val>
                                            <p:strVal val="#ppt_h"/>
                                          </p:val>
                                        </p:tav>
                                      </p:tavLst>
                                    </p:anim>
                                    <p:animEffect transition="in" filter="fade">
                                      <p:cBhvr>
                                        <p:cTn id="9" dur="500"/>
                                        <p:tgtEl>
                                          <p:spTgt spid="73733"/>
                                        </p:tgtEl>
                                      </p:cBhvr>
                                    </p:animEffect>
                                  </p:childTnLst>
                                </p:cTn>
                              </p:par>
                            </p:childTnLst>
                          </p:cTn>
                        </p:par>
                        <p:par>
                          <p:cTn id="10" fill="hold">
                            <p:stCondLst>
                              <p:cond delay="500"/>
                            </p:stCondLst>
                            <p:childTnLst>
                              <p:par>
                                <p:cTn id="11" presetID="35" presetClass="entr" presetSubtype="0" fill="hold" nodeType="afterEffect">
                                  <p:stCondLst>
                                    <p:cond delay="0"/>
                                  </p:stCondLst>
                                  <p:childTnLst>
                                    <p:set>
                                      <p:cBhvr>
                                        <p:cTn id="12" dur="1" fill="hold">
                                          <p:stCondLst>
                                            <p:cond delay="0"/>
                                          </p:stCondLst>
                                        </p:cTn>
                                        <p:tgtEl>
                                          <p:spTgt spid="73735"/>
                                        </p:tgtEl>
                                        <p:attrNameLst>
                                          <p:attrName>style.visibility</p:attrName>
                                        </p:attrNameLst>
                                      </p:cBhvr>
                                      <p:to>
                                        <p:strVal val="visible"/>
                                      </p:to>
                                    </p:set>
                                    <p:animEffect transition="in" filter="fade">
                                      <p:cBhvr>
                                        <p:cTn id="13" dur="2000"/>
                                        <p:tgtEl>
                                          <p:spTgt spid="73735"/>
                                        </p:tgtEl>
                                      </p:cBhvr>
                                    </p:animEffect>
                                    <p:anim calcmode="lin" valueType="num">
                                      <p:cBhvr>
                                        <p:cTn id="14" dur="2000" fill="hold"/>
                                        <p:tgtEl>
                                          <p:spTgt spid="73735"/>
                                        </p:tgtEl>
                                        <p:attrNameLst>
                                          <p:attrName>style.rotation</p:attrName>
                                        </p:attrNameLst>
                                      </p:cBhvr>
                                      <p:tavLst>
                                        <p:tav tm="0">
                                          <p:val>
                                            <p:fltVal val="720"/>
                                          </p:val>
                                        </p:tav>
                                        <p:tav tm="100000">
                                          <p:val>
                                            <p:fltVal val="0"/>
                                          </p:val>
                                        </p:tav>
                                      </p:tavLst>
                                    </p:anim>
                                    <p:anim calcmode="lin" valueType="num">
                                      <p:cBhvr>
                                        <p:cTn id="15" dur="2000" fill="hold"/>
                                        <p:tgtEl>
                                          <p:spTgt spid="73735"/>
                                        </p:tgtEl>
                                        <p:attrNameLst>
                                          <p:attrName>ppt_h</p:attrName>
                                        </p:attrNameLst>
                                      </p:cBhvr>
                                      <p:tavLst>
                                        <p:tav tm="0">
                                          <p:val>
                                            <p:fltVal val="0"/>
                                          </p:val>
                                        </p:tav>
                                        <p:tav tm="100000">
                                          <p:val>
                                            <p:strVal val="#ppt_h"/>
                                          </p:val>
                                        </p:tav>
                                      </p:tavLst>
                                    </p:anim>
                                    <p:anim calcmode="lin" valueType="num">
                                      <p:cBhvr>
                                        <p:cTn id="16" dur="2000" fill="hold"/>
                                        <p:tgtEl>
                                          <p:spTgt spid="7373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847F7A5-5D7B-433B-9A47-78AE04088869}"/>
              </a:ext>
            </a:extLst>
          </p:cNvPr>
          <p:cNvPicPr>
            <a:picLocks noChangeAspect="1"/>
          </p:cNvPicPr>
          <p:nvPr/>
        </p:nvPicPr>
        <p:blipFill rotWithShape="1">
          <a:blip r:embed="rId3">
            <a:clrChange>
              <a:clrFrom>
                <a:srgbClr val="FFFCFF"/>
              </a:clrFrom>
              <a:clrTo>
                <a:srgbClr val="FFFCFF">
                  <a:alpha val="0"/>
                </a:srgbClr>
              </a:clrTo>
            </a:clrChange>
            <a:extLst>
              <a:ext uri="{BEBA8EAE-BF5A-486C-A8C5-ECC9F3942E4B}">
                <a14:imgProps xmlns:a14="http://schemas.microsoft.com/office/drawing/2010/main">
                  <a14:imgLayer r:embed="rId4">
                    <a14:imgEffect>
                      <a14:sharpenSoften amount="25000"/>
                    </a14:imgEffect>
                    <a14:imgEffect>
                      <a14:saturation sat="200000"/>
                    </a14:imgEffect>
                  </a14:imgLayer>
                </a14:imgProps>
              </a:ext>
            </a:extLst>
          </a:blip>
          <a:srcRect l="1772" t="2351" r="1"/>
          <a:stretch/>
        </p:blipFill>
        <p:spPr>
          <a:xfrm>
            <a:off x="1396801" y="51550"/>
            <a:ext cx="1218647" cy="882539"/>
          </a:xfrm>
          <a:prstGeom prst="rect">
            <a:avLst/>
          </a:prstGeom>
        </p:spPr>
      </p:pic>
      <p:sp>
        <p:nvSpPr>
          <p:cNvPr id="9" name="TextBox 8">
            <a:extLst>
              <a:ext uri="{FF2B5EF4-FFF2-40B4-BE49-F238E27FC236}">
                <a16:creationId xmlns:a16="http://schemas.microsoft.com/office/drawing/2014/main" id="{6D11A8ED-0FA5-4966-A631-2144108B0D76}"/>
              </a:ext>
            </a:extLst>
          </p:cNvPr>
          <p:cNvSpPr txBox="1"/>
          <p:nvPr/>
        </p:nvSpPr>
        <p:spPr>
          <a:xfrm>
            <a:off x="2100095" y="553019"/>
            <a:ext cx="6402079" cy="91749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vi-VN" sz="4000" b="1"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Từ ngữ</a:t>
            </a:r>
            <a:endParaRPr kumimoji="0" lang="en-US" sz="4000" b="1"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Rectangle 9">
            <a:extLst>
              <a:ext uri="{FF2B5EF4-FFF2-40B4-BE49-F238E27FC236}">
                <a16:creationId xmlns:a16="http://schemas.microsoft.com/office/drawing/2014/main" id="{B98FD808-DA4D-4248-9537-B52B11140589}"/>
              </a:ext>
            </a:extLst>
          </p:cNvPr>
          <p:cNvSpPr/>
          <p:nvPr/>
        </p:nvSpPr>
        <p:spPr>
          <a:xfrm>
            <a:off x="481879" y="1796279"/>
            <a:ext cx="11710121" cy="739754"/>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cá ròng ròng (cá lòng ròng) </a:t>
            </a:r>
            <a:endParaRPr kumimoji="0" lang="vi-VN" sz="32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2" name="TextBox 11">
            <a:extLst>
              <a:ext uri="{FF2B5EF4-FFF2-40B4-BE49-F238E27FC236}">
                <a16:creationId xmlns:a16="http://schemas.microsoft.com/office/drawing/2014/main" id="{79E8FD20-A447-4765-A51B-0851A0C6C404}"/>
              </a:ext>
            </a:extLst>
          </p:cNvPr>
          <p:cNvSpPr txBox="1"/>
          <p:nvPr/>
        </p:nvSpPr>
        <p:spPr>
          <a:xfrm>
            <a:off x="5606583" y="1796279"/>
            <a:ext cx="6880259" cy="2207527"/>
          </a:xfrm>
          <a:prstGeom prst="rect">
            <a:avLst/>
          </a:prstGeom>
          <a:noFill/>
        </p:spPr>
        <p:txBody>
          <a:bodyPr wrap="square" rtlCol="0">
            <a:spAutoFit/>
          </a:bodyPr>
          <a:lstStyle/>
          <a:p>
            <a:pPr>
              <a:lnSpc>
                <a:spcPct val="150000"/>
              </a:lnSpc>
            </a:pPr>
            <a:r>
              <a:rPr kumimoji="0" lang="vi-VN" sz="3200" b="0"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loài cá lóc nhỏ,</a:t>
            </a:r>
            <a:r>
              <a:rPr kumimoji="0" lang="en-US" sz="3200" b="0"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lang="vi-VN" sz="3200" dirty="0">
                <a:solidFill>
                  <a:srgbClr val="70AD47">
                    <a:lumMod val="50000"/>
                  </a:srgbClr>
                </a:solidFill>
                <a:latin typeface="Arial-Rounded" panose="020B0500000000000000" pitchFamily="34" charset="0"/>
                <a:ea typeface="Arial-Rounded" panose="020B0500000000000000" pitchFamily="34" charset="0"/>
                <a:cs typeface="Arial-Rounded" panose="020B0500000000000000" pitchFamily="34" charset="0"/>
              </a:rPr>
              <a:t>thường bơi theo đàn vào mùa nước nổi.</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3200" b="0"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endParaRPr kumimoji="0" lang="en-US" sz="3200" b="0"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6" name="TextBox 15">
            <a:extLst>
              <a:ext uri="{FF2B5EF4-FFF2-40B4-BE49-F238E27FC236}">
                <a16:creationId xmlns:a16="http://schemas.microsoft.com/office/drawing/2014/main" id="{DA35830A-0D95-4C07-A6A2-F2D1A996D4BA}"/>
              </a:ext>
            </a:extLst>
          </p:cNvPr>
          <p:cNvSpPr txBox="1"/>
          <p:nvPr/>
        </p:nvSpPr>
        <p:spPr>
          <a:xfrm>
            <a:off x="531142" y="3100901"/>
            <a:ext cx="11129715" cy="73975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vi-VN" sz="3200" b="0"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4288164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500"/>
                            </p:stCondLst>
                            <p:childTnLst>
                              <p:par>
                                <p:cTn id="17" presetID="22" presetClass="entr" presetSubtype="8" fill="hold" grpId="0" nodeType="afterEffect" nodePh="1">
                                  <p:stCondLst>
                                    <p:cond delay="0"/>
                                  </p:stCondLst>
                                  <p:endCondLst>
                                    <p:cond evt="begin" delay="0">
                                      <p:tn val="17"/>
                                    </p:cond>
                                  </p:end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D11A8ED-0FA5-4966-A631-2144108B0D76}"/>
              </a:ext>
            </a:extLst>
          </p:cNvPr>
          <p:cNvSpPr txBox="1"/>
          <p:nvPr/>
        </p:nvSpPr>
        <p:spPr>
          <a:xfrm>
            <a:off x="3466779" y="444761"/>
            <a:ext cx="6402079" cy="91749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vi-VN" sz="4000" b="1"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Từ ngữ</a:t>
            </a:r>
            <a:endParaRPr kumimoji="0" lang="en-US" sz="4000" b="1"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a:extLst>
              <a:ext uri="{FF2B5EF4-FFF2-40B4-BE49-F238E27FC236}">
                <a16:creationId xmlns:a16="http://schemas.microsoft.com/office/drawing/2014/main" id="{422ACF6E-78BA-4E08-BDBB-66B436C35A67}"/>
              </a:ext>
            </a:extLst>
          </p:cNvPr>
          <p:cNvSpPr/>
          <p:nvPr/>
        </p:nvSpPr>
        <p:spPr>
          <a:xfrm>
            <a:off x="2594608" y="1425518"/>
            <a:ext cx="9115513"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một con sông lớn ở miền Nam nước ta.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Rectangle 13">
            <a:extLst>
              <a:ext uri="{FF2B5EF4-FFF2-40B4-BE49-F238E27FC236}">
                <a16:creationId xmlns:a16="http://schemas.microsoft.com/office/drawing/2014/main" id="{F7FCF303-53C2-43AA-B9F3-56A6F6B41DC4}"/>
              </a:ext>
            </a:extLst>
          </p:cNvPr>
          <p:cNvSpPr/>
          <p:nvPr/>
        </p:nvSpPr>
        <p:spPr>
          <a:xfrm>
            <a:off x="481879" y="1209968"/>
            <a:ext cx="11710121" cy="739754"/>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Cửu Long</a:t>
            </a:r>
            <a:endParaRPr kumimoji="0" lang="vi-VN" sz="32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7" name="Picture 2" descr="Danh sách 8 cửa sông còn sót lại của sông Cửu Long">
            <a:extLst>
              <a:ext uri="{FF2B5EF4-FFF2-40B4-BE49-F238E27FC236}">
                <a16:creationId xmlns:a16="http://schemas.microsoft.com/office/drawing/2014/main" id="{9D8C9E8C-06B7-4FB7-8446-A9B874248263}"/>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750142" y="2217440"/>
            <a:ext cx="7607376" cy="4312697"/>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5BB0C9FB-1855-47CA-BD41-7CC2B0EE8609}"/>
              </a:ext>
            </a:extLst>
          </p:cNvPr>
          <p:cNvSpPr/>
          <p:nvPr/>
        </p:nvSpPr>
        <p:spPr>
          <a:xfrm>
            <a:off x="2594608" y="2111417"/>
            <a:ext cx="8603302"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đất, cát nhỏ mịn, hoà tan trong dòng nước hoặc lắng đọng lại ở bờ sông, bãi bồi. </a:t>
            </a:r>
            <a:endParaRPr kumimoji="0" lang="en-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9" name="Rectangle 18">
            <a:extLst>
              <a:ext uri="{FF2B5EF4-FFF2-40B4-BE49-F238E27FC236}">
                <a16:creationId xmlns:a16="http://schemas.microsoft.com/office/drawing/2014/main" id="{DC8C1E11-CA95-4C55-B1F1-B257F82B0F3B}"/>
              </a:ext>
            </a:extLst>
          </p:cNvPr>
          <p:cNvSpPr/>
          <p:nvPr/>
        </p:nvSpPr>
        <p:spPr>
          <a:xfrm>
            <a:off x="481879" y="1940267"/>
            <a:ext cx="11710121" cy="739754"/>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phù sa</a:t>
            </a:r>
            <a:endParaRPr kumimoji="0" lang="vi-VN" sz="32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2" name="Picture 6" descr="Lở mãi sao không phù sa - Văn nghệ Tiền Giang online">
            <a:extLst>
              <a:ext uri="{FF2B5EF4-FFF2-40B4-BE49-F238E27FC236}">
                <a16:creationId xmlns:a16="http://schemas.microsoft.com/office/drawing/2014/main" id="{4CB18963-56B2-4D5E-BD2E-0D035888C5FD}"/>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8000"/>
                    </a14:imgEffect>
                  </a14:imgLayer>
                </a14:imgProps>
              </a:ext>
              <a:ext uri="{28A0092B-C50C-407E-A947-70E740481C1C}">
                <a14:useLocalDpi xmlns:a14="http://schemas.microsoft.com/office/drawing/2010/main" val="0"/>
              </a:ext>
            </a:extLst>
          </a:blip>
          <a:srcRect/>
          <a:stretch>
            <a:fillRect/>
          </a:stretch>
        </p:blipFill>
        <p:spPr bwMode="auto">
          <a:xfrm>
            <a:off x="3095373" y="3188635"/>
            <a:ext cx="5812653" cy="35006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19509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nodeType="clickEffect">
                                  <p:stCondLst>
                                    <p:cond delay="0"/>
                                  </p:stCondLst>
                                  <p:childTnLst>
                                    <p:set>
                                      <p:cBhvr>
                                        <p:cTn id="23" dur="1" fill="hold">
                                          <p:stCondLst>
                                            <p:cond delay="0"/>
                                          </p:stCondLst>
                                        </p:cTn>
                                        <p:tgtEl>
                                          <p:spTgt spid="17"/>
                                        </p:tgtEl>
                                        <p:attrNameLst>
                                          <p:attrName>style.visibility</p:attrName>
                                        </p:attrNameLst>
                                      </p:cBhvr>
                                      <p:to>
                                        <p:strVal val="hidden"/>
                                      </p:to>
                                    </p:set>
                                  </p:childTnLst>
                                </p:cTn>
                              </p:par>
                              <p:par>
                                <p:cTn id="24" presetID="22" presetClass="entr" presetSubtype="8"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A9E6D291-B7C2-4C07-B47E-CADC69212926}"/>
              </a:ext>
            </a:extLst>
          </p:cNvPr>
          <p:cNvSpPr txBox="1"/>
          <p:nvPr/>
        </p:nvSpPr>
        <p:spPr>
          <a:xfrm>
            <a:off x="2381885" y="199235"/>
            <a:ext cx="1400934" cy="73020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17479D"/>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endParaRPr kumimoji="0" lang="en-US" sz="3200" b="1" i="0" u="none" strike="noStrike" kern="1200" cap="none" spc="0" normalizeH="0" baseline="0" noProof="0" dirty="0">
              <a:ln>
                <a:noFill/>
              </a:ln>
              <a:solidFill>
                <a:srgbClr val="17479D"/>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34" name="Picture 33">
            <a:extLst>
              <a:ext uri="{FF2B5EF4-FFF2-40B4-BE49-F238E27FC236}">
                <a16:creationId xmlns:a16="http://schemas.microsoft.com/office/drawing/2014/main" id="{792DD97F-CC75-4E4A-B417-117DCBBF01AE}"/>
              </a:ext>
            </a:extLst>
          </p:cNvPr>
          <p:cNvPicPr>
            <a:picLocks noChangeAspect="1"/>
          </p:cNvPicPr>
          <p:nvPr/>
        </p:nvPicPr>
        <p:blipFill rotWithShape="1">
          <a:blip r:embed="rId3">
            <a:clrChange>
              <a:clrFrom>
                <a:srgbClr val="FFFCFF"/>
              </a:clrFrom>
              <a:clrTo>
                <a:srgbClr val="FFFCFF">
                  <a:alpha val="0"/>
                </a:srgbClr>
              </a:clrTo>
            </a:clrChange>
            <a:extLst>
              <a:ext uri="{BEBA8EAE-BF5A-486C-A8C5-ECC9F3942E4B}">
                <a14:imgProps xmlns:a14="http://schemas.microsoft.com/office/drawing/2010/main">
                  <a14:imgLayer r:embed="rId4">
                    <a14:imgEffect>
                      <a14:sharpenSoften amount="25000"/>
                    </a14:imgEffect>
                    <a14:imgEffect>
                      <a14:saturation sat="200000"/>
                    </a14:imgEffect>
                  </a14:imgLayer>
                </a14:imgProps>
              </a:ext>
            </a:extLst>
          </a:blip>
          <a:srcRect l="1772" t="2351" r="1"/>
          <a:stretch/>
        </p:blipFill>
        <p:spPr>
          <a:xfrm>
            <a:off x="1545447" y="200922"/>
            <a:ext cx="1002692" cy="809965"/>
          </a:xfrm>
          <a:prstGeom prst="rect">
            <a:avLst/>
          </a:prstGeom>
        </p:spPr>
      </p:pic>
      <p:sp>
        <p:nvSpPr>
          <p:cNvPr id="35" name="TextBox 34">
            <a:extLst>
              <a:ext uri="{FF2B5EF4-FFF2-40B4-BE49-F238E27FC236}">
                <a16:creationId xmlns:a16="http://schemas.microsoft.com/office/drawing/2014/main" id="{CE0700FA-37B9-496E-A4EA-09C62F27F5D3}"/>
              </a:ext>
            </a:extLst>
          </p:cNvPr>
          <p:cNvSpPr txBox="1"/>
          <p:nvPr/>
        </p:nvSpPr>
        <p:spPr>
          <a:xfrm>
            <a:off x="1300268" y="882529"/>
            <a:ext cx="9239566" cy="80996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Ngắt nghỉ câu dài</a:t>
            </a:r>
            <a:endParaRPr kumimoji="0" lang="en-US" sz="3600" b="1" i="0" u="none" strike="noStrike" kern="1200" cap="none" spc="0" normalizeH="0" baseline="0" noProof="0" dirty="0">
              <a:ln>
                <a:noFill/>
              </a:ln>
              <a:solidFill>
                <a:srgbClr val="70AD47">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6" name="Rectangle 35">
            <a:extLst>
              <a:ext uri="{FF2B5EF4-FFF2-40B4-BE49-F238E27FC236}">
                <a16:creationId xmlns:a16="http://schemas.microsoft.com/office/drawing/2014/main" id="{48F0DB46-517C-4B7D-906B-D04D12D7E25F}"/>
              </a:ext>
            </a:extLst>
          </p:cNvPr>
          <p:cNvSpPr/>
          <p:nvPr/>
        </p:nvSpPr>
        <p:spPr>
          <a:xfrm>
            <a:off x="978943" y="1773946"/>
            <a:ext cx="10325990" cy="1640962"/>
          </a:xfrm>
          <a:prstGeom prst="rect">
            <a:avLst/>
          </a:prstGeom>
        </p:spPr>
        <p:txBody>
          <a:bodyPr wrap="square">
            <a:spAutoFit/>
          </a:bodyPr>
          <a:lstStyle/>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Nước trong ao hồ, trong đồng ruộng của mùa mưa hoà lẫn với nước dòng sông Cửu Long.</a:t>
            </a:r>
          </a:p>
        </p:txBody>
      </p:sp>
      <p:sp>
        <p:nvSpPr>
          <p:cNvPr id="37" name="Rectangle 36">
            <a:extLst>
              <a:ext uri="{FF2B5EF4-FFF2-40B4-BE49-F238E27FC236}">
                <a16:creationId xmlns:a16="http://schemas.microsoft.com/office/drawing/2014/main" id="{CC49244A-5547-41D8-898E-58D5A312F732}"/>
              </a:ext>
            </a:extLst>
          </p:cNvPr>
          <p:cNvSpPr/>
          <p:nvPr/>
        </p:nvSpPr>
        <p:spPr>
          <a:xfrm>
            <a:off x="1020883" y="3301027"/>
            <a:ext cx="10325990" cy="2471959"/>
          </a:xfrm>
          <a:prstGeom prst="rect">
            <a:avLst/>
          </a:prstGeom>
        </p:spPr>
        <p:txBody>
          <a:bodyPr wrap="square">
            <a:spAutoFit/>
          </a:bodyPr>
          <a:lstStyle/>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Ngồi trong nhà, ta thấy cả những đàn cá ròng ròng, từng đàn, từng đàn theo cá mẹ xuôi theo dòng nước, vào tận đồng sâu.</a:t>
            </a:r>
          </a:p>
        </p:txBody>
      </p:sp>
      <p:cxnSp>
        <p:nvCxnSpPr>
          <p:cNvPr id="38" name="Straight Connector 37">
            <a:extLst>
              <a:ext uri="{FF2B5EF4-FFF2-40B4-BE49-F238E27FC236}">
                <a16:creationId xmlns:a16="http://schemas.microsoft.com/office/drawing/2014/main" id="{A3D2416C-959E-444C-8EDE-D2A290B4FF69}"/>
              </a:ext>
            </a:extLst>
          </p:cNvPr>
          <p:cNvCxnSpPr>
            <a:cxnSpLocks/>
          </p:cNvCxnSpPr>
          <p:nvPr/>
        </p:nvCxnSpPr>
        <p:spPr>
          <a:xfrm flipH="1">
            <a:off x="5441262" y="1692494"/>
            <a:ext cx="190467" cy="7990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C3DEC04-AF27-4F8E-9FBD-5A77942FC346}"/>
              </a:ext>
            </a:extLst>
          </p:cNvPr>
          <p:cNvCxnSpPr>
            <a:cxnSpLocks/>
          </p:cNvCxnSpPr>
          <p:nvPr/>
        </p:nvCxnSpPr>
        <p:spPr>
          <a:xfrm flipH="1">
            <a:off x="9265257" y="1683673"/>
            <a:ext cx="190467" cy="7990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DF5D56DC-B2CC-4487-B20B-51773A66D2BA}"/>
              </a:ext>
            </a:extLst>
          </p:cNvPr>
          <p:cNvCxnSpPr>
            <a:cxnSpLocks/>
          </p:cNvCxnSpPr>
          <p:nvPr/>
        </p:nvCxnSpPr>
        <p:spPr>
          <a:xfrm flipH="1">
            <a:off x="3741481" y="2502012"/>
            <a:ext cx="190467" cy="7990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CDD5B9A1-94E8-4BD7-936C-3DD284050475}"/>
              </a:ext>
            </a:extLst>
          </p:cNvPr>
          <p:cNvCxnSpPr>
            <a:cxnSpLocks/>
          </p:cNvCxnSpPr>
          <p:nvPr/>
        </p:nvCxnSpPr>
        <p:spPr>
          <a:xfrm flipH="1">
            <a:off x="10261248" y="2502012"/>
            <a:ext cx="190467" cy="7990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7C02AA8C-EB49-4987-AE62-991A1258D348}"/>
              </a:ext>
            </a:extLst>
          </p:cNvPr>
          <p:cNvCxnSpPr>
            <a:cxnSpLocks/>
          </p:cNvCxnSpPr>
          <p:nvPr/>
        </p:nvCxnSpPr>
        <p:spPr>
          <a:xfrm flipH="1">
            <a:off x="10444600" y="2502012"/>
            <a:ext cx="190467" cy="7990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033DF07-4449-444D-9269-58639CDE60FA}"/>
              </a:ext>
            </a:extLst>
          </p:cNvPr>
          <p:cNvCxnSpPr>
            <a:cxnSpLocks/>
          </p:cNvCxnSpPr>
          <p:nvPr/>
        </p:nvCxnSpPr>
        <p:spPr>
          <a:xfrm flipH="1">
            <a:off x="4803274" y="3301027"/>
            <a:ext cx="190467" cy="7990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1BC1EA8-071A-4031-A838-A0254FEC5D5A}"/>
              </a:ext>
            </a:extLst>
          </p:cNvPr>
          <p:cNvCxnSpPr>
            <a:cxnSpLocks/>
          </p:cNvCxnSpPr>
          <p:nvPr/>
        </p:nvCxnSpPr>
        <p:spPr>
          <a:xfrm flipH="1">
            <a:off x="2191418" y="4167943"/>
            <a:ext cx="190467" cy="7990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B4D3DE93-DC3A-4D28-BC4F-2FBAFBA71961}"/>
              </a:ext>
            </a:extLst>
          </p:cNvPr>
          <p:cNvCxnSpPr>
            <a:cxnSpLocks/>
          </p:cNvCxnSpPr>
          <p:nvPr/>
        </p:nvCxnSpPr>
        <p:spPr>
          <a:xfrm flipH="1">
            <a:off x="4496604" y="4100042"/>
            <a:ext cx="190467" cy="7990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AEB8949-8B43-4515-BAEE-FD9A90CEBABB}"/>
              </a:ext>
            </a:extLst>
          </p:cNvPr>
          <p:cNvCxnSpPr>
            <a:cxnSpLocks/>
          </p:cNvCxnSpPr>
          <p:nvPr/>
        </p:nvCxnSpPr>
        <p:spPr>
          <a:xfrm flipH="1">
            <a:off x="3536334" y="4851563"/>
            <a:ext cx="190467" cy="7990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E9BB8765-C0E7-4169-903D-16827866DCFB}"/>
              </a:ext>
            </a:extLst>
          </p:cNvPr>
          <p:cNvCxnSpPr>
            <a:cxnSpLocks/>
          </p:cNvCxnSpPr>
          <p:nvPr/>
        </p:nvCxnSpPr>
        <p:spPr>
          <a:xfrm flipH="1">
            <a:off x="7283043" y="4899057"/>
            <a:ext cx="190467" cy="7990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7E073A11-DF54-4A08-A9E4-13CC92D938C9}"/>
              </a:ext>
            </a:extLst>
          </p:cNvPr>
          <p:cNvCxnSpPr>
            <a:cxnSpLocks/>
          </p:cNvCxnSpPr>
          <p:nvPr/>
        </p:nvCxnSpPr>
        <p:spPr>
          <a:xfrm flipH="1">
            <a:off x="7409697" y="4899057"/>
            <a:ext cx="190467" cy="7990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87059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4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FF16B5D-7B53-4AC6-8024-65B4A9D92F51}"/>
              </a:ext>
            </a:extLst>
          </p:cNvPr>
          <p:cNvGrpSpPr/>
          <p:nvPr/>
        </p:nvGrpSpPr>
        <p:grpSpPr>
          <a:xfrm>
            <a:off x="753052" y="227065"/>
            <a:ext cx="1820027" cy="555217"/>
            <a:chOff x="635794" y="386605"/>
            <a:chExt cx="1395893" cy="555217"/>
          </a:xfrm>
        </p:grpSpPr>
        <p:sp>
          <p:nvSpPr>
            <p:cNvPr id="8" name="TextBox 7">
              <a:extLst>
                <a:ext uri="{FF2B5EF4-FFF2-40B4-BE49-F238E27FC236}">
                  <a16:creationId xmlns:a16="http://schemas.microsoft.com/office/drawing/2014/main" id="{925C8150-DA8A-4D5E-A197-BAAC48D3552A}"/>
                </a:ext>
              </a:extLst>
            </p:cNvPr>
            <p:cNvSpPr txBox="1"/>
            <p:nvPr/>
          </p:nvSpPr>
          <p:spPr>
            <a:xfrm>
              <a:off x="1218102" y="386605"/>
              <a:ext cx="813585" cy="53091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2200" b="1" i="0" u="none" strike="noStrike" kern="0" cap="none" spc="0" normalizeH="0" baseline="0" noProof="0" dirty="0">
                  <a:ln>
                    <a:noFill/>
                  </a:ln>
                  <a:solidFill>
                    <a:srgbClr val="17479D"/>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ĐỌC</a:t>
              </a:r>
              <a:endParaRPr kumimoji="0" lang="en-US" sz="2200" b="1" i="0" u="none" strike="noStrike" kern="0" cap="none" spc="0" normalizeH="0" baseline="0" noProof="0" dirty="0">
                <a:ln>
                  <a:noFill/>
                </a:ln>
                <a:solidFill>
                  <a:srgbClr val="17479D"/>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pic>
          <p:nvPicPr>
            <p:cNvPr id="9" name="Picture 8">
              <a:extLst>
                <a:ext uri="{FF2B5EF4-FFF2-40B4-BE49-F238E27FC236}">
                  <a16:creationId xmlns:a16="http://schemas.microsoft.com/office/drawing/2014/main" id="{485AA475-D7A4-4447-906D-B1EE42B76D93}"/>
                </a:ext>
              </a:extLst>
            </p:cNvPr>
            <p:cNvPicPr>
              <a:picLocks noChangeAspect="1"/>
            </p:cNvPicPr>
            <p:nvPr/>
          </p:nvPicPr>
          <p:blipFill rotWithShape="1">
            <a:blip r:embed="rId4">
              <a:clrChange>
                <a:clrFrom>
                  <a:srgbClr val="FFFCFF"/>
                </a:clrFrom>
                <a:clrTo>
                  <a:srgbClr val="FFFCFF">
                    <a:alpha val="0"/>
                  </a:srgbClr>
                </a:clrTo>
              </a:clrChange>
              <a:extLst>
                <a:ext uri="{BEBA8EAE-BF5A-486C-A8C5-ECC9F3942E4B}">
                  <a14:imgProps xmlns:a14="http://schemas.microsoft.com/office/drawing/2010/main">
                    <a14:imgLayer r:embed="rId5">
                      <a14:imgEffect>
                        <a14:sharpenSoften amount="25000"/>
                      </a14:imgEffect>
                      <a14:imgEffect>
                        <a14:saturation sat="200000"/>
                      </a14:imgEffect>
                    </a14:imgLayer>
                  </a14:imgProps>
                </a:ext>
              </a:extLst>
            </a:blip>
            <a:srcRect l="1772" t="2351" r="1"/>
            <a:stretch/>
          </p:blipFill>
          <p:spPr>
            <a:xfrm>
              <a:off x="635794" y="416650"/>
              <a:ext cx="582308" cy="525172"/>
            </a:xfrm>
            <a:prstGeom prst="rect">
              <a:avLst/>
            </a:prstGeom>
          </p:spPr>
        </p:pic>
      </p:grpSp>
      <p:sp>
        <p:nvSpPr>
          <p:cNvPr id="13" name="TextBox 12">
            <a:extLst>
              <a:ext uri="{FF2B5EF4-FFF2-40B4-BE49-F238E27FC236}">
                <a16:creationId xmlns:a16="http://schemas.microsoft.com/office/drawing/2014/main" id="{9A445345-1C97-4283-A373-B4764C1F6B71}"/>
              </a:ext>
            </a:extLst>
          </p:cNvPr>
          <p:cNvSpPr txBox="1"/>
          <p:nvPr/>
        </p:nvSpPr>
        <p:spPr>
          <a:xfrm>
            <a:off x="4082008" y="124243"/>
            <a:ext cx="3808288" cy="650499"/>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2800" b="1" i="0" u="none" strike="noStrike" kern="0" cap="none" spc="0" normalizeH="0" baseline="0" noProof="0" dirty="0">
                <a:ln>
                  <a:noFill/>
                </a:ln>
                <a:solidFill>
                  <a:srgbClr val="FFAB4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Mùa nước nổi</a:t>
            </a:r>
            <a:endParaRPr kumimoji="0" lang="en-US" sz="2800" b="1" i="0" u="none" strike="noStrike" kern="0" cap="none" spc="0" normalizeH="0" baseline="0" noProof="0" dirty="0">
              <a:ln>
                <a:noFill/>
              </a:ln>
              <a:solidFill>
                <a:srgbClr val="FFAB4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sp>
        <p:nvSpPr>
          <p:cNvPr id="14" name="TextBox 13">
            <a:extLst>
              <a:ext uri="{FF2B5EF4-FFF2-40B4-BE49-F238E27FC236}">
                <a16:creationId xmlns:a16="http://schemas.microsoft.com/office/drawing/2014/main" id="{B45B6452-7753-47F1-8F93-40ECB94E6E30}"/>
              </a:ext>
            </a:extLst>
          </p:cNvPr>
          <p:cNvSpPr txBox="1"/>
          <p:nvPr/>
        </p:nvSpPr>
        <p:spPr>
          <a:xfrm>
            <a:off x="590971" y="774742"/>
            <a:ext cx="10790362" cy="6123536"/>
          </a:xfrm>
          <a:prstGeom prst="rect">
            <a:avLst/>
          </a:prstGeom>
          <a:noFill/>
        </p:spPr>
        <p:txBody>
          <a:bodyPr wrap="square" rtlCol="0">
            <a:spAutoFit/>
          </a:bodyPr>
          <a:lstStyle/>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i="0" u="none" strike="noStrike" kern="0" cap="none" spc="0" normalizeH="0" baseline="0" noProof="0" dirty="0">
                <a:ln>
                  <a:noFill/>
                </a:ln>
                <a:solidFill>
                  <a:schemeClr val="accent5">
                    <a:lumMod val="50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vi-VN" sz="2200" i="0" u="none" strike="noStrike" kern="1200" cap="none" spc="0" normalizeH="0" baseline="0" noProof="0" dirty="0">
                <a:ln>
                  <a:noFill/>
                </a:ln>
                <a:solidFill>
                  <a:schemeClr val="accent5">
                    <a:lumMod val="50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Mùa này người làng tôi gọi là mùa nước nổi, không gọi là mùa nước lũ vì nước lên hiền hoà. Nước mỗi ngày một dâng lên. Mưa dầm dề, mưa sướt mướt ngày này qua ngày khác.</a:t>
            </a:r>
          </a:p>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i="0" u="none" strike="noStrike" kern="1200" cap="none" spc="0" normalizeH="0" baseline="0" noProof="0" dirty="0">
                <a:ln>
                  <a:noFill/>
                </a:ln>
                <a:solidFill>
                  <a:schemeClr val="accent5">
                    <a:lumMod val="50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        Rồi đến rằm tháng Bảy: “Rằm tháng Bảy nước nhảy lên bờ”. Dòng sông Cửu Long đã no đầy, lại tràn qua bờ. Nước trong ao hồ, trong đồng ruộng của mùa mưa hoà lẫn với nước dòng sông Cửu Long.</a:t>
            </a:r>
          </a:p>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i="0" u="none" strike="noStrike" kern="1200" cap="none" spc="0" normalizeH="0" baseline="0" noProof="0" dirty="0">
                <a:ln>
                  <a:noFill/>
                </a:ln>
                <a:solidFill>
                  <a:schemeClr val="accent5">
                    <a:lumMod val="50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        Đồng ruộng, vườn tược và cây cỏ như biết giữ lại hạt phù sa ở quanh mình, nước lại trong dần. Ngồi trong nhà, ta thấy cả những đàn cá ròng ròng, từng đàn, từng đàn theo cá mẹ xuôi theo dòng nước, vào tận đồng sâu.</a:t>
            </a:r>
          </a:p>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i="0" u="none" strike="noStrike" kern="1200" cap="none" spc="0" normalizeH="0" baseline="0" noProof="0" dirty="0">
                <a:ln>
                  <a:noFill/>
                </a:ln>
                <a:solidFill>
                  <a:schemeClr val="accent5">
                    <a:lumMod val="50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        Ngủ một đêm, sáng dậy, nước ngập lên những viên gạch. Phải lấy ván, lấy tre làm cầu từ cửa trước vào đến tận bếp. Vui quá! Có cả một cây cầu lắt lẻo ngay dưới mái </a:t>
            </a:r>
            <a:r>
              <a:rPr kumimoji="0" lang="vi-VN" sz="2200" i="0" u="none" strike="noStrike" kern="1200" cap="none" spc="0" normalizeH="0" baseline="0" noProof="0">
                <a:ln>
                  <a:noFill/>
                </a:ln>
                <a:solidFill>
                  <a:schemeClr val="accent5">
                    <a:lumMod val="50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endParaRPr kumimoji="0" lang="vi-VN" sz="2200" i="0" u="none" strike="noStrike" kern="1200" cap="none" spc="0" normalizeH="0" baseline="0" noProof="0" dirty="0">
              <a:ln>
                <a:noFill/>
              </a:ln>
              <a:solidFill>
                <a:schemeClr val="accent5">
                  <a:lumMod val="50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5" name="Picture 14">
            <a:extLst>
              <a:ext uri="{FF2B5EF4-FFF2-40B4-BE49-F238E27FC236}">
                <a16:creationId xmlns:a16="http://schemas.microsoft.com/office/drawing/2014/main" id="{22F51056-E7E9-4EC5-A732-0D4F25BEB3E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9877" y="905401"/>
            <a:ext cx="503423" cy="439346"/>
          </a:xfrm>
          <a:prstGeom prst="rect">
            <a:avLst/>
          </a:prstGeom>
        </p:spPr>
      </p:pic>
      <p:pic>
        <p:nvPicPr>
          <p:cNvPr id="16" name="Picture 15">
            <a:extLst>
              <a:ext uri="{FF2B5EF4-FFF2-40B4-BE49-F238E27FC236}">
                <a16:creationId xmlns:a16="http://schemas.microsoft.com/office/drawing/2014/main" id="{41ABB8A3-D0DA-4DE5-B3F3-94D5300CAE7B}"/>
              </a:ext>
            </a:extLst>
          </p:cNvPr>
          <p:cNvPicPr>
            <a:picLocks noChangeAspect="1"/>
          </p:cNvPicPr>
          <p:nvPr/>
        </p:nvPicPr>
        <p:blipFill>
          <a:blip r:embed="rId7">
            <a:duotone>
              <a:schemeClr val="accent6">
                <a:shade val="45000"/>
                <a:satMod val="135000"/>
              </a:schemeClr>
              <a:prstClr val="white"/>
            </a:duotone>
            <a:extLst>
              <a:ext uri="{BEBA8EAE-BF5A-486C-A8C5-ECC9F3942E4B}">
                <a14:imgProps xmlns:a14="http://schemas.microsoft.com/office/drawing/2010/main">
                  <a14:imgLayer r:embed="rId8">
                    <a14:imgEffect>
                      <a14:sharpenSoften amount="50000"/>
                    </a14:imgEffect>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713727" y="2400917"/>
            <a:ext cx="475722" cy="439346"/>
          </a:xfrm>
          <a:prstGeom prst="rect">
            <a:avLst/>
          </a:prstGeom>
        </p:spPr>
      </p:pic>
      <p:pic>
        <p:nvPicPr>
          <p:cNvPr id="17" name="Picture 16">
            <a:extLst>
              <a:ext uri="{FF2B5EF4-FFF2-40B4-BE49-F238E27FC236}">
                <a16:creationId xmlns:a16="http://schemas.microsoft.com/office/drawing/2014/main" id="{E6702373-A872-4236-9F6B-25AFD6FA776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6824" y="3896433"/>
            <a:ext cx="475722" cy="439346"/>
          </a:xfrm>
          <a:prstGeom prst="rect">
            <a:avLst/>
          </a:prstGeom>
        </p:spPr>
      </p:pic>
      <p:pic>
        <p:nvPicPr>
          <p:cNvPr id="18" name="Picture 17">
            <a:extLst>
              <a:ext uri="{FF2B5EF4-FFF2-40B4-BE49-F238E27FC236}">
                <a16:creationId xmlns:a16="http://schemas.microsoft.com/office/drawing/2014/main" id="{FB7BEE1E-9D41-428A-BAB5-BE71F378D391}"/>
              </a:ext>
            </a:extLst>
          </p:cNvPr>
          <p:cNvPicPr>
            <a:picLocks noChangeAspect="1"/>
          </p:cNvPicPr>
          <p:nvPr/>
        </p:nvPicPr>
        <p:blipFill rotWithShape="1">
          <a:blip r:embed="rId10"/>
          <a:srcRect l="26090" t="28446" r="16812" b="22809"/>
          <a:stretch/>
        </p:blipFill>
        <p:spPr>
          <a:xfrm>
            <a:off x="640162" y="5329206"/>
            <a:ext cx="622852" cy="632748"/>
          </a:xfrm>
          <a:prstGeom prst="rect">
            <a:avLst/>
          </a:prstGeom>
        </p:spPr>
      </p:pic>
      <p:sp>
        <p:nvSpPr>
          <p:cNvPr id="12" name="Cloud 11">
            <a:extLst>
              <a:ext uri="{FF2B5EF4-FFF2-40B4-BE49-F238E27FC236}">
                <a16:creationId xmlns:a16="http://schemas.microsoft.com/office/drawing/2014/main" id="{6D84C281-3705-4D9C-8463-35CCB550D1DA}"/>
              </a:ext>
            </a:extLst>
          </p:cNvPr>
          <p:cNvSpPr/>
          <p:nvPr/>
        </p:nvSpPr>
        <p:spPr>
          <a:xfrm>
            <a:off x="9481352" y="20573"/>
            <a:ext cx="2669494" cy="892516"/>
          </a:xfrm>
          <a:prstGeom prst="cloud">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FFFFFF"/>
                </a:solidFill>
                <a:effectLst/>
                <a:uLnTx/>
                <a:uFillTx/>
                <a:latin typeface="Arial"/>
                <a:ea typeface="+mn-ea"/>
                <a:cs typeface="+mn-cs"/>
              </a:rPr>
              <a:t>Đọc</a:t>
            </a:r>
            <a:r>
              <a:rPr kumimoji="0" lang="en-US" sz="2800" b="0" i="0" u="none" strike="noStrike" kern="1200" cap="none" spc="0" normalizeH="0" baseline="0" noProof="0" dirty="0">
                <a:ln>
                  <a:noFill/>
                </a:ln>
                <a:solidFill>
                  <a:srgbClr val="FFFFFF"/>
                </a:solidFill>
                <a:effectLst/>
                <a:uLnTx/>
                <a:uFillTx/>
                <a:latin typeface="Arial"/>
                <a:ea typeface="+mn-ea"/>
                <a:cs typeface="+mn-cs"/>
              </a:rPr>
              <a:t> </a:t>
            </a:r>
            <a:r>
              <a:rPr kumimoji="0" lang="en-US" sz="2800" b="0" i="0" u="none" strike="noStrike" kern="1200" cap="none" spc="0" normalizeH="0" baseline="0" noProof="0" dirty="0" err="1">
                <a:ln>
                  <a:noFill/>
                </a:ln>
                <a:solidFill>
                  <a:srgbClr val="FFFFFF"/>
                </a:solidFill>
                <a:effectLst/>
                <a:uLnTx/>
                <a:uFillTx/>
                <a:latin typeface="Arial"/>
                <a:ea typeface="+mn-ea"/>
                <a:cs typeface="+mn-cs"/>
              </a:rPr>
              <a:t>theo</a:t>
            </a:r>
            <a:r>
              <a:rPr kumimoji="0" lang="en-US" sz="2800" b="0" i="0" u="none" strike="noStrike" kern="1200" cap="none" spc="0" normalizeH="0" baseline="0" noProof="0" dirty="0">
                <a:ln>
                  <a:noFill/>
                </a:ln>
                <a:solidFill>
                  <a:srgbClr val="FFFFFF"/>
                </a:solidFill>
                <a:effectLst/>
                <a:uLnTx/>
                <a:uFillTx/>
                <a:latin typeface="Arial"/>
                <a:ea typeface="+mn-ea"/>
                <a:cs typeface="+mn-cs"/>
              </a:rPr>
              <a:t> </a:t>
            </a:r>
            <a:r>
              <a:rPr kumimoji="0" lang="en-US" sz="2800" b="0" i="0" u="none" strike="noStrike" kern="1200" cap="none" spc="0" normalizeH="0" baseline="0" noProof="0" dirty="0" err="1">
                <a:ln>
                  <a:noFill/>
                </a:ln>
                <a:solidFill>
                  <a:srgbClr val="FFFFFF"/>
                </a:solidFill>
                <a:effectLst/>
                <a:uLnTx/>
                <a:uFillTx/>
                <a:latin typeface="Arial"/>
                <a:ea typeface="+mn-ea"/>
                <a:cs typeface="+mn-cs"/>
              </a:rPr>
              <a:t>nhóm</a:t>
            </a:r>
            <a:endParaRPr kumimoji="0" lang="en-US" sz="2800" b="0" i="0" u="none" strike="noStrike" kern="1200" cap="none" spc="0" normalizeH="0" baseline="0" noProof="0" dirty="0">
              <a:ln>
                <a:noFill/>
              </a:ln>
              <a:solidFill>
                <a:srgbClr val="FFFFFF"/>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3074921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FF16B5D-7B53-4AC6-8024-65B4A9D92F51}"/>
              </a:ext>
            </a:extLst>
          </p:cNvPr>
          <p:cNvGrpSpPr/>
          <p:nvPr/>
        </p:nvGrpSpPr>
        <p:grpSpPr>
          <a:xfrm>
            <a:off x="753052" y="227065"/>
            <a:ext cx="1820027" cy="555217"/>
            <a:chOff x="635794" y="386605"/>
            <a:chExt cx="1395893" cy="555217"/>
          </a:xfrm>
        </p:grpSpPr>
        <p:sp>
          <p:nvSpPr>
            <p:cNvPr id="8" name="TextBox 7">
              <a:extLst>
                <a:ext uri="{FF2B5EF4-FFF2-40B4-BE49-F238E27FC236}">
                  <a16:creationId xmlns:a16="http://schemas.microsoft.com/office/drawing/2014/main" id="{925C8150-DA8A-4D5E-A197-BAAC48D3552A}"/>
                </a:ext>
              </a:extLst>
            </p:cNvPr>
            <p:cNvSpPr txBox="1"/>
            <p:nvPr/>
          </p:nvSpPr>
          <p:spPr>
            <a:xfrm>
              <a:off x="1218102" y="386605"/>
              <a:ext cx="813585" cy="53091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2200" b="1" i="0" u="none" strike="noStrike" kern="0" cap="none" spc="0" normalizeH="0" baseline="0" noProof="0" dirty="0">
                  <a:ln>
                    <a:noFill/>
                  </a:ln>
                  <a:solidFill>
                    <a:srgbClr val="17479D"/>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ĐỌC</a:t>
              </a:r>
              <a:endParaRPr kumimoji="0" lang="en-US" sz="2200" b="1" i="0" u="none" strike="noStrike" kern="0" cap="none" spc="0" normalizeH="0" baseline="0" noProof="0" dirty="0">
                <a:ln>
                  <a:noFill/>
                </a:ln>
                <a:solidFill>
                  <a:srgbClr val="17479D"/>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pic>
          <p:nvPicPr>
            <p:cNvPr id="9" name="Picture 8">
              <a:extLst>
                <a:ext uri="{FF2B5EF4-FFF2-40B4-BE49-F238E27FC236}">
                  <a16:creationId xmlns:a16="http://schemas.microsoft.com/office/drawing/2014/main" id="{485AA475-D7A4-4447-906D-B1EE42B76D93}"/>
                </a:ext>
              </a:extLst>
            </p:cNvPr>
            <p:cNvPicPr>
              <a:picLocks noChangeAspect="1"/>
            </p:cNvPicPr>
            <p:nvPr/>
          </p:nvPicPr>
          <p:blipFill rotWithShape="1">
            <a:blip r:embed="rId4">
              <a:clrChange>
                <a:clrFrom>
                  <a:srgbClr val="FFFCFF"/>
                </a:clrFrom>
                <a:clrTo>
                  <a:srgbClr val="FFFCFF">
                    <a:alpha val="0"/>
                  </a:srgbClr>
                </a:clrTo>
              </a:clrChange>
              <a:extLst>
                <a:ext uri="{BEBA8EAE-BF5A-486C-A8C5-ECC9F3942E4B}">
                  <a14:imgProps xmlns:a14="http://schemas.microsoft.com/office/drawing/2010/main">
                    <a14:imgLayer r:embed="rId5">
                      <a14:imgEffect>
                        <a14:sharpenSoften amount="25000"/>
                      </a14:imgEffect>
                      <a14:imgEffect>
                        <a14:saturation sat="200000"/>
                      </a14:imgEffect>
                    </a14:imgLayer>
                  </a14:imgProps>
                </a:ext>
              </a:extLst>
            </a:blip>
            <a:srcRect l="1772" t="2351" r="1"/>
            <a:stretch/>
          </p:blipFill>
          <p:spPr>
            <a:xfrm>
              <a:off x="635794" y="416650"/>
              <a:ext cx="582308" cy="525172"/>
            </a:xfrm>
            <a:prstGeom prst="rect">
              <a:avLst/>
            </a:prstGeom>
          </p:spPr>
        </p:pic>
      </p:grpSp>
      <p:sp>
        <p:nvSpPr>
          <p:cNvPr id="13" name="TextBox 12">
            <a:extLst>
              <a:ext uri="{FF2B5EF4-FFF2-40B4-BE49-F238E27FC236}">
                <a16:creationId xmlns:a16="http://schemas.microsoft.com/office/drawing/2014/main" id="{9A445345-1C97-4283-A373-B4764C1F6B71}"/>
              </a:ext>
            </a:extLst>
          </p:cNvPr>
          <p:cNvSpPr txBox="1"/>
          <p:nvPr/>
        </p:nvSpPr>
        <p:spPr>
          <a:xfrm>
            <a:off x="4082008" y="124243"/>
            <a:ext cx="3808288" cy="650499"/>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2800" b="1" i="0" u="none" strike="noStrike" kern="0" cap="none" spc="0" normalizeH="0" baseline="0" noProof="0" dirty="0">
                <a:ln>
                  <a:noFill/>
                </a:ln>
                <a:solidFill>
                  <a:srgbClr val="FFAB4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Mùa nước nổi</a:t>
            </a:r>
            <a:endParaRPr kumimoji="0" lang="en-US" sz="2800" b="1" i="0" u="none" strike="noStrike" kern="0" cap="none" spc="0" normalizeH="0" baseline="0" noProof="0" dirty="0">
              <a:ln>
                <a:noFill/>
              </a:ln>
              <a:solidFill>
                <a:srgbClr val="FFAB4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sp>
        <p:nvSpPr>
          <p:cNvPr id="14" name="TextBox 13">
            <a:extLst>
              <a:ext uri="{FF2B5EF4-FFF2-40B4-BE49-F238E27FC236}">
                <a16:creationId xmlns:a16="http://schemas.microsoft.com/office/drawing/2014/main" id="{B45B6452-7753-47F1-8F93-40ECB94E6E30}"/>
              </a:ext>
            </a:extLst>
          </p:cNvPr>
          <p:cNvSpPr txBox="1"/>
          <p:nvPr/>
        </p:nvSpPr>
        <p:spPr>
          <a:xfrm>
            <a:off x="846064" y="624386"/>
            <a:ext cx="10790362" cy="6123536"/>
          </a:xfrm>
          <a:prstGeom prst="rect">
            <a:avLst/>
          </a:prstGeom>
          <a:noFill/>
        </p:spPr>
        <p:txBody>
          <a:bodyPr wrap="square" rtlCol="0">
            <a:spAutoFit/>
          </a:bodyPr>
          <a:lstStyle/>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b="0" i="0" u="none" strike="noStrike" kern="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vi-VN" sz="2200" b="0"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Mùa này người làng tôi gọi là mùa nước nổi, không gọi là mùa nước lũ vì nước lên hiền hoà. Nước mỗi ngày một dâng lên. Mưa dầm dề, mưa sướt mướt ngày này qua ngày khác.</a:t>
            </a:r>
          </a:p>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b="0"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Rồi đến rằm tháng Bảy: “Rằm tháng Bảy nước nhảy lên bờ”. Dòng sông Cửu Long đã no đầy, lại tràn qua bờ. Nước trong ao hồ, trong đồng ruộng của mùa mưa hoà lẫn với nước dòng sông Cửu Long.</a:t>
            </a:r>
          </a:p>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b="0"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Đồng ruộng, vườn tược và cây cỏ như biết giữ lại hạt phù sa ở quanh mình, nước lại trong dần. Ngồi trong nhà, ta thấy cả những đàn cá ròng ròng, từng đàn, từng đàn theo cá mẹ xuôi theo dòng nước, vào tận đồng sâu.</a:t>
            </a:r>
          </a:p>
          <a:p>
            <a:pPr marL="44450" marR="0" lvl="0" indent="0" algn="just" defTabSz="914400" rtl="0" eaLnBrk="1" fontAlgn="auto" latinLnBrk="0" hangingPunct="1">
              <a:lnSpc>
                <a:spcPct val="150000"/>
              </a:lnSpc>
              <a:spcBef>
                <a:spcPts val="0"/>
              </a:spcBef>
              <a:spcAft>
                <a:spcPts val="0"/>
              </a:spcAft>
              <a:buClrTx/>
              <a:buSzTx/>
              <a:buFontTx/>
              <a:buNone/>
              <a:tabLst/>
              <a:defRPr/>
            </a:pPr>
            <a:r>
              <a:rPr kumimoji="0" lang="vi-VN" sz="2200" b="0"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Ngủ một đêm, sáng dậy, nước ngập lên những viên gạch. Phải lấy ván, lấy tre làm cầu từ cửa trước vào đến tận bếp. Vui quá! Có cả một cây cầu lắt lẻo ngay dưới mái </a:t>
            </a:r>
            <a:r>
              <a:rPr kumimoji="0" lang="vi-VN" sz="2200" b="0" i="0" u="none" strike="noStrike" kern="1200" cap="none" spc="0" normalizeH="0" baseline="0" noProof="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endParaRPr kumimoji="0" lang="vi-VN" sz="2200" b="0"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Rectangle: Rounded Corners 9">
            <a:extLst>
              <a:ext uri="{FF2B5EF4-FFF2-40B4-BE49-F238E27FC236}">
                <a16:creationId xmlns:a16="http://schemas.microsoft.com/office/drawing/2014/main" id="{5C17291A-B448-4DF0-BE77-6E086F31BD63}"/>
              </a:ext>
            </a:extLst>
          </p:cNvPr>
          <p:cNvSpPr/>
          <p:nvPr/>
        </p:nvSpPr>
        <p:spPr>
          <a:xfrm>
            <a:off x="8531441" y="20573"/>
            <a:ext cx="3619404" cy="7374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err="1">
                <a:solidFill>
                  <a:srgbClr val="FFFFFF"/>
                </a:solidFill>
                <a:latin typeface="Arial-Rounded" panose="020B0500000000000000" pitchFamily="34" charset="0"/>
                <a:ea typeface="Arial-Rounded" panose="020B0500000000000000" pitchFamily="34" charset="0"/>
                <a:cs typeface="Arial-Rounded" panose="020B0500000000000000" pitchFamily="34" charset="0"/>
              </a:rPr>
              <a:t>Đọc</a:t>
            </a:r>
            <a:r>
              <a:rPr lang="en-US" sz="2800" dirty="0">
                <a:solidFill>
                  <a:srgbClr val="FFFFFF"/>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FFFFFF"/>
                </a:solidFill>
                <a:latin typeface="Arial-Rounded" panose="020B0500000000000000" pitchFamily="34" charset="0"/>
                <a:ea typeface="Arial-Rounded" panose="020B0500000000000000" pitchFamily="34" charset="0"/>
                <a:cs typeface="Arial-Rounded" panose="020B0500000000000000" pitchFamily="34" charset="0"/>
              </a:rPr>
              <a:t>toàn</a:t>
            </a:r>
            <a:r>
              <a:rPr lang="en-US" sz="2800" dirty="0">
                <a:solidFill>
                  <a:srgbClr val="FFFFFF"/>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FFFFFF"/>
                </a:solidFill>
                <a:latin typeface="Arial-Rounded" panose="020B0500000000000000" pitchFamily="34" charset="0"/>
                <a:ea typeface="Arial-Rounded" panose="020B0500000000000000" pitchFamily="34" charset="0"/>
                <a:cs typeface="Arial-Rounded" panose="020B0500000000000000" pitchFamily="34" charset="0"/>
              </a:rPr>
              <a:t>bài</a:t>
            </a:r>
            <a:endParaRPr kumimoji="0" lang="en-US" sz="2800" b="0" i="0" u="none" strike="noStrike" kern="1200" cap="none" spc="0" normalizeH="0" baseline="0" noProof="0" dirty="0">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custDataLst>
      <p:tags r:id="rId1"/>
    </p:custDataLst>
    <p:extLst>
      <p:ext uri="{BB962C8B-B14F-4D97-AF65-F5344CB8AC3E}">
        <p14:creationId xmlns:p14="http://schemas.microsoft.com/office/powerpoint/2010/main" val="876052961"/>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583bf2c0947695c562ac5d998569417a"/>
          <p:cNvPicPr>
            <a:picLocks noChangeAspect="1"/>
          </p:cNvPicPr>
          <p:nvPr/>
        </p:nvPicPr>
        <p:blipFill>
          <a:blip r:embed="rId3"/>
          <a:stretch>
            <a:fillRect/>
          </a:stretch>
        </p:blipFill>
        <p:spPr>
          <a:xfrm>
            <a:off x="989045" y="304165"/>
            <a:ext cx="9461241" cy="6248223"/>
          </a:xfrm>
          <a:prstGeom prst="rect">
            <a:avLst/>
          </a:prstGeom>
        </p:spPr>
      </p:pic>
      <p:pic>
        <p:nvPicPr>
          <p:cNvPr id="18" name="图片 17" descr="69a8f3e94da59fb9c00491d0266be90c"/>
          <p:cNvPicPr>
            <a:picLocks noChangeAspect="1"/>
          </p:cNvPicPr>
          <p:nvPr/>
        </p:nvPicPr>
        <p:blipFill>
          <a:blip r:embed="rId4"/>
          <a:stretch>
            <a:fillRect/>
          </a:stretch>
        </p:blipFill>
        <p:spPr>
          <a:xfrm>
            <a:off x="223520" y="304165"/>
            <a:ext cx="3070225" cy="2225040"/>
          </a:xfrm>
          <a:prstGeom prst="rect">
            <a:avLst/>
          </a:prstGeom>
        </p:spPr>
      </p:pic>
      <p:sp>
        <p:nvSpPr>
          <p:cNvPr id="7" name="Rectangle 6"/>
          <p:cNvSpPr/>
          <p:nvPr/>
        </p:nvSpPr>
        <p:spPr>
          <a:xfrm>
            <a:off x="1885953" y="3428276"/>
            <a:ext cx="7667423" cy="1257269"/>
          </a:xfrm>
          <a:prstGeom prst="rect">
            <a:avLst/>
          </a:prstGeom>
          <a:noFill/>
          <a:ln>
            <a:noFill/>
          </a:ln>
          <a:effectLst/>
        </p:spPr>
        <p:txBody>
          <a:bodyPr lIns="91416" tIns="45710" rIns="91416" bIns="45710" rtlCol="0" anchor="ctr"/>
          <a:lstStyle/>
          <a:p>
            <a:pPr marL="0" marR="0" lvl="0" indent="0" algn="ctr" defTabSz="914153" rtl="0"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err="1">
                <a:ln>
                  <a:noFill/>
                </a:ln>
                <a:solidFill>
                  <a:prstClr val="white"/>
                </a:solidFill>
                <a:effectLst/>
                <a:uLnTx/>
                <a:uFillTx/>
                <a:latin typeface="Calibri" panose="020F0502020204030204" pitchFamily="34" charset="0"/>
                <a:ea typeface="+mn-ea"/>
                <a:cs typeface="+mn-cs"/>
              </a:rPr>
              <a:t>Trả</a:t>
            </a:r>
            <a:r>
              <a:rPr kumimoji="0" lang="en-US" sz="7200" b="1" i="0" u="none" strike="noStrike" kern="0" cap="none" spc="0" normalizeH="0" baseline="0" noProof="0" dirty="0">
                <a:ln>
                  <a:noFill/>
                </a:ln>
                <a:solidFill>
                  <a:prstClr val="white"/>
                </a:solidFill>
                <a:effectLst/>
                <a:uLnTx/>
                <a:uFillTx/>
                <a:latin typeface="Calibri" panose="020F0502020204030204" pitchFamily="34" charset="0"/>
                <a:ea typeface="+mn-ea"/>
                <a:cs typeface="+mn-cs"/>
              </a:rPr>
              <a:t> </a:t>
            </a:r>
            <a:r>
              <a:rPr kumimoji="0" lang="en-US" sz="7200" b="1" i="0" u="none" strike="noStrike" kern="0" cap="none" spc="0" normalizeH="0" baseline="0" noProof="0" dirty="0" err="1">
                <a:ln>
                  <a:noFill/>
                </a:ln>
                <a:solidFill>
                  <a:prstClr val="white"/>
                </a:solidFill>
                <a:effectLst/>
                <a:uLnTx/>
                <a:uFillTx/>
                <a:latin typeface="Calibri" panose="020F0502020204030204" pitchFamily="34" charset="0"/>
                <a:ea typeface="+mn-ea"/>
                <a:cs typeface="+mn-cs"/>
              </a:rPr>
              <a:t>lời</a:t>
            </a:r>
            <a:r>
              <a:rPr kumimoji="0" lang="en-US" sz="7200" b="1" i="0" u="none" strike="noStrike" kern="0" cap="none" spc="0" normalizeH="0" baseline="0" noProof="0" dirty="0">
                <a:ln>
                  <a:noFill/>
                </a:ln>
                <a:solidFill>
                  <a:prstClr val="white"/>
                </a:solidFill>
                <a:effectLst/>
                <a:uLnTx/>
                <a:uFillTx/>
                <a:latin typeface="Calibri" panose="020F0502020204030204" pitchFamily="34" charset="0"/>
                <a:ea typeface="+mn-ea"/>
                <a:cs typeface="+mn-cs"/>
              </a:rPr>
              <a:t> </a:t>
            </a:r>
            <a:r>
              <a:rPr kumimoji="0" lang="en-US" sz="7200" b="1" i="0" u="none" strike="noStrike" kern="0" cap="none" spc="0" normalizeH="0" baseline="0" noProof="0" dirty="0" err="1">
                <a:ln>
                  <a:noFill/>
                </a:ln>
                <a:solidFill>
                  <a:prstClr val="white"/>
                </a:solidFill>
                <a:effectLst/>
                <a:uLnTx/>
                <a:uFillTx/>
                <a:latin typeface="Calibri" panose="020F0502020204030204" pitchFamily="34" charset="0"/>
                <a:ea typeface="+mn-ea"/>
                <a:cs typeface="+mn-cs"/>
              </a:rPr>
              <a:t>câu</a:t>
            </a:r>
            <a:r>
              <a:rPr kumimoji="0" lang="en-US" sz="7200" b="1" i="0" u="none" strike="noStrike" kern="0" cap="none" spc="0" normalizeH="0" baseline="0" noProof="0" dirty="0">
                <a:ln>
                  <a:noFill/>
                </a:ln>
                <a:solidFill>
                  <a:prstClr val="white"/>
                </a:solidFill>
                <a:effectLst/>
                <a:uLnTx/>
                <a:uFillTx/>
                <a:latin typeface="Calibri" panose="020F0502020204030204" pitchFamily="34" charset="0"/>
                <a:ea typeface="+mn-ea"/>
                <a:cs typeface="+mn-cs"/>
              </a:rPr>
              <a:t> </a:t>
            </a:r>
            <a:r>
              <a:rPr kumimoji="0" lang="en-US" sz="7200" b="1" i="0" u="none" strike="noStrike" kern="0" cap="none" spc="0" normalizeH="0" baseline="0" noProof="0" dirty="0" err="1">
                <a:ln>
                  <a:noFill/>
                </a:ln>
                <a:solidFill>
                  <a:prstClr val="white"/>
                </a:solidFill>
                <a:effectLst/>
                <a:uLnTx/>
                <a:uFillTx/>
                <a:latin typeface="Calibri" panose="020F0502020204030204" pitchFamily="34" charset="0"/>
                <a:ea typeface="+mn-ea"/>
                <a:cs typeface="+mn-cs"/>
              </a:rPr>
              <a:t>hỏi</a:t>
            </a:r>
            <a:endParaRPr kumimoji="0" lang="en-US" sz="7200" b="1" i="0" u="none" strike="noStrike" kern="0" cap="none" spc="0" normalizeH="0" baseline="0" noProof="0" dirty="0">
              <a:ln>
                <a:noFill/>
              </a:ln>
              <a:solidFill>
                <a:prstClr val="white"/>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70156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repeatCount="indefinite" fill="hold" nodeType="clickEffect">
                                  <p:stCondLst>
                                    <p:cond delay="0"/>
                                  </p:stCondLst>
                                  <p:iterate type="lt">
                                    <p:tmPct val="10000"/>
                                  </p:iterate>
                                  <p:childTnLst>
                                    <p:animMotion origin="layout" path="M -3.95833E-6 3.33333E-6 L -3.95833E-6 -0.07223 " pathEditMode="relative" rAng="0" ptsTypes="AA">
                                      <p:cBhvr>
                                        <p:cTn id="6" dur="250" accel="50000" decel="50000" autoRev="1" fill="hold">
                                          <p:stCondLst>
                                            <p:cond delay="0"/>
                                          </p:stCondLst>
                                        </p:cTn>
                                        <p:tgtEl>
                                          <p:spTgt spid="7">
                                            <p:txEl>
                                              <p:pRg st="0" end="0"/>
                                            </p:txEl>
                                          </p:spTgt>
                                        </p:tgtEl>
                                        <p:attrNameLst>
                                          <p:attrName>ppt_x</p:attrName>
                                          <p:attrName>ppt_y</p:attrName>
                                        </p:attrNameLst>
                                      </p:cBhvr>
                                      <p:rCtr x="0" y="-3611"/>
                                    </p:animMotion>
                                    <p:animRot by="1500000">
                                      <p:cBhvr>
                                        <p:cTn id="7" dur="125" fill="hold">
                                          <p:stCondLst>
                                            <p:cond delay="0"/>
                                          </p:stCondLst>
                                        </p:cTn>
                                        <p:tgtEl>
                                          <p:spTgt spid="7">
                                            <p:txEl>
                                              <p:pRg st="0" end="0"/>
                                            </p:txEl>
                                          </p:spTgt>
                                        </p:tgtEl>
                                        <p:attrNameLst>
                                          <p:attrName>r</p:attrName>
                                        </p:attrNameLst>
                                      </p:cBhvr>
                                    </p:animRot>
                                    <p:animRot by="-1500000">
                                      <p:cBhvr>
                                        <p:cTn id="8" dur="125" fill="hold">
                                          <p:stCondLst>
                                            <p:cond delay="125"/>
                                          </p:stCondLst>
                                        </p:cTn>
                                        <p:tgtEl>
                                          <p:spTgt spid="7">
                                            <p:txEl>
                                              <p:pRg st="0" end="0"/>
                                            </p:txEl>
                                          </p:spTgt>
                                        </p:tgtEl>
                                        <p:attrNameLst>
                                          <p:attrName>r</p:attrName>
                                        </p:attrNameLst>
                                      </p:cBhvr>
                                    </p:animRot>
                                    <p:animRot by="-1500000">
                                      <p:cBhvr>
                                        <p:cTn id="9" dur="125" fill="hold">
                                          <p:stCondLst>
                                            <p:cond delay="250"/>
                                          </p:stCondLst>
                                        </p:cTn>
                                        <p:tgtEl>
                                          <p:spTgt spid="7">
                                            <p:txEl>
                                              <p:pRg st="0" end="0"/>
                                            </p:txEl>
                                          </p:spTgt>
                                        </p:tgtEl>
                                        <p:attrNameLst>
                                          <p:attrName>r</p:attrName>
                                        </p:attrNameLst>
                                      </p:cBhvr>
                                    </p:animRot>
                                    <p:animRot by="1500000">
                                      <p:cBhvr>
                                        <p:cTn id="10" dur="125" fill="hold">
                                          <p:stCondLst>
                                            <p:cond delay="375"/>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Doremon cau ca ( trac nghiem )\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600" y="-1930400"/>
            <a:ext cx="12598400" cy="114554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Desktop\Tai nguyen thiet ke tro choi\Doreamon cau ca\Dore 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3557">
            <a:off x="5325837" y="1054779"/>
            <a:ext cx="2235200" cy="2235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844801" y="3927079"/>
            <a:ext cx="7100021" cy="91300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5333"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DORAEMON CÂU CÁ</a:t>
            </a:r>
          </a:p>
        </p:txBody>
      </p:sp>
      <p:pic>
        <p:nvPicPr>
          <p:cNvPr id="16" name="Picture 3" descr="C:\Users\ADMIN\Desktop\Tai nguyen thiet ke tro choi\Angry birds epic birds\1505573783630 (2).png">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88000" y="4851400"/>
            <a:ext cx="1277379" cy="699365"/>
          </a:xfrm>
          <a:prstGeom prst="rect">
            <a:avLst/>
          </a:prstGeom>
          <a:noFill/>
          <a:extLst>
            <a:ext uri="{909E8E84-426E-40DD-AFC4-6F175D3DCCD1}">
              <a14:hiddenFill xmlns:a14="http://schemas.microsoft.com/office/drawing/2010/main">
                <a:solidFill>
                  <a:srgbClr val="FFFFFF"/>
                </a:solidFill>
              </a14:hiddenFill>
            </a:ext>
          </a:extLst>
        </p:spPr>
      </p:pic>
      <p:pic>
        <p:nvPicPr>
          <p:cNvPr id="6" name="Beat – Dorem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903200" y="5613400"/>
            <a:ext cx="812800" cy="812800"/>
          </a:xfrm>
          <a:prstGeom prst="rect">
            <a:avLst/>
          </a:prstGeom>
        </p:spPr>
      </p:pic>
    </p:spTree>
    <p:extLst>
      <p:ext uri="{BB962C8B-B14F-4D97-AF65-F5344CB8AC3E}">
        <p14:creationId xmlns:p14="http://schemas.microsoft.com/office/powerpoint/2010/main" val="1093710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7" presetID="14" presetClass="entr" presetSubtype="10" fill="hold"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animEffect transition="in" filter="randombar(horizontal)">
                                      <p:cBhvr>
                                        <p:cTn id="9" dur="500"/>
                                        <p:tgtEl>
                                          <p:spTgt spid="2">
                                            <p:txEl>
                                              <p:pRg st="0" end="0"/>
                                            </p:txEl>
                                          </p:spTgt>
                                        </p:tgtEl>
                                      </p:cBhvr>
                                    </p:animEffect>
                                  </p:childTnLst>
                                </p:cTn>
                              </p:par>
                              <p:par>
                                <p:cTn id="10" presetID="26" presetClass="emph" presetSubtype="0" repeatCount="3000" fill="hold" grpId="0" nodeType="withEffect">
                                  <p:stCondLst>
                                    <p:cond delay="0"/>
                                  </p:stCondLst>
                                  <p:childTnLst>
                                    <p:animEffect transition="out" filter="fade">
                                      <p:cBhvr>
                                        <p:cTn id="11" dur="1000" tmFilter="0, 0; .2, .5; .8, .5; 1, 0"/>
                                        <p:tgtEl>
                                          <p:spTgt spid="2">
                                            <p:txEl>
                                              <p:pRg st="0" end="0"/>
                                            </p:txEl>
                                          </p:spTgt>
                                        </p:tgtEl>
                                      </p:cBhvr>
                                    </p:animEffect>
                                    <p:animScale>
                                      <p:cBhvr>
                                        <p:cTn id="12" dur="500" autoRev="1" fill="hold"/>
                                        <p:tgtEl>
                                          <p:spTgt spid="2">
                                            <p:txEl>
                                              <p:pRg st="0" end="0"/>
                                            </p:txEl>
                                          </p:spTgt>
                                        </p:tgtEl>
                                      </p:cBhvr>
                                      <p:by x="105000" y="105000"/>
                                    </p:animScale>
                                  </p:childTnLst>
                                </p:cTn>
                              </p:par>
                            </p:childTnLst>
                          </p:cTn>
                        </p:par>
                        <p:par>
                          <p:cTn id="13" fill="hold">
                            <p:stCondLst>
                              <p:cond delay="3000"/>
                            </p:stCondLst>
                            <p:childTnLst>
                              <p:par>
                                <p:cTn id="14" presetID="10"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17" repeatCount="indefinite" fill="hold" display="0">
                  <p:stCondLst>
                    <p:cond delay="indefinite"/>
                  </p:stCondLst>
                  <p:endCondLst>
                    <p:cond evt="onStopAudio" delay="0">
                      <p:tgtEl>
                        <p:sldTgt/>
                      </p:tgtEl>
                    </p:cond>
                  </p:endCondLst>
                </p:cTn>
                <p:tgtEl>
                  <p:spTgt spid="6"/>
                </p:tgtEl>
              </p:cMediaNode>
            </p:audio>
          </p:childTnLst>
        </p:cTn>
      </p:par>
    </p:tnLst>
    <p:bldLst>
      <p:bldP spid="2"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28628B3-833C-4FA4-A506-6C624C09F474}"/>
              </a:ext>
            </a:extLst>
          </p:cNvPr>
          <p:cNvSpPr txBox="1"/>
          <p:nvPr/>
        </p:nvSpPr>
        <p:spPr>
          <a:xfrm>
            <a:off x="506039" y="1544741"/>
            <a:ext cx="11054860" cy="147841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70AD47">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1. </a:t>
            </a: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Vì sao người ta gọi là mùa nước nổi mà không gọi là mùa nước lũ? </a:t>
            </a:r>
          </a:p>
        </p:txBody>
      </p:sp>
      <p:sp>
        <p:nvSpPr>
          <p:cNvPr id="8" name="TextBox 7">
            <a:extLst>
              <a:ext uri="{FF2B5EF4-FFF2-40B4-BE49-F238E27FC236}">
                <a16:creationId xmlns:a16="http://schemas.microsoft.com/office/drawing/2014/main" id="{9FD7AD0B-831C-40B2-A5D9-02DBB6166364}"/>
              </a:ext>
            </a:extLst>
          </p:cNvPr>
          <p:cNvSpPr txBox="1"/>
          <p:nvPr/>
        </p:nvSpPr>
        <p:spPr>
          <a:xfrm>
            <a:off x="399777" y="2851234"/>
            <a:ext cx="11054860" cy="369440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70AD47">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2. </a:t>
            </a: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Cảnh vật trong mùa nước nổi thế nào?</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Sông nước</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Đồng ruộng</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Vườn tược, cây cỏ</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Cá</a:t>
            </a:r>
          </a:p>
        </p:txBody>
      </p:sp>
      <p:sp>
        <p:nvSpPr>
          <p:cNvPr id="9" name="TextBox 8">
            <a:extLst>
              <a:ext uri="{FF2B5EF4-FFF2-40B4-BE49-F238E27FC236}">
                <a16:creationId xmlns:a16="http://schemas.microsoft.com/office/drawing/2014/main" id="{29E3F511-BBA3-4FFF-9416-DA73316E41B3}"/>
              </a:ext>
            </a:extLst>
          </p:cNvPr>
          <p:cNvSpPr txBox="1"/>
          <p:nvPr/>
        </p:nvSpPr>
        <p:spPr>
          <a:xfrm>
            <a:off x="2229859" y="2267628"/>
            <a:ext cx="11054860" cy="739883"/>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70AD47">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Wingdings" panose="05000000000000000000" pitchFamily="2" charset="2"/>
              </a:rPr>
              <a:t> </a:t>
            </a:r>
            <a:r>
              <a:rPr kumimoji="0" lang="vi-VN" sz="3200" b="0" i="0" u="none" strike="noStrike" kern="1200" cap="none" spc="0" normalizeH="0" baseline="0" noProof="0" dirty="0">
                <a:ln>
                  <a:noFill/>
                </a:ln>
                <a:solidFill>
                  <a:srgbClr val="70AD47">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Vì nước lên hiền hoà.</a:t>
            </a:r>
          </a:p>
        </p:txBody>
      </p:sp>
      <p:sp>
        <p:nvSpPr>
          <p:cNvPr id="10" name="TextBox 9">
            <a:extLst>
              <a:ext uri="{FF2B5EF4-FFF2-40B4-BE49-F238E27FC236}">
                <a16:creationId xmlns:a16="http://schemas.microsoft.com/office/drawing/2014/main" id="{AF7A3F24-0729-478C-911D-9BA45DC5CDC1}"/>
              </a:ext>
            </a:extLst>
          </p:cNvPr>
          <p:cNvSpPr txBox="1"/>
          <p:nvPr/>
        </p:nvSpPr>
        <p:spPr>
          <a:xfrm>
            <a:off x="2942142" y="588247"/>
            <a:ext cx="816516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5400" b="0" i="0" u="none" strike="noStrike" kern="1200" cap="none" spc="0" normalizeH="0" baseline="0" noProof="0" dirty="0">
                <a:ln>
                  <a:noFill/>
                </a:ln>
                <a:solidFill>
                  <a:srgbClr val="ED7D31"/>
                </a:solidFill>
                <a:effectLst/>
                <a:uLnTx/>
                <a:uFillTx/>
                <a:latin typeface="Arial-Rounded" panose="020B0500000000000000" pitchFamily="34" charset="0"/>
                <a:ea typeface="Arial-Rounded" panose="020B0500000000000000" pitchFamily="34" charset="0"/>
                <a:cs typeface="Arial-Rounded" panose="020B0500000000000000" pitchFamily="34" charset="0"/>
              </a:rPr>
              <a:t>TRẢ LỜI CÂU HỎI</a:t>
            </a:r>
            <a:endParaRPr kumimoji="0" lang="en-US" sz="5400" b="0" i="0" u="none" strike="noStrike" kern="1200" cap="none" spc="0" normalizeH="0" baseline="0" noProof="0" dirty="0">
              <a:ln>
                <a:noFill/>
              </a:ln>
              <a:solidFill>
                <a:srgbClr val="ED7D31"/>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TextBox 10">
            <a:extLst>
              <a:ext uri="{FF2B5EF4-FFF2-40B4-BE49-F238E27FC236}">
                <a16:creationId xmlns:a16="http://schemas.microsoft.com/office/drawing/2014/main" id="{9DC41D24-4068-4BD7-B5F5-017BE4791B43}"/>
              </a:ext>
            </a:extLst>
          </p:cNvPr>
          <p:cNvSpPr txBox="1"/>
          <p:nvPr/>
        </p:nvSpPr>
        <p:spPr>
          <a:xfrm>
            <a:off x="2794658" y="3597501"/>
            <a:ext cx="8216372" cy="65883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nước dâng cao, nước lên hiền hoà.</a:t>
            </a:r>
          </a:p>
        </p:txBody>
      </p:sp>
      <p:pic>
        <p:nvPicPr>
          <p:cNvPr id="12" name="Picture 11">
            <a:extLst>
              <a:ext uri="{FF2B5EF4-FFF2-40B4-BE49-F238E27FC236}">
                <a16:creationId xmlns:a16="http://schemas.microsoft.com/office/drawing/2014/main" id="{7BB0F114-6D30-4362-9810-DBB79B1B738A}"/>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colorTemperature colorTemp="7200"/>
                    </a14:imgEffect>
                    <a14:imgEffect>
                      <a14:saturation sat="200000"/>
                    </a14:imgEffect>
                  </a14:imgLayer>
                </a14:imgProps>
              </a:ext>
            </a:extLst>
          </a:blip>
          <a:stretch>
            <a:fillRect/>
          </a:stretch>
        </p:blipFill>
        <p:spPr>
          <a:xfrm>
            <a:off x="1535266" y="38667"/>
            <a:ext cx="2315185" cy="1735654"/>
          </a:xfrm>
          <a:prstGeom prst="rect">
            <a:avLst/>
          </a:prstGeom>
          <a:ln>
            <a:noFill/>
          </a:ln>
          <a:effectLst>
            <a:softEdge rad="112500"/>
          </a:effectLst>
        </p:spPr>
      </p:pic>
      <p:sp>
        <p:nvSpPr>
          <p:cNvPr id="13" name="TextBox 12">
            <a:extLst>
              <a:ext uri="{FF2B5EF4-FFF2-40B4-BE49-F238E27FC236}">
                <a16:creationId xmlns:a16="http://schemas.microsoft.com/office/drawing/2014/main" id="{290DC006-E2F9-41EE-AB3D-AED862BBA044}"/>
              </a:ext>
            </a:extLst>
          </p:cNvPr>
          <p:cNvSpPr txBox="1"/>
          <p:nvPr/>
        </p:nvSpPr>
        <p:spPr>
          <a:xfrm>
            <a:off x="2794658" y="4343052"/>
            <a:ext cx="8850081" cy="65883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nước trong đồng ruộng hoà lẫn nước </a:t>
            </a:r>
            <a:r>
              <a:rPr kumimoji="0" lang="vi-VN" sz="2800" b="0" i="0" u="none" strike="noStrike" kern="1200" cap="none" spc="0" normalizeH="0" baseline="0" noProof="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sông </a:t>
            </a:r>
            <a:r>
              <a:rPr kumimoji="0" lang="en-US" sz="2800" b="0" i="0" u="none" strike="noStrike" kern="1200" cap="none" spc="0" normalizeH="0" baseline="0" noProof="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Cửu</a:t>
            </a:r>
            <a:r>
              <a:rPr kumimoji="0" lang="en-US" sz="2800" b="0" i="0" u="none" strike="noStrike" kern="1200" cap="none" spc="0" normalizeH="0" noProof="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Long</a:t>
            </a:r>
            <a:endParaRPr kumimoji="0" lang="vi-VN"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TextBox 13">
            <a:extLst>
              <a:ext uri="{FF2B5EF4-FFF2-40B4-BE49-F238E27FC236}">
                <a16:creationId xmlns:a16="http://schemas.microsoft.com/office/drawing/2014/main" id="{191CB933-45A2-492F-92FA-73E18D04197C}"/>
              </a:ext>
            </a:extLst>
          </p:cNvPr>
          <p:cNvSpPr txBox="1"/>
          <p:nvPr/>
        </p:nvSpPr>
        <p:spPr>
          <a:xfrm>
            <a:off x="4310061" y="5045046"/>
            <a:ext cx="4734837" cy="65883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được bồi đắp phù sa.</a:t>
            </a:r>
          </a:p>
        </p:txBody>
      </p:sp>
      <p:sp>
        <p:nvSpPr>
          <p:cNvPr id="15" name="TextBox 14">
            <a:extLst>
              <a:ext uri="{FF2B5EF4-FFF2-40B4-BE49-F238E27FC236}">
                <a16:creationId xmlns:a16="http://schemas.microsoft.com/office/drawing/2014/main" id="{55636F2C-FDF9-42AD-B194-097AF51A842E}"/>
              </a:ext>
            </a:extLst>
          </p:cNvPr>
          <p:cNvSpPr txBox="1"/>
          <p:nvPr/>
        </p:nvSpPr>
        <p:spPr>
          <a:xfrm>
            <a:off x="1245647" y="5814520"/>
            <a:ext cx="10632614" cy="65883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bơi thành đàn, theo cá mẹ vào tận đồng sâu. </a:t>
            </a:r>
          </a:p>
        </p:txBody>
      </p:sp>
    </p:spTree>
    <p:extLst>
      <p:ext uri="{BB962C8B-B14F-4D97-AF65-F5344CB8AC3E}">
        <p14:creationId xmlns:p14="http://schemas.microsoft.com/office/powerpoint/2010/main" val="20638848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wipe(left)">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wipe(left)">
                                      <p:cBhvr>
                                        <p:cTn id="27" dur="500"/>
                                        <p:tgtEl>
                                          <p:spTgt spid="1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wipe(left)">
                                      <p:cBhvr>
                                        <p:cTn id="32" dur="500"/>
                                        <p:tgtEl>
                                          <p:spTgt spid="1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animEffect transition="in" filter="wipe(left)">
                                      <p:cBhvr>
                                        <p:cTn id="3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1" grpId="0" build="p"/>
      <p:bldP spid="13" grpId="0" build="p"/>
      <p:bldP spid="14" grpId="0" build="p"/>
      <p:bldP spid="15"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A5B70FEB-206D-4914-9ECE-289019A53C8E}"/>
              </a:ext>
            </a:extLst>
          </p:cNvPr>
          <p:cNvSpPr txBox="1"/>
          <p:nvPr/>
        </p:nvSpPr>
        <p:spPr>
          <a:xfrm>
            <a:off x="1469081" y="788886"/>
            <a:ext cx="9253837" cy="1651671"/>
          </a:xfrm>
          <a:prstGeom prst="rect">
            <a:avLst/>
          </a:prstGeom>
          <a:noFill/>
        </p:spPr>
        <p:txBody>
          <a:bodyPr wrap="square" rtlCol="0">
            <a:spAutoFit/>
          </a:bodyPr>
          <a:lstStyle/>
          <a:p>
            <a:pPr marL="7938" marR="0" lvl="0" indent="38100" algn="just" defTabSz="914400" rtl="0" eaLnBrk="1" fontAlgn="auto" latinLnBrk="0" hangingPunct="1">
              <a:lnSpc>
                <a:spcPct val="15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3. </a:t>
            </a:r>
            <a:r>
              <a:rPr kumimoji="0" lang="vi-VN"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Vì sao vào mùa nước nổi, người ta phải làm cầu từ cửa trước vào đến tận bếp? </a:t>
            </a:r>
          </a:p>
        </p:txBody>
      </p:sp>
      <p:sp>
        <p:nvSpPr>
          <p:cNvPr id="17" name="TextBox 16">
            <a:extLst>
              <a:ext uri="{FF2B5EF4-FFF2-40B4-BE49-F238E27FC236}">
                <a16:creationId xmlns:a16="http://schemas.microsoft.com/office/drawing/2014/main" id="{78FCDB25-0260-4AC4-B5F6-C5F7F71E5F9F}"/>
              </a:ext>
            </a:extLst>
          </p:cNvPr>
          <p:cNvSpPr txBox="1"/>
          <p:nvPr/>
        </p:nvSpPr>
        <p:spPr>
          <a:xfrm>
            <a:off x="1469081" y="2427862"/>
            <a:ext cx="9531428" cy="1651671"/>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600" b="0" i="0" u="none" strike="noStrike" kern="1200" cap="none" spc="0" normalizeH="0" baseline="0" noProof="0" dirty="0">
                <a:ln>
                  <a:noFill/>
                </a:ln>
                <a:solidFill>
                  <a:srgbClr val="70AD47">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Wingdings" panose="05000000000000000000" pitchFamily="2" charset="2"/>
              </a:rPr>
              <a:t> </a:t>
            </a:r>
            <a:r>
              <a:rPr kumimoji="0" lang="vi-VN" sz="3600" b="0" i="0" u="none" strike="noStrike" kern="1200" cap="none" spc="0" normalizeH="0" baseline="0" noProof="0" dirty="0">
                <a:ln>
                  <a:noFill/>
                </a:ln>
                <a:solidFill>
                  <a:srgbClr val="70AD47">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Vì nước ngập lên những viên gạch, không đi lại được.</a:t>
            </a:r>
          </a:p>
        </p:txBody>
      </p:sp>
      <p:sp>
        <p:nvSpPr>
          <p:cNvPr id="18" name="TextBox 17">
            <a:extLst>
              <a:ext uri="{FF2B5EF4-FFF2-40B4-BE49-F238E27FC236}">
                <a16:creationId xmlns:a16="http://schemas.microsoft.com/office/drawing/2014/main" id="{2CB9D860-07FC-4E0C-BF6B-E03E2872E582}"/>
              </a:ext>
            </a:extLst>
          </p:cNvPr>
          <p:cNvSpPr txBox="1"/>
          <p:nvPr/>
        </p:nvSpPr>
        <p:spPr>
          <a:xfrm>
            <a:off x="1519320" y="3938831"/>
            <a:ext cx="9661295" cy="820674"/>
          </a:xfrm>
          <a:prstGeom prst="rect">
            <a:avLst/>
          </a:prstGeom>
          <a:noFill/>
        </p:spPr>
        <p:txBody>
          <a:bodyPr wrap="square" rtlCol="0">
            <a:spAutoFit/>
          </a:bodyPr>
          <a:lstStyle/>
          <a:p>
            <a:pPr marL="7938" marR="0" lvl="0" indent="38100" algn="just" defTabSz="914400" rtl="0" eaLnBrk="1" fontAlgn="auto" latinLnBrk="0" hangingPunct="1">
              <a:lnSpc>
                <a:spcPct val="15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4. </a:t>
            </a:r>
            <a:r>
              <a:rPr kumimoji="0" lang="vi-VN"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 thích nhất hình ảnh nào trong bài? </a:t>
            </a:r>
          </a:p>
        </p:txBody>
      </p:sp>
      <p:sp>
        <p:nvSpPr>
          <p:cNvPr id="19" name="TextBox 18">
            <a:extLst>
              <a:ext uri="{FF2B5EF4-FFF2-40B4-BE49-F238E27FC236}">
                <a16:creationId xmlns:a16="http://schemas.microsoft.com/office/drawing/2014/main" id="{DE2AA5DF-75A4-4245-8428-20696E5F7CD1}"/>
              </a:ext>
            </a:extLst>
          </p:cNvPr>
          <p:cNvSpPr txBox="1"/>
          <p:nvPr/>
        </p:nvSpPr>
        <p:spPr>
          <a:xfrm>
            <a:off x="1649691" y="4616303"/>
            <a:ext cx="7877375" cy="820802"/>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600" b="0" i="0" u="none" strike="noStrike" kern="1200" cap="none" spc="0" normalizeH="0" baseline="0" noProof="0" dirty="0">
                <a:ln>
                  <a:noFill/>
                </a:ln>
                <a:solidFill>
                  <a:srgbClr val="70AD47">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Wingdings" panose="05000000000000000000" pitchFamily="2" charset="2"/>
              </a:rPr>
              <a:t> </a:t>
            </a:r>
            <a:r>
              <a:rPr kumimoji="0" lang="vi-VN" sz="3600" b="0" i="0" u="none" strike="noStrike" kern="1200" cap="none" spc="0" normalizeH="0" baseline="0" noProof="0" dirty="0">
                <a:ln>
                  <a:noFill/>
                </a:ln>
                <a:solidFill>
                  <a:srgbClr val="70AD47">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Tree>
    <p:extLst>
      <p:ext uri="{BB962C8B-B14F-4D97-AF65-F5344CB8AC3E}">
        <p14:creationId xmlns:p14="http://schemas.microsoft.com/office/powerpoint/2010/main" val="17737057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A_图片 3"/>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1537856" y="0"/>
            <a:ext cx="10169512" cy="6416995"/>
          </a:xfrm>
          <a:prstGeom prst="rect">
            <a:avLst/>
          </a:prstGeom>
        </p:spPr>
      </p:pic>
      <p:pic>
        <p:nvPicPr>
          <p:cNvPr id="12" name="PA_图片 11"/>
          <p:cNvPicPr>
            <a:picLocks noChangeAspect="1"/>
          </p:cNvPicPr>
          <p:nvPr>
            <p:custDataLst>
              <p:tags r:id="rId2"/>
            </p:custDataLst>
          </p:nvPr>
        </p:nvPicPr>
        <p:blipFill>
          <a:blip r:embed="rId9" cstate="print">
            <a:extLst>
              <a:ext uri="{28A0092B-C50C-407E-A947-70E740481C1C}">
                <a14:useLocalDpi xmlns:a14="http://schemas.microsoft.com/office/drawing/2010/main" val="0"/>
              </a:ext>
            </a:extLst>
          </a:blip>
          <a:stretch>
            <a:fillRect/>
          </a:stretch>
        </p:blipFill>
        <p:spPr>
          <a:xfrm>
            <a:off x="-264507" y="-557371"/>
            <a:ext cx="3714501" cy="3714501"/>
          </a:xfrm>
          <a:prstGeom prst="rect">
            <a:avLst/>
          </a:prstGeom>
        </p:spPr>
      </p:pic>
      <p:sp>
        <p:nvSpPr>
          <p:cNvPr id="6" name="TextBox 5">
            <a:extLst>
              <a:ext uri="{FF2B5EF4-FFF2-40B4-BE49-F238E27FC236}">
                <a16:creationId xmlns:a16="http://schemas.microsoft.com/office/drawing/2014/main" id="{CE7B9F0A-2CC7-45C1-B795-EA35332CBCB9}"/>
              </a:ext>
            </a:extLst>
          </p:cNvPr>
          <p:cNvSpPr txBox="1"/>
          <p:nvPr/>
        </p:nvSpPr>
        <p:spPr>
          <a:xfrm>
            <a:off x="2674837" y="2091267"/>
            <a:ext cx="8710918" cy="65883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70AD47">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1.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 nào chỉ đặc điểm của mưa có trong bài đọc? </a:t>
            </a:r>
          </a:p>
        </p:txBody>
      </p:sp>
      <p:pic>
        <p:nvPicPr>
          <p:cNvPr id="7" name="Picture 6">
            <a:extLst>
              <a:ext uri="{FF2B5EF4-FFF2-40B4-BE49-F238E27FC236}">
                <a16:creationId xmlns:a16="http://schemas.microsoft.com/office/drawing/2014/main" id="{F09C69D9-ACF8-4C18-B0DC-6E83FB085D87}"/>
              </a:ext>
            </a:extLst>
          </p:cNvPr>
          <p:cNvPicPr>
            <a:picLocks noChangeAspect="1"/>
          </p:cNvPicPr>
          <p:nvPr/>
        </p:nvPicPr>
        <p:blipFill>
          <a:blip r:embed="rId10">
            <a:clrChange>
              <a:clrFrom>
                <a:srgbClr val="FEFFFE"/>
              </a:clrFrom>
              <a:clrTo>
                <a:srgbClr val="FEFFFE">
                  <a:alpha val="0"/>
                </a:srgbClr>
              </a:clrTo>
            </a:clrChange>
            <a:extLst>
              <a:ext uri="{BEBA8EAE-BF5A-486C-A8C5-ECC9F3942E4B}">
                <a14:imgProps xmlns:a14="http://schemas.microsoft.com/office/drawing/2010/main">
                  <a14:imgLayer r:embed="rId11">
                    <a14:imgEffect>
                      <a14:sharpenSoften amount="33000"/>
                    </a14:imgEffect>
                    <a14:imgEffect>
                      <a14:brightnessContrast contrast="1000"/>
                    </a14:imgEffect>
                  </a14:imgLayer>
                </a14:imgProps>
              </a:ext>
            </a:extLst>
          </a:blip>
          <a:stretch>
            <a:fillRect/>
          </a:stretch>
        </p:blipFill>
        <p:spPr>
          <a:xfrm>
            <a:off x="3851663" y="1515742"/>
            <a:ext cx="649967" cy="599539"/>
          </a:xfrm>
          <a:prstGeom prst="rect">
            <a:avLst/>
          </a:prstGeom>
        </p:spPr>
      </p:pic>
      <p:sp>
        <p:nvSpPr>
          <p:cNvPr id="8" name="TextBox 7">
            <a:extLst>
              <a:ext uri="{FF2B5EF4-FFF2-40B4-BE49-F238E27FC236}">
                <a16:creationId xmlns:a16="http://schemas.microsoft.com/office/drawing/2014/main" id="{59911F55-6889-41E2-9674-149B148975F7}"/>
              </a:ext>
            </a:extLst>
          </p:cNvPr>
          <p:cNvSpPr txBox="1"/>
          <p:nvPr/>
        </p:nvSpPr>
        <p:spPr>
          <a:xfrm>
            <a:off x="3980360" y="1478255"/>
            <a:ext cx="3437514" cy="650499"/>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17479D"/>
                </a:solidFill>
                <a:effectLst/>
                <a:uLnTx/>
                <a:uFillTx/>
                <a:latin typeface="Arial-Rounded" panose="020B0500000000000000" pitchFamily="34" charset="0"/>
                <a:ea typeface="Arial-Rounded" panose="020B0500000000000000" pitchFamily="34" charset="0"/>
                <a:cs typeface="Arial-Rounded" panose="020B0500000000000000" pitchFamily="34" charset="0"/>
              </a:rPr>
              <a:t> LUYỆN TẬP</a:t>
            </a:r>
            <a:endParaRPr kumimoji="0" lang="en-US" sz="2800" b="1" i="0" u="none" strike="noStrike" kern="1200" cap="none" spc="0" normalizeH="0" baseline="0" noProof="0" dirty="0">
              <a:ln>
                <a:noFill/>
              </a:ln>
              <a:solidFill>
                <a:srgbClr val="17479D"/>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9" name="TextBox 8">
            <a:extLst>
              <a:ext uri="{FF2B5EF4-FFF2-40B4-BE49-F238E27FC236}">
                <a16:creationId xmlns:a16="http://schemas.microsoft.com/office/drawing/2014/main" id="{B5AE8CDF-569C-4298-9C1A-22B0AA1D111C}"/>
              </a:ext>
            </a:extLst>
          </p:cNvPr>
          <p:cNvSpPr txBox="1"/>
          <p:nvPr/>
        </p:nvSpPr>
        <p:spPr>
          <a:xfrm>
            <a:off x="3701822" y="4616866"/>
            <a:ext cx="6327981" cy="1296830"/>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70AD47">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2.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Tìm thêm từ ngữ tả mưa:</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M: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ào ào, </a:t>
            </a:r>
          </a:p>
        </p:txBody>
      </p:sp>
      <p:sp>
        <p:nvSpPr>
          <p:cNvPr id="13" name="Rounded Rectangle 6">
            <a:extLst>
              <a:ext uri="{FF2B5EF4-FFF2-40B4-BE49-F238E27FC236}">
                <a16:creationId xmlns:a16="http://schemas.microsoft.com/office/drawing/2014/main" id="{ECFFAB22-532B-4F16-A789-65F256347ECE}"/>
              </a:ext>
            </a:extLst>
          </p:cNvPr>
          <p:cNvSpPr/>
          <p:nvPr/>
        </p:nvSpPr>
        <p:spPr>
          <a:xfrm>
            <a:off x="4480871" y="3055429"/>
            <a:ext cx="1542972" cy="464893"/>
          </a:xfrm>
          <a:prstGeom prst="roundRect">
            <a:avLst>
              <a:gd name="adj" fmla="val 8480"/>
            </a:avLst>
          </a:prstGeom>
          <a:solidFill>
            <a:srgbClr val="D5EB98"/>
          </a:solidFill>
          <a:ln>
            <a:solidFill>
              <a:srgbClr val="F3F1C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dầm</a:t>
            </a:r>
            <a:r>
              <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dề</a:t>
            </a:r>
            <a:endPar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Rounded Rectangle 11">
            <a:extLst>
              <a:ext uri="{FF2B5EF4-FFF2-40B4-BE49-F238E27FC236}">
                <a16:creationId xmlns:a16="http://schemas.microsoft.com/office/drawing/2014/main" id="{65620867-7369-4D53-B63B-C3B953534D42}"/>
              </a:ext>
            </a:extLst>
          </p:cNvPr>
          <p:cNvSpPr/>
          <p:nvPr/>
        </p:nvSpPr>
        <p:spPr>
          <a:xfrm rot="21311040">
            <a:off x="4616059" y="3779869"/>
            <a:ext cx="1601113" cy="879348"/>
          </a:xfrm>
          <a:prstGeom prst="roundRect">
            <a:avLst>
              <a:gd name="adj" fmla="val 20734"/>
            </a:avLst>
          </a:prstGeom>
          <a:solidFill>
            <a:schemeClr val="accent1">
              <a:lumMod val="60000"/>
              <a:lumOff val="40000"/>
            </a:schemeClr>
          </a:solidFill>
          <a:ln>
            <a:solidFill>
              <a:schemeClr val="accent1">
                <a:lumMod val="20000"/>
                <a:lumOff val="8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sướt</a:t>
            </a:r>
            <a:r>
              <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mướt</a:t>
            </a:r>
            <a:endPar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5" name="Rounded Rectangle 13">
            <a:extLst>
              <a:ext uri="{FF2B5EF4-FFF2-40B4-BE49-F238E27FC236}">
                <a16:creationId xmlns:a16="http://schemas.microsoft.com/office/drawing/2014/main" id="{BA7E0EF2-731B-4F10-B976-6257B5E0BF27}"/>
              </a:ext>
            </a:extLst>
          </p:cNvPr>
          <p:cNvSpPr/>
          <p:nvPr/>
        </p:nvSpPr>
        <p:spPr>
          <a:xfrm>
            <a:off x="7369314" y="3038140"/>
            <a:ext cx="1496291" cy="446740"/>
          </a:xfrm>
          <a:prstGeom prst="roundRect">
            <a:avLst>
              <a:gd name="adj" fmla="val 26156"/>
            </a:avLst>
          </a:prstGeom>
          <a:solidFill>
            <a:schemeClr val="accent6">
              <a:lumMod val="40000"/>
              <a:lumOff val="60000"/>
            </a:schemeClr>
          </a:solidFill>
          <a:ln>
            <a:solidFill>
              <a:schemeClr val="accent6">
                <a:lumMod val="20000"/>
                <a:lumOff val="8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rả</a:t>
            </a:r>
            <a:r>
              <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rích</a:t>
            </a:r>
            <a:endPar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6" name="Rounded Rectangle 14">
            <a:extLst>
              <a:ext uri="{FF2B5EF4-FFF2-40B4-BE49-F238E27FC236}">
                <a16:creationId xmlns:a16="http://schemas.microsoft.com/office/drawing/2014/main" id="{BECE9C3A-06F6-4A47-BCCD-7002CB982DAA}"/>
              </a:ext>
            </a:extLst>
          </p:cNvPr>
          <p:cNvSpPr/>
          <p:nvPr/>
        </p:nvSpPr>
        <p:spPr>
          <a:xfrm rot="347092">
            <a:off x="7446766" y="3784302"/>
            <a:ext cx="1496291" cy="794997"/>
          </a:xfrm>
          <a:prstGeom prst="roundRect">
            <a:avLst>
              <a:gd name="adj" fmla="val 26156"/>
            </a:avLst>
          </a:prstGeom>
          <a:solidFill>
            <a:schemeClr val="bg1">
              <a:lumMod val="90000"/>
            </a:schemeClr>
          </a:solidFill>
          <a:ln>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dai</a:t>
            </a:r>
            <a:r>
              <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dẳng</a:t>
            </a:r>
            <a:endPar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7" name="Rectangle 16">
            <a:extLst>
              <a:ext uri="{FF2B5EF4-FFF2-40B4-BE49-F238E27FC236}">
                <a16:creationId xmlns:a16="http://schemas.microsoft.com/office/drawing/2014/main" id="{A7403DFA-423F-4D69-8CBF-02B626F2DB7B}"/>
              </a:ext>
            </a:extLst>
          </p:cNvPr>
          <p:cNvSpPr/>
          <p:nvPr/>
        </p:nvSpPr>
        <p:spPr>
          <a:xfrm>
            <a:off x="5274178" y="5375884"/>
            <a:ext cx="1156086"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tí tách,</a:t>
            </a:r>
            <a:endParaRPr kumimoji="0" lang="en-VN"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8" name="Rectangle 17">
            <a:extLst>
              <a:ext uri="{FF2B5EF4-FFF2-40B4-BE49-F238E27FC236}">
                <a16:creationId xmlns:a16="http://schemas.microsoft.com/office/drawing/2014/main" id="{9268A882-1993-4E3F-B334-FD35F9912ABA}"/>
              </a:ext>
            </a:extLst>
          </p:cNvPr>
          <p:cNvSpPr/>
          <p:nvPr/>
        </p:nvSpPr>
        <p:spPr>
          <a:xfrm>
            <a:off x="6327596" y="5365924"/>
            <a:ext cx="18630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lộp bộp, …</a:t>
            </a:r>
            <a:endParaRPr kumimoji="0" lang="en-VN"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26" presetClass="emph" presetSubtype="0" repeatCount="5000" fill="hold" nodeType="withEffect">
                                  <p:stCondLst>
                                    <p:cond delay="0"/>
                                  </p:stCondLst>
                                  <p:childTnLst>
                                    <p:animEffect transition="out" filter="fade">
                                      <p:cBhvr>
                                        <p:cTn id="11" dur="500" tmFilter="0, 0; .2, .5; .8, .5; 1, 0"/>
                                        <p:tgtEl>
                                          <p:spTgt spid="12"/>
                                        </p:tgtEl>
                                      </p:cBhvr>
                                    </p:animEffect>
                                    <p:animScale>
                                      <p:cBhvr>
                                        <p:cTn id="12" dur="250" autoRev="1" fill="hold"/>
                                        <p:tgtEl>
                                          <p:spTgt spid="12"/>
                                        </p:tgtEl>
                                      </p:cBhvr>
                                      <p:by x="105000" y="105000"/>
                                    </p:animScale>
                                  </p:childTnLst>
                                </p:cTn>
                              </p:par>
                              <p:par>
                                <p:cTn id="13" presetID="47" presetClass="entr" presetSubtype="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10" presetClass="entr" presetSubtype="0" fill="hold" grpId="0" nodeType="withEffect">
                                  <p:stCondLst>
                                    <p:cond delay="0"/>
                                  </p:stCondLst>
                                  <p:iterate type="lt">
                                    <p:tmPct val="0"/>
                                  </p:iterate>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iterate type="lt">
                                    <p:tmPct val="0"/>
                                  </p:iterate>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iterate type="lt">
                                    <p:tmPct val="0"/>
                                  </p:iterate>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iterate type="lt">
                                    <p:tmPct val="0"/>
                                  </p:iterate>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animEffect transition="in" filter="wipe(left)">
                                      <p:cBhvr>
                                        <p:cTn id="39" dur="500"/>
                                        <p:tgtEl>
                                          <p:spTgt spid="9">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9">
                                            <p:txEl>
                                              <p:pRg st="1" end="1"/>
                                            </p:txEl>
                                          </p:spTgt>
                                        </p:tgtEl>
                                        <p:attrNameLst>
                                          <p:attrName>style.visibility</p:attrName>
                                        </p:attrNameLst>
                                      </p:cBhvr>
                                      <p:to>
                                        <p:strVal val="visible"/>
                                      </p:to>
                                    </p:set>
                                    <p:animEffect transition="in" filter="wipe(left)">
                                      <p:cBhvr>
                                        <p:cTn id="44" dur="500"/>
                                        <p:tgtEl>
                                          <p:spTgt spid="9">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5" restart="whenNotActive" fill="hold" evtFilter="cancelBubble" nodeType="interactiveSeq">
                <p:stCondLst>
                  <p:cond evt="onClick" delay="0">
                    <p:tgtEl>
                      <p:spTgt spid="13"/>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1000" fill="hold"/>
                                        <p:tgtEl>
                                          <p:spTgt spid="13"/>
                                        </p:tgtEl>
                                        <p:attrNameLst>
                                          <p:attrName>fillcolor</p:attrName>
                                        </p:attrNameLst>
                                      </p:cBhvr>
                                      <p:to>
                                        <a:srgbClr val="9FE540"/>
                                      </p:to>
                                    </p:animClr>
                                    <p:set>
                                      <p:cBhvr>
                                        <p:cTn id="60" dur="1000" fill="hold"/>
                                        <p:tgtEl>
                                          <p:spTgt spid="13"/>
                                        </p:tgtEl>
                                        <p:attrNameLst>
                                          <p:attrName>fill.type</p:attrName>
                                        </p:attrNameLst>
                                      </p:cBhvr>
                                      <p:to>
                                        <p:strVal val="solid"/>
                                      </p:to>
                                    </p:set>
                                    <p:set>
                                      <p:cBhvr>
                                        <p:cTn id="61" dur="1000" fill="hold"/>
                                        <p:tgtEl>
                                          <p:spTgt spid="13"/>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5" name="drumroll.wav"/>
                                        </p:tgtEl>
                                      </p:cMediaNode>
                                    </p:audio>
                                  </p:subTnLst>
                                </p:cTn>
                              </p:par>
                            </p:childTnLst>
                          </p:cTn>
                        </p:par>
                        <p:par>
                          <p:cTn id="62" fill="hold">
                            <p:stCondLst>
                              <p:cond delay="1000"/>
                            </p:stCondLst>
                            <p:childTnLst>
                              <p:par>
                                <p:cTn id="63" presetID="26" presetClass="emph" presetSubtype="0" repeatCount="0" fill="hold" grpId="1" nodeType="afterEffect">
                                  <p:stCondLst>
                                    <p:cond delay="0"/>
                                  </p:stCondLst>
                                  <p:iterate type="lt">
                                    <p:tmPct val="0"/>
                                  </p:iterate>
                                  <p:childTnLst>
                                    <p:animEffect transition="out" filter="fade">
                                      <p:cBhvr>
                                        <p:cTn id="64" dur="2000" tmFilter="0, 0; .2, .5; .8, .5; 1, 0"/>
                                        <p:tgtEl>
                                          <p:spTgt spid="13"/>
                                        </p:tgtEl>
                                      </p:cBhvr>
                                    </p:animEffect>
                                    <p:animScale>
                                      <p:cBhvr>
                                        <p:cTn id="65" dur="1000" autoRev="1" fill="hold"/>
                                        <p:tgtEl>
                                          <p:spTgt spid="13"/>
                                        </p:tgtEl>
                                      </p:cBhvr>
                                      <p:by x="105000" y="105000"/>
                                    </p:animScale>
                                  </p:childTnLst>
                                  <p:subTnLst>
                                    <p:audio>
                                      <p:cMediaNode>
                                        <p:cTn display="0" masterRel="sameClick">
                                          <p:stCondLst>
                                            <p:cond evt="begin" delay="0">
                                              <p:tn val="63"/>
                                            </p:cond>
                                          </p:stCondLst>
                                          <p:endCondLst>
                                            <p:cond evt="onStopAudio" delay="0">
                                              <p:tgtEl>
                                                <p:sldTgt/>
                                              </p:tgtEl>
                                            </p:cond>
                                          </p:endCondLst>
                                        </p:cTn>
                                        <p:tgtEl>
                                          <p:sndTgt r:embed="rId6" name="applause.wav"/>
                                        </p:tgtEl>
                                      </p:cMediaNode>
                                    </p:audio>
                                  </p:subTnLst>
                                </p:cTn>
                              </p:par>
                            </p:childTnLst>
                          </p:cTn>
                        </p:par>
                      </p:childTnLst>
                    </p:cTn>
                  </p:par>
                </p:childTnLst>
              </p:cTn>
              <p:nextCondLst>
                <p:cond evt="onClick" delay="0">
                  <p:tgtEl>
                    <p:spTgt spid="13"/>
                  </p:tgtEl>
                </p:cond>
              </p:nextCondLst>
            </p:seq>
            <p:seq concurrent="1" nextAc="seek">
              <p:cTn id="66" restart="whenNotActive" fill="hold" evtFilter="cancelBubble" nodeType="interactiveSeq">
                <p:stCondLst>
                  <p:cond evt="onClick" delay="0">
                    <p:tgtEl>
                      <p:spTgt spid="14"/>
                    </p:tgtEl>
                  </p:cond>
                </p:stCondLst>
                <p:endSync evt="end" delay="0">
                  <p:rtn val="all"/>
                </p:endSync>
                <p:childTnLst>
                  <p:par>
                    <p:cTn id="67" fill="hold">
                      <p:stCondLst>
                        <p:cond delay="0"/>
                      </p:stCondLst>
                      <p:childTnLst>
                        <p:par>
                          <p:cTn id="68" fill="hold">
                            <p:stCondLst>
                              <p:cond delay="0"/>
                            </p:stCondLst>
                            <p:childTnLst>
                              <p:par>
                                <p:cTn id="69" presetID="1" presetClass="emph" presetSubtype="2" fill="hold" nodeType="clickEffect">
                                  <p:stCondLst>
                                    <p:cond delay="0"/>
                                  </p:stCondLst>
                                  <p:childTnLst>
                                    <p:animClr clrSpc="rgb" dir="cw">
                                      <p:cBhvr>
                                        <p:cTn id="70" dur="1000" fill="hold"/>
                                        <p:tgtEl>
                                          <p:spTgt spid="14"/>
                                        </p:tgtEl>
                                        <p:attrNameLst>
                                          <p:attrName>fillcolor</p:attrName>
                                        </p:attrNameLst>
                                      </p:cBhvr>
                                      <p:to>
                                        <a:srgbClr val="9FE540"/>
                                      </p:to>
                                    </p:animClr>
                                    <p:set>
                                      <p:cBhvr>
                                        <p:cTn id="71" dur="1000" fill="hold"/>
                                        <p:tgtEl>
                                          <p:spTgt spid="14"/>
                                        </p:tgtEl>
                                        <p:attrNameLst>
                                          <p:attrName>fill.type</p:attrName>
                                        </p:attrNameLst>
                                      </p:cBhvr>
                                      <p:to>
                                        <p:strVal val="solid"/>
                                      </p:to>
                                    </p:set>
                                    <p:set>
                                      <p:cBhvr>
                                        <p:cTn id="72" dur="1000" fill="hold"/>
                                        <p:tgtEl>
                                          <p:spTgt spid="14"/>
                                        </p:tgtEl>
                                        <p:attrNameLst>
                                          <p:attrName>fill.on</p:attrName>
                                        </p:attrNameLst>
                                      </p:cBhvr>
                                      <p:to>
                                        <p:strVal val="true"/>
                                      </p:to>
                                    </p:set>
                                  </p:childTnLst>
                                  <p:subTnLst>
                                    <p:audio>
                                      <p:cMediaNode>
                                        <p:cTn display="0" masterRel="sameClick">
                                          <p:stCondLst>
                                            <p:cond evt="begin" delay="0">
                                              <p:tn val="69"/>
                                            </p:cond>
                                          </p:stCondLst>
                                          <p:endCondLst>
                                            <p:cond evt="onStopAudio" delay="0">
                                              <p:tgtEl>
                                                <p:sldTgt/>
                                              </p:tgtEl>
                                            </p:cond>
                                          </p:endCondLst>
                                        </p:cTn>
                                        <p:tgtEl>
                                          <p:sndTgt r:embed="rId5" name="drumroll.wav"/>
                                        </p:tgtEl>
                                      </p:cMediaNode>
                                    </p:audio>
                                  </p:subTnLst>
                                </p:cTn>
                              </p:par>
                            </p:childTnLst>
                          </p:cTn>
                        </p:par>
                        <p:par>
                          <p:cTn id="73" fill="hold">
                            <p:stCondLst>
                              <p:cond delay="1000"/>
                            </p:stCondLst>
                            <p:childTnLst>
                              <p:par>
                                <p:cTn id="74" presetID="26" presetClass="emph" presetSubtype="0" repeatCount="0" fill="hold" grpId="1" nodeType="afterEffect">
                                  <p:stCondLst>
                                    <p:cond delay="0"/>
                                  </p:stCondLst>
                                  <p:iterate type="lt">
                                    <p:tmPct val="0"/>
                                  </p:iterate>
                                  <p:childTnLst>
                                    <p:animEffect transition="out" filter="fade">
                                      <p:cBhvr>
                                        <p:cTn id="75" dur="2000" tmFilter="0, 0; .2, .5; .8, .5; 1, 0"/>
                                        <p:tgtEl>
                                          <p:spTgt spid="14"/>
                                        </p:tgtEl>
                                      </p:cBhvr>
                                    </p:animEffect>
                                    <p:animScale>
                                      <p:cBhvr>
                                        <p:cTn id="76" dur="1000" autoRev="1" fill="hold"/>
                                        <p:tgtEl>
                                          <p:spTgt spid="14"/>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6" name="applause.wav"/>
                                        </p:tgtEl>
                                      </p:cMediaNode>
                                    </p:audio>
                                  </p:subTnLst>
                                </p:cTn>
                              </p:par>
                            </p:childTnLst>
                          </p:cTn>
                        </p:par>
                      </p:childTnLst>
                    </p:cTn>
                  </p:par>
                </p:childTnLst>
              </p:cTn>
              <p:nextCondLst>
                <p:cond evt="onClick" delay="0">
                  <p:tgtEl>
                    <p:spTgt spid="14"/>
                  </p:tgtEl>
                </p:cond>
              </p:nextCondLst>
            </p:seq>
            <p:seq concurrent="1" nextAc="seek">
              <p:cTn id="77" restart="whenNotActive" fill="hold" evtFilter="cancelBubble" nodeType="interactiveSeq">
                <p:stCondLst>
                  <p:cond evt="onClick" delay="0">
                    <p:tgtEl>
                      <p:spTgt spid="15"/>
                    </p:tgtEl>
                  </p:cond>
                </p:stCondLst>
                <p:endSync evt="end" delay="0">
                  <p:rtn val="all"/>
                </p:endSync>
                <p:childTnLst>
                  <p:par>
                    <p:cTn id="78" fill="hold">
                      <p:stCondLst>
                        <p:cond delay="0"/>
                      </p:stCondLst>
                      <p:childTnLst>
                        <p:par>
                          <p:cTn id="79" fill="hold">
                            <p:stCondLst>
                              <p:cond delay="0"/>
                            </p:stCondLst>
                            <p:childTnLst>
                              <p:par>
                                <p:cTn id="80" presetID="1" presetClass="emph" presetSubtype="2" fill="hold" nodeType="clickEffect">
                                  <p:stCondLst>
                                    <p:cond delay="0"/>
                                  </p:stCondLst>
                                  <p:childTnLst>
                                    <p:animClr clrSpc="rgb" dir="cw">
                                      <p:cBhvr>
                                        <p:cTn id="81" dur="2000" fill="hold"/>
                                        <p:tgtEl>
                                          <p:spTgt spid="15"/>
                                        </p:tgtEl>
                                        <p:attrNameLst>
                                          <p:attrName>fillcolor</p:attrName>
                                        </p:attrNameLst>
                                      </p:cBhvr>
                                      <p:to>
                                        <a:srgbClr val="EF5F5F"/>
                                      </p:to>
                                    </p:animClr>
                                    <p:set>
                                      <p:cBhvr>
                                        <p:cTn id="82" dur="2000" fill="hold"/>
                                        <p:tgtEl>
                                          <p:spTgt spid="15"/>
                                        </p:tgtEl>
                                        <p:attrNameLst>
                                          <p:attrName>fill.type</p:attrName>
                                        </p:attrNameLst>
                                      </p:cBhvr>
                                      <p:to>
                                        <p:strVal val="solid"/>
                                      </p:to>
                                    </p:set>
                                    <p:set>
                                      <p:cBhvr>
                                        <p:cTn id="83" dur="2000" fill="hold"/>
                                        <p:tgtEl>
                                          <p:spTgt spid="15"/>
                                        </p:tgtEl>
                                        <p:attrNameLst>
                                          <p:attrName>fill.on</p:attrName>
                                        </p:attrNameLst>
                                      </p:cBhvr>
                                      <p:to>
                                        <p:strVal val="true"/>
                                      </p:to>
                                    </p:set>
                                  </p:childTnLst>
                                  <p:subTnLst>
                                    <p:audio>
                                      <p:cMediaNode>
                                        <p:cTn display="0" masterRel="sameClick">
                                          <p:stCondLst>
                                            <p:cond evt="begin" delay="0">
                                              <p:tn val="80"/>
                                            </p:cond>
                                          </p:stCondLst>
                                          <p:endCondLst>
                                            <p:cond evt="onStopAudio" delay="0">
                                              <p:tgtEl>
                                                <p:sldTgt/>
                                              </p:tgtEl>
                                            </p:cond>
                                          </p:endCondLst>
                                        </p:cTn>
                                        <p:tgtEl>
                                          <p:sndTgt r:embed="rId5" name="drumroll.wav"/>
                                        </p:tgtEl>
                                      </p:cMediaNode>
                                    </p:audio>
                                  </p:subTnLst>
                                </p:cTn>
                              </p:par>
                            </p:childTnLst>
                          </p:cTn>
                        </p:par>
                        <p:par>
                          <p:cTn id="84" fill="hold">
                            <p:stCondLst>
                              <p:cond delay="2000"/>
                            </p:stCondLst>
                            <p:childTnLst>
                              <p:par>
                                <p:cTn id="85" presetID="26" presetClass="emph" presetSubtype="0" repeatCount="0" fill="hold" grpId="1" nodeType="afterEffect">
                                  <p:stCondLst>
                                    <p:cond delay="0"/>
                                  </p:stCondLst>
                                  <p:iterate type="lt">
                                    <p:tmPct val="0"/>
                                  </p:iterate>
                                  <p:childTnLst>
                                    <p:animEffect transition="out" filter="fade">
                                      <p:cBhvr>
                                        <p:cTn id="86" dur="2000" tmFilter="0, 0; .2, .5; .8, .5; 1, 0"/>
                                        <p:tgtEl>
                                          <p:spTgt spid="15"/>
                                        </p:tgtEl>
                                      </p:cBhvr>
                                    </p:animEffect>
                                    <p:animScale>
                                      <p:cBhvr>
                                        <p:cTn id="87" dur="1000" autoRev="1" fill="hold"/>
                                        <p:tgtEl>
                                          <p:spTgt spid="15"/>
                                        </p:tgtEl>
                                      </p:cBhvr>
                                      <p:by x="105000" y="105000"/>
                                    </p:animScale>
                                  </p:childTnLst>
                                  <p:subTnLst>
                                    <p:audio>
                                      <p:cMediaNode>
                                        <p:cTn display="0" masterRel="sameClick">
                                          <p:stCondLst>
                                            <p:cond evt="begin" delay="0">
                                              <p:tn val="85"/>
                                            </p:cond>
                                          </p:stCondLst>
                                          <p:endCondLst>
                                            <p:cond evt="onStopAudio" delay="0">
                                              <p:tgtEl>
                                                <p:sldTgt/>
                                              </p:tgtEl>
                                            </p:cond>
                                          </p:endCondLst>
                                        </p:cTn>
                                        <p:tgtEl>
                                          <p:sndTgt r:embed="rId7" name="ohno.wav"/>
                                        </p:tgtEl>
                                      </p:cMediaNode>
                                    </p:audio>
                                  </p:subTnLst>
                                </p:cTn>
                              </p:par>
                            </p:childTnLst>
                          </p:cTn>
                        </p:par>
                      </p:childTnLst>
                    </p:cTn>
                  </p:par>
                </p:childTnLst>
              </p:cTn>
              <p:nextCondLst>
                <p:cond evt="onClick" delay="0">
                  <p:tgtEl>
                    <p:spTgt spid="15"/>
                  </p:tgtEl>
                </p:cond>
              </p:nextCondLst>
            </p:seq>
            <p:seq concurrent="1" nextAc="seek">
              <p:cTn id="88" restart="whenNotActive" fill="hold" evtFilter="cancelBubble" nodeType="interactiveSeq">
                <p:stCondLst>
                  <p:cond evt="onClick" delay="0">
                    <p:tgtEl>
                      <p:spTgt spid="16"/>
                    </p:tgtEl>
                  </p:cond>
                </p:stCondLst>
                <p:endSync evt="end" delay="0">
                  <p:rtn val="all"/>
                </p:endSync>
                <p:childTnLst>
                  <p:par>
                    <p:cTn id="89" fill="hold">
                      <p:stCondLst>
                        <p:cond delay="0"/>
                      </p:stCondLst>
                      <p:childTnLst>
                        <p:par>
                          <p:cTn id="90" fill="hold">
                            <p:stCondLst>
                              <p:cond delay="0"/>
                            </p:stCondLst>
                            <p:childTnLst>
                              <p:par>
                                <p:cTn id="91" presetID="1" presetClass="emph" presetSubtype="2" fill="hold" nodeType="clickEffect">
                                  <p:stCondLst>
                                    <p:cond delay="0"/>
                                  </p:stCondLst>
                                  <p:childTnLst>
                                    <p:animClr clrSpc="rgb" dir="cw">
                                      <p:cBhvr>
                                        <p:cTn id="92" dur="2000" fill="hold"/>
                                        <p:tgtEl>
                                          <p:spTgt spid="16"/>
                                        </p:tgtEl>
                                        <p:attrNameLst>
                                          <p:attrName>fillcolor</p:attrName>
                                        </p:attrNameLst>
                                      </p:cBhvr>
                                      <p:to>
                                        <a:srgbClr val="EF5F5F"/>
                                      </p:to>
                                    </p:animClr>
                                    <p:set>
                                      <p:cBhvr>
                                        <p:cTn id="93" dur="2000" fill="hold"/>
                                        <p:tgtEl>
                                          <p:spTgt spid="16"/>
                                        </p:tgtEl>
                                        <p:attrNameLst>
                                          <p:attrName>fill.type</p:attrName>
                                        </p:attrNameLst>
                                      </p:cBhvr>
                                      <p:to>
                                        <p:strVal val="solid"/>
                                      </p:to>
                                    </p:set>
                                    <p:set>
                                      <p:cBhvr>
                                        <p:cTn id="94" dur="2000" fill="hold"/>
                                        <p:tgtEl>
                                          <p:spTgt spid="16"/>
                                        </p:tgtEl>
                                        <p:attrNameLst>
                                          <p:attrName>fill.on</p:attrName>
                                        </p:attrNameLst>
                                      </p:cBhvr>
                                      <p:to>
                                        <p:strVal val="true"/>
                                      </p:to>
                                    </p:set>
                                  </p:childTnLst>
                                  <p:subTnLst>
                                    <p:audio>
                                      <p:cMediaNode>
                                        <p:cTn display="0" masterRel="sameClick">
                                          <p:stCondLst>
                                            <p:cond evt="begin" delay="0">
                                              <p:tn val="91"/>
                                            </p:cond>
                                          </p:stCondLst>
                                          <p:endCondLst>
                                            <p:cond evt="onStopAudio" delay="0">
                                              <p:tgtEl>
                                                <p:sldTgt/>
                                              </p:tgtEl>
                                            </p:cond>
                                          </p:endCondLst>
                                        </p:cTn>
                                        <p:tgtEl>
                                          <p:sndTgt r:embed="rId5" name="drumroll.wav"/>
                                        </p:tgtEl>
                                      </p:cMediaNode>
                                    </p:audio>
                                  </p:subTnLst>
                                </p:cTn>
                              </p:par>
                            </p:childTnLst>
                          </p:cTn>
                        </p:par>
                        <p:par>
                          <p:cTn id="95" fill="hold">
                            <p:stCondLst>
                              <p:cond delay="2000"/>
                            </p:stCondLst>
                            <p:childTnLst>
                              <p:par>
                                <p:cTn id="96" presetID="26" presetClass="emph" presetSubtype="0" repeatCount="0" fill="hold" grpId="1" nodeType="afterEffect">
                                  <p:stCondLst>
                                    <p:cond delay="0"/>
                                  </p:stCondLst>
                                  <p:iterate type="lt">
                                    <p:tmPct val="0"/>
                                  </p:iterate>
                                  <p:childTnLst>
                                    <p:animEffect transition="out" filter="fade">
                                      <p:cBhvr>
                                        <p:cTn id="97" dur="2000" tmFilter="0, 0; .2, .5; .8, .5; 1, 0"/>
                                        <p:tgtEl>
                                          <p:spTgt spid="16"/>
                                        </p:tgtEl>
                                      </p:cBhvr>
                                    </p:animEffect>
                                    <p:animScale>
                                      <p:cBhvr>
                                        <p:cTn id="98" dur="1000" autoRev="1" fill="hold"/>
                                        <p:tgtEl>
                                          <p:spTgt spid="16"/>
                                        </p:tgtEl>
                                      </p:cBhvr>
                                      <p:by x="105000" y="105000"/>
                                    </p:animScale>
                                  </p:childTnLst>
                                  <p:subTnLst>
                                    <p:audio>
                                      <p:cMediaNode>
                                        <p:cTn display="0" masterRel="sameClick">
                                          <p:stCondLst>
                                            <p:cond evt="begin" delay="0">
                                              <p:tn val="96"/>
                                            </p:cond>
                                          </p:stCondLst>
                                          <p:endCondLst>
                                            <p:cond evt="onStopAudio" delay="0">
                                              <p:tgtEl>
                                                <p:sldTgt/>
                                              </p:tgtEl>
                                            </p:cond>
                                          </p:endCondLst>
                                        </p:cTn>
                                        <p:tgtEl>
                                          <p:sndTgt r:embed="rId7" name="ohno.wav"/>
                                        </p:tgtEl>
                                      </p:cMediaNode>
                                    </p:audio>
                                  </p:subTnLst>
                                </p:cTn>
                              </p:par>
                            </p:childTnLst>
                          </p:cTn>
                        </p:par>
                      </p:childTnLst>
                    </p:cTn>
                  </p:par>
                </p:childTnLst>
              </p:cTn>
              <p:nextCondLst>
                <p:cond evt="onClick" delay="0">
                  <p:tgtEl>
                    <p:spTgt spid="16"/>
                  </p:tgtEl>
                </p:cond>
              </p:nextCondLst>
            </p:seq>
          </p:childTnLst>
        </p:cTn>
      </p:par>
    </p:tnLst>
    <p:bldLst>
      <p:bldP spid="6" grpId="0"/>
      <p:bldP spid="9" grpId="0" build="p"/>
      <p:bldP spid="13" grpId="0" animBg="1"/>
      <p:bldP spid="13" grpId="1" animBg="1"/>
      <p:bldP spid="14" grpId="0" animBg="1"/>
      <p:bldP spid="14" grpId="1" animBg="1"/>
      <p:bldP spid="15" grpId="0" animBg="1"/>
      <p:bldP spid="15" grpId="1" animBg="1"/>
      <p:bldP spid="16" grpId="0" animBg="1"/>
      <p:bldP spid="16" grpId="1" animBg="1"/>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ABFFFF"/>
        </a:solidFill>
        <a:effectLst/>
      </p:bgPr>
    </p:bg>
    <p:spTree>
      <p:nvGrpSpPr>
        <p:cNvPr id="1" name=""/>
        <p:cNvGrpSpPr/>
        <p:nvPr/>
      </p:nvGrpSpPr>
      <p:grpSpPr>
        <a:xfrm>
          <a:off x="0" y="0"/>
          <a:ext cx="0" cy="0"/>
          <a:chOff x="0" y="0"/>
          <a:chExt cx="0" cy="0"/>
        </a:xfrm>
      </p:grpSpPr>
      <p:pic>
        <p:nvPicPr>
          <p:cNvPr id="22530" name="图片 9"/>
          <p:cNvPicPr>
            <a:picLocks noChangeAspect="1"/>
          </p:cNvPicPr>
          <p:nvPr/>
        </p:nvPicPr>
        <p:blipFill>
          <a:blip r:embed="rId3" cstate="screen">
            <a:extLst>
              <a:ext uri="{28A0092B-C50C-407E-A947-70E740481C1C}">
                <a14:useLocalDpi xmlns:a14="http://schemas.microsoft.com/office/drawing/2010/main"/>
              </a:ext>
            </a:extLst>
          </a:blip>
          <a:srcRect l="11908" t="16713" b="14111"/>
          <a:stretch>
            <a:fillRect/>
          </a:stretch>
        </p:blipFill>
        <p:spPr>
          <a:xfrm>
            <a:off x="2456500" y="508763"/>
            <a:ext cx="7558181" cy="5808575"/>
          </a:xfrm>
          <a:prstGeom prst="rect">
            <a:avLst/>
          </a:prstGeom>
          <a:noFill/>
          <a:ln w="9525">
            <a:noFill/>
          </a:ln>
        </p:spPr>
      </p:pic>
      <p:pic>
        <p:nvPicPr>
          <p:cNvPr id="13" name="图片 12"/>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3311684" y="3239622"/>
            <a:ext cx="5002213" cy="1549970"/>
          </a:xfrm>
          <a:prstGeom prst="rect">
            <a:avLst/>
          </a:prstGeom>
        </p:spPr>
      </p:pic>
      <p:pic>
        <p:nvPicPr>
          <p:cNvPr id="2" name="图片 1"/>
          <p:cNvPicPr>
            <a:picLocks noChangeAspect="1"/>
          </p:cNvPicPr>
          <p:nvPr/>
        </p:nvPicPr>
        <p:blipFill rotWithShape="1">
          <a:blip r:embed="rId5" cstate="screen">
            <a:extLst>
              <a:ext uri="{28A0092B-C50C-407E-A947-70E740481C1C}">
                <a14:useLocalDpi xmlns:a14="http://schemas.microsoft.com/office/drawing/2010/main"/>
              </a:ext>
            </a:extLst>
          </a:blip>
          <a:srcRect l="4193" t="2191" r="2694" b="6031"/>
          <a:stretch>
            <a:fillRect/>
          </a:stretch>
        </p:blipFill>
        <p:spPr>
          <a:xfrm>
            <a:off x="112395" y="3453134"/>
            <a:ext cx="3482340" cy="3165475"/>
          </a:xfrm>
          <a:prstGeom prst="rect">
            <a:avLst/>
          </a:prstGeom>
        </p:spPr>
      </p:pic>
      <p:pic>
        <p:nvPicPr>
          <p:cNvPr id="7173" name="图片 2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6137" y="142240"/>
            <a:ext cx="1630363" cy="1485900"/>
          </a:xfrm>
          <a:prstGeom prst="rect">
            <a:avLst/>
          </a:prstGeom>
          <a:noFill/>
          <a:ln w="9525">
            <a:noFill/>
          </a:ln>
        </p:spPr>
      </p:pic>
      <p:pic>
        <p:nvPicPr>
          <p:cNvPr id="10" name="图片 9" descr="7025f93bab81e29a45dfc8ebfbf481b9"/>
          <p:cNvPicPr>
            <a:picLocks noChangeAspect="1"/>
          </p:cNvPicPr>
          <p:nvPr/>
        </p:nvPicPr>
        <p:blipFill>
          <a:blip r:embed="rId7"/>
          <a:stretch>
            <a:fillRect/>
          </a:stretch>
        </p:blipFill>
        <p:spPr>
          <a:xfrm>
            <a:off x="7913372" y="955675"/>
            <a:ext cx="4785995" cy="6764020"/>
          </a:xfrm>
          <a:prstGeom prst="rect">
            <a:avLst/>
          </a:prstGeom>
        </p:spPr>
      </p:pic>
      <p:sp>
        <p:nvSpPr>
          <p:cNvPr id="9" name="矩形 8"/>
          <p:cNvSpPr/>
          <p:nvPr/>
        </p:nvSpPr>
        <p:spPr>
          <a:xfrm>
            <a:off x="106327"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ea"/>
              <a:sym typeface="+mn-lt"/>
            </a:endParaRPr>
          </a:p>
        </p:txBody>
      </p:sp>
      <p:sp>
        <p:nvSpPr>
          <p:cNvPr id="12" name="TextBox 11"/>
          <p:cNvSpPr txBox="1"/>
          <p:nvPr/>
        </p:nvSpPr>
        <p:spPr>
          <a:xfrm>
            <a:off x="3042378" y="2437471"/>
            <a:ext cx="6009229"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err="1">
                <a:ln>
                  <a:noFill/>
                </a:ln>
                <a:solidFill>
                  <a:prstClr val="black"/>
                </a:solidFill>
                <a:effectLst/>
                <a:uLnTx/>
                <a:uFillTx/>
                <a:latin typeface="Arial"/>
                <a:cs typeface="+mn-cs"/>
              </a:rPr>
              <a:t>Củng</a:t>
            </a:r>
            <a:r>
              <a:rPr kumimoji="0" lang="en-US" sz="6000" b="0" i="0" u="none" strike="noStrike" kern="1200" cap="none" spc="0" normalizeH="0" baseline="0" noProof="0" dirty="0">
                <a:ln>
                  <a:noFill/>
                </a:ln>
                <a:solidFill>
                  <a:prstClr val="black"/>
                </a:solidFill>
                <a:effectLst/>
                <a:uLnTx/>
                <a:uFillTx/>
                <a:latin typeface="Arial"/>
                <a:cs typeface="+mn-cs"/>
              </a:rPr>
              <a:t> </a:t>
            </a:r>
            <a:r>
              <a:rPr kumimoji="0" lang="en-US" sz="6000" b="0" i="0" u="none" strike="noStrike" kern="1200" cap="none" spc="0" normalizeH="0" baseline="0" noProof="0" dirty="0" err="1">
                <a:ln>
                  <a:noFill/>
                </a:ln>
                <a:solidFill>
                  <a:prstClr val="black"/>
                </a:solidFill>
                <a:effectLst/>
                <a:uLnTx/>
                <a:uFillTx/>
                <a:latin typeface="Arial"/>
                <a:cs typeface="+mn-cs"/>
              </a:rPr>
              <a:t>cố</a:t>
            </a:r>
            <a:r>
              <a:rPr kumimoji="0" lang="en-US" sz="6000" b="0" i="0" u="none" strike="noStrike" kern="1200" cap="none" spc="0" normalizeH="0" baseline="0" noProof="0" dirty="0">
                <a:ln>
                  <a:noFill/>
                </a:ln>
                <a:solidFill>
                  <a:prstClr val="black"/>
                </a:solidFill>
                <a:effectLst/>
                <a:uLnTx/>
                <a:uFillTx/>
                <a:latin typeface="Arial"/>
                <a:cs typeface="+mn-cs"/>
              </a:rPr>
              <a:t>, </a:t>
            </a:r>
            <a:r>
              <a:rPr kumimoji="0" lang="en-US" sz="6000" b="0" i="0" u="none" strike="noStrike" kern="1200" cap="none" spc="0" normalizeH="0" baseline="0" noProof="0" dirty="0" err="1">
                <a:ln>
                  <a:noFill/>
                </a:ln>
                <a:solidFill>
                  <a:prstClr val="black"/>
                </a:solidFill>
                <a:effectLst/>
                <a:uLnTx/>
                <a:uFillTx/>
                <a:latin typeface="Arial"/>
                <a:cs typeface="+mn-cs"/>
              </a:rPr>
              <a:t>dặn</a:t>
            </a:r>
            <a:r>
              <a:rPr kumimoji="0" lang="en-US" sz="6000" b="0" i="0" u="none" strike="noStrike" kern="1200" cap="none" spc="0" normalizeH="0" baseline="0" noProof="0" dirty="0">
                <a:ln>
                  <a:noFill/>
                </a:ln>
                <a:solidFill>
                  <a:prstClr val="black"/>
                </a:solidFill>
                <a:effectLst/>
                <a:uLnTx/>
                <a:uFillTx/>
                <a:latin typeface="Arial"/>
                <a:cs typeface="+mn-cs"/>
              </a:rPr>
              <a:t> </a:t>
            </a:r>
            <a:r>
              <a:rPr kumimoji="0" lang="en-US" sz="6000" b="0" i="0" u="none" strike="noStrike" kern="1200" cap="none" spc="0" normalizeH="0" baseline="0" noProof="0" dirty="0" err="1">
                <a:ln>
                  <a:noFill/>
                </a:ln>
                <a:solidFill>
                  <a:prstClr val="black"/>
                </a:solidFill>
                <a:effectLst/>
                <a:uLnTx/>
                <a:uFillTx/>
                <a:latin typeface="Arial"/>
                <a:cs typeface="+mn-cs"/>
              </a:rPr>
              <a:t>dò</a:t>
            </a:r>
            <a:endParaRPr kumimoji="0" lang="en-US" sz="6000" b="0" i="0" u="none" strike="noStrike" kern="1200" cap="none" spc="0" normalizeH="0" baseline="0" noProof="0" dirty="0">
              <a:ln>
                <a:noFill/>
              </a:ln>
              <a:solidFill>
                <a:prstClr val="black"/>
              </a:solidFill>
              <a:effectLst/>
              <a:uLnTx/>
              <a:uFillTx/>
              <a:latin typeface="Arial"/>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800" advClick="0">
        <p:circle/>
      </p:transition>
    </mc:Choice>
    <mc:Fallback xmlns="">
      <p:transition spd="slow" advClick="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par>
                                <p:cTn id="8" presetID="16" presetClass="entr" presetSubtype="21" fill="hold" nodeType="withEffect">
                                  <p:stCondLst>
                                    <p:cond delay="0"/>
                                  </p:stCondLst>
                                  <p:childTnLst>
                                    <p:set>
                                      <p:cBhvr>
                                        <p:cTn id="9" dur="1" fill="hold">
                                          <p:stCondLst>
                                            <p:cond delay="0"/>
                                          </p:stCondLst>
                                        </p:cTn>
                                        <p:tgtEl>
                                          <p:spTgt spid="7173"/>
                                        </p:tgtEl>
                                        <p:attrNameLst>
                                          <p:attrName>style.visibility</p:attrName>
                                        </p:attrNameLst>
                                      </p:cBhvr>
                                      <p:to>
                                        <p:strVal val="visible"/>
                                      </p:to>
                                    </p:set>
                                    <p:animEffect transition="in" filter="barn(inVertical)">
                                      <p:cBhvr>
                                        <p:cTn id="10" dur="500"/>
                                        <p:tgtEl>
                                          <p:spTgt spid="7173"/>
                                        </p:tgtEl>
                                      </p:cBhvr>
                                    </p:animEffect>
                                  </p:childTnLst>
                                </p:cTn>
                              </p:par>
                            </p:childTnLst>
                          </p:cTn>
                        </p:par>
                        <p:par>
                          <p:cTn id="11" fill="hold">
                            <p:stCondLst>
                              <p:cond delay="500"/>
                            </p:stCondLst>
                            <p:childTnLst>
                              <p:par>
                                <p:cTn id="12" presetID="55"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strVal val="#ppt_w*0.70"/>
                                          </p:val>
                                        </p:tav>
                                        <p:tav tm="100000">
                                          <p:val>
                                            <p:strVal val="#ppt_w"/>
                                          </p:val>
                                        </p:tav>
                                      </p:tavLst>
                                    </p:anim>
                                    <p:anim calcmode="lin" valueType="num">
                                      <p:cBhvr>
                                        <p:cTn id="15" dur="1000" fill="hold"/>
                                        <p:tgtEl>
                                          <p:spTgt spid="13"/>
                                        </p:tgtEl>
                                        <p:attrNameLst>
                                          <p:attrName>ppt_h</p:attrName>
                                        </p:attrNameLst>
                                      </p:cBhvr>
                                      <p:tavLst>
                                        <p:tav tm="0">
                                          <p:val>
                                            <p:strVal val="#ppt_h"/>
                                          </p:val>
                                        </p:tav>
                                        <p:tav tm="100000">
                                          <p:val>
                                            <p:strVal val="#ppt_h"/>
                                          </p:val>
                                        </p:tav>
                                      </p:tavLst>
                                    </p:anim>
                                    <p:animEffect transition="in" filter="fade">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Doremon cau ca ( trac nghiem )\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600" y="-1930400"/>
            <a:ext cx="12598400" cy="114554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Doremon cau ca ( trac nghiem )\Untitled2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274494">
            <a:off x="4303184" y="-49594"/>
            <a:ext cx="5080000" cy="365303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Desktop\Tai nguyen thiet ke tro choi\Doreamon cau ca\Dore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3557">
            <a:off x="5325837" y="1054779"/>
            <a:ext cx="2235200" cy="2235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descr="Hình ảnh có liên qua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5130800" y="1346200"/>
            <a:ext cx="2438400" cy="6604000"/>
          </a:xfrm>
          <a:prstGeom prst="rect">
            <a:avLst/>
          </a:prstGeom>
          <a:noFill/>
          <a:extLst>
            <a:ext uri="{909E8E84-426E-40DD-AFC4-6F175D3DCCD1}">
              <a14:hiddenFill xmlns:a14="http://schemas.microsoft.com/office/drawing/2010/main">
                <a:solidFill>
                  <a:srgbClr val="FFFFFF"/>
                </a:solidFill>
              </a14:hiddenFill>
            </a:ext>
          </a:extLst>
        </p:spPr>
      </p:pic>
      <p:sp>
        <p:nvSpPr>
          <p:cNvPr id="12" name="AutoShape 51"/>
          <p:cNvSpPr>
            <a:spLocks noChangeArrowheads="1"/>
          </p:cNvSpPr>
          <p:nvPr/>
        </p:nvSpPr>
        <p:spPr bwMode="auto">
          <a:xfrm>
            <a:off x="3234268" y="5892800"/>
            <a:ext cx="3166532" cy="889000"/>
          </a:xfrm>
          <a:prstGeom prst="roundRect">
            <a:avLst>
              <a:gd name="adj" fmla="val 16667"/>
            </a:avLst>
          </a:prstGeom>
          <a:solidFill>
            <a:srgbClr val="FFFF00"/>
          </a:solidFill>
          <a:ln cmpd="thinThick">
            <a:solidFill>
              <a:srgbClr val="008000"/>
            </a:solidFill>
            <a:prstDash val="solid"/>
          </a:ln>
        </p:spPr>
        <p:txBody>
          <a:bodyPr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l" defTabSz="1219170" rtl="0" eaLnBrk="1" fontAlgn="auto" latinLnBrk="0" hangingPunct="1">
              <a:lnSpc>
                <a:spcPct val="100000"/>
              </a:lnSpc>
              <a:spcBef>
                <a:spcPct val="0"/>
              </a:spcBef>
              <a:spcAft>
                <a:spcPts val="0"/>
              </a:spcAft>
              <a:buClrTx/>
              <a:buSzTx/>
              <a:buFont typeface="Arial" charset="0"/>
              <a:buNone/>
              <a:tabLst/>
              <a:defRPr/>
            </a:pPr>
            <a:r>
              <a:rPr kumimoji="0" lang="en-US" altLang="en-US" sz="4000" b="0" i="0" u="none" strike="noStrike" kern="1200" cap="none" spc="0" normalizeH="0" baseline="0" noProof="0" dirty="0">
                <a:ln>
                  <a:noFill/>
                </a:ln>
                <a:solidFill>
                  <a:prstClr val="black"/>
                </a:solidFill>
                <a:effectLst/>
                <a:uLnTx/>
                <a:uFillTx/>
                <a:latin typeface="Arial" charset="0"/>
                <a:ea typeface="+mn-ea"/>
                <a:cs typeface="+mn-cs"/>
              </a:rPr>
              <a:t>A</a:t>
            </a:r>
            <a:r>
              <a:rPr kumimoji="0" lang="en-US" altLang="en-US" sz="4133"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Chuyện</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bốn</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mùa</a:t>
            </a:r>
            <a:endParaRPr kumimoji="0" lang="en-US" altLang="en-US" sz="24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5" name="AutoShape 51"/>
          <p:cNvSpPr>
            <a:spLocks noChangeArrowheads="1"/>
          </p:cNvSpPr>
          <p:nvPr/>
        </p:nvSpPr>
        <p:spPr bwMode="auto">
          <a:xfrm>
            <a:off x="6843184" y="5892800"/>
            <a:ext cx="3166532" cy="889000"/>
          </a:xfrm>
          <a:prstGeom prst="roundRect">
            <a:avLst>
              <a:gd name="adj" fmla="val 16667"/>
            </a:avLst>
          </a:prstGeom>
          <a:solidFill>
            <a:srgbClr val="FFFF00"/>
          </a:solidFill>
          <a:ln cmpd="thinThick">
            <a:solidFill>
              <a:srgbClr val="008000"/>
            </a:solidFill>
            <a:prstDash val="solid"/>
          </a:ln>
        </p:spPr>
        <p:txBody>
          <a:bodyPr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ctr" defTabSz="1219170" rtl="0" eaLnBrk="1" fontAlgn="auto" latinLnBrk="0" hangingPunct="1">
              <a:lnSpc>
                <a:spcPct val="100000"/>
              </a:lnSpc>
              <a:spcBef>
                <a:spcPct val="0"/>
              </a:spcBef>
              <a:spcAft>
                <a:spcPts val="0"/>
              </a:spcAft>
              <a:buClrTx/>
              <a:buSzTx/>
              <a:buFont typeface="Arial" charset="0"/>
              <a:buNone/>
              <a:tabLst/>
              <a:defRPr/>
            </a:pPr>
            <a:r>
              <a:rPr kumimoji="0" lang="en-US" altLang="en-US" sz="4000" b="0" i="0" u="none" strike="noStrike" kern="1200" cap="none" spc="0" normalizeH="0" baseline="0" noProof="0" dirty="0">
                <a:ln>
                  <a:noFill/>
                </a:ln>
                <a:solidFill>
                  <a:prstClr val="black"/>
                </a:solidFill>
                <a:effectLst/>
                <a:uLnTx/>
                <a:uFillTx/>
                <a:latin typeface="Arial" charset="0"/>
                <a:ea typeface="+mn-ea"/>
                <a:cs typeface="+mn-cs"/>
              </a:rPr>
              <a:t>B</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Chuyện</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mùa</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xuân</a:t>
            </a:r>
            <a:endParaRPr kumimoji="0" lang="en-US" altLang="en-US" sz="24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4" name="TextBox 3"/>
          <p:cNvSpPr txBox="1"/>
          <p:nvPr/>
        </p:nvSpPr>
        <p:spPr>
          <a:xfrm>
            <a:off x="4231218" y="4343400"/>
            <a:ext cx="4766048" cy="502766"/>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Buổi</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trước</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các</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em</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học</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bài</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gì</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a:t>
            </a:r>
          </a:p>
        </p:txBody>
      </p:sp>
      <p:sp>
        <p:nvSpPr>
          <p:cNvPr id="5" name="Explosion 2 4"/>
          <p:cNvSpPr/>
          <p:nvPr/>
        </p:nvSpPr>
        <p:spPr>
          <a:xfrm>
            <a:off x="9173028" y="178882"/>
            <a:ext cx="3352800" cy="2017565"/>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467" b="1" i="0" u="none" strike="noStrike" kern="1200" cap="none" spc="0" normalizeH="0" baseline="0" noProof="0" dirty="0">
                <a:ln>
                  <a:noFill/>
                </a:ln>
                <a:solidFill>
                  <a:srgbClr val="0000FF"/>
                </a:solidFill>
                <a:effectLst/>
                <a:uLnTx/>
                <a:uFillTx/>
                <a:latin typeface="Calibri"/>
                <a:ea typeface="+mn-ea"/>
                <a:cs typeface="+mn-cs"/>
              </a:rPr>
              <a:t>GIỎI QUÁ</a:t>
            </a:r>
          </a:p>
        </p:txBody>
      </p:sp>
      <p:sp>
        <p:nvSpPr>
          <p:cNvPr id="6" name="Chevron 5">
            <a:hlinkClick r:id="" action="ppaction://hlinkshowjump?jump=nextslide"/>
          </p:cNvPr>
          <p:cNvSpPr/>
          <p:nvPr/>
        </p:nvSpPr>
        <p:spPr>
          <a:xfrm>
            <a:off x="11241618" y="3998463"/>
            <a:ext cx="848783" cy="850900"/>
          </a:xfrm>
          <a:prstGeom prst="chevron">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24" name="Explosion 2 23"/>
          <p:cNvSpPr/>
          <p:nvPr/>
        </p:nvSpPr>
        <p:spPr>
          <a:xfrm>
            <a:off x="9347200" y="1411435"/>
            <a:ext cx="3352800" cy="2017565"/>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467" b="1" i="0" u="none" strike="noStrike" kern="1200" cap="none" spc="0" normalizeH="0" baseline="0" noProof="0" dirty="0">
                <a:ln>
                  <a:noFill/>
                </a:ln>
                <a:solidFill>
                  <a:srgbClr val="0000FF"/>
                </a:solidFill>
                <a:effectLst/>
                <a:uLnTx/>
                <a:uFillTx/>
                <a:latin typeface="Calibri"/>
                <a:ea typeface="+mn-ea"/>
                <a:cs typeface="+mn-cs"/>
              </a:rPr>
              <a:t>TIẾC QUÁ</a:t>
            </a:r>
          </a:p>
        </p:txBody>
      </p:sp>
      <p:pic>
        <p:nvPicPr>
          <p:cNvPr id="25" name="Picture 3" descr="C:\Users\ADMIN\Desktop\Doremon cau ca ( trac nghiem )\Untitled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80819" y="29896"/>
            <a:ext cx="4622800" cy="3324261"/>
          </a:xfrm>
          <a:prstGeom prst="rect">
            <a:avLst/>
          </a:prstGeom>
          <a:noFill/>
          <a:extLst>
            <a:ext uri="{909E8E84-426E-40DD-AFC4-6F175D3DCCD1}">
              <a14:hiddenFill xmlns:a14="http://schemas.microsoft.com/office/drawing/2010/main">
                <a:solidFill>
                  <a:srgbClr val="FFFFFF"/>
                </a:solidFill>
              </a14:hiddenFill>
            </a:ext>
          </a:extLst>
        </p:spPr>
      </p:pic>
      <p:sp>
        <p:nvSpPr>
          <p:cNvPr id="16" name="Chevron 15">
            <a:hlinkClick r:id="" action="ppaction://hlinkshowjump?jump=previousslide"/>
          </p:cNvPr>
          <p:cNvSpPr/>
          <p:nvPr/>
        </p:nvSpPr>
        <p:spPr>
          <a:xfrm flipH="1">
            <a:off x="254001" y="4030253"/>
            <a:ext cx="863599" cy="850900"/>
          </a:xfrm>
          <a:prstGeom prst="chevron">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pic>
        <p:nvPicPr>
          <p:cNvPr id="3074" name="Picture 2" descr="C:\Users\ADMIN\Desktop\Doremon cau ca ( trac nghiem )\historieta-tropical-de-los-pescados-45745897 (2).jpg"/>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imgEffect>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rot="19617423" flipH="1">
            <a:off x="3010573" y="-310049"/>
            <a:ext cx="2441289" cy="1699381"/>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DMIN\Desktop\Doremon cau ca ( trac nghiem )\old-brown-boot-vector-art-illustration-very-old-shoes-clipart-612_403.jpg"/>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081841" y="22878"/>
            <a:ext cx="2021417" cy="133109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ADMIN\Desktop\Doremon cau ca ( trac nghiem )\Picture1 (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56412" y="1695656"/>
            <a:ext cx="1625600" cy="1811161"/>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times up"/>
          <p:cNvGrpSpPr/>
          <p:nvPr/>
        </p:nvGrpSpPr>
        <p:grpSpPr>
          <a:xfrm>
            <a:off x="240762" y="584200"/>
            <a:ext cx="2096039" cy="911669"/>
            <a:chOff x="2989747" y="438150"/>
            <a:chExt cx="1572029" cy="683752"/>
          </a:xfrm>
        </p:grpSpPr>
        <p:sp>
          <p:nvSpPr>
            <p:cNvPr id="19" name="Rounded Rectangle 18"/>
            <p:cNvSpPr/>
            <p:nvPr/>
          </p:nvSpPr>
          <p:spPr>
            <a:xfrm>
              <a:off x="2989747" y="540553"/>
              <a:ext cx="1572029" cy="581349"/>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sz="3733"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 name="Rounded Rectangle 19"/>
            <p:cNvSpPr/>
            <p:nvPr/>
          </p:nvSpPr>
          <p:spPr>
            <a:xfrm>
              <a:off x="2989747" y="438150"/>
              <a:ext cx="1572029" cy="58134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2667"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Bắt</a:t>
              </a:r>
              <a:r>
                <a:rPr kumimoji="0" lang="en-GB" sz="26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2667"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đầu</a:t>
              </a:r>
              <a:r>
                <a:rPr kumimoji="0" lang="en-GB" sz="26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p>
          </p:txBody>
        </p:sp>
      </p:grpSp>
      <p:pic>
        <p:nvPicPr>
          <p:cNvPr id="21" name="Picture 3" descr="C:\Users\ADMIN\Desktop\Picture2.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09600" y="2006600"/>
            <a:ext cx="1320800" cy="1320800"/>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A3772A17-BB74-4A75-BA55-D622FE4D0639}"/>
              </a:ext>
            </a:extLst>
          </p:cNvPr>
          <p:cNvGrpSpPr/>
          <p:nvPr/>
        </p:nvGrpSpPr>
        <p:grpSpPr>
          <a:xfrm>
            <a:off x="1177723" y="2006600"/>
            <a:ext cx="186535" cy="203293"/>
            <a:chOff x="2455863" y="2411803"/>
            <a:chExt cx="566738" cy="566738"/>
          </a:xfrm>
        </p:grpSpPr>
        <p:sp>
          <p:nvSpPr>
            <p:cNvPr id="23"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6"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7"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8"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9"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0" name="Group 29">
            <a:extLst>
              <a:ext uri="{FF2B5EF4-FFF2-40B4-BE49-F238E27FC236}">
                <a16:creationId xmlns:a16="http://schemas.microsoft.com/office/drawing/2014/main" id="{A3772A17-BB74-4A75-BA55-D622FE4D0639}"/>
              </a:ext>
            </a:extLst>
          </p:cNvPr>
          <p:cNvGrpSpPr/>
          <p:nvPr/>
        </p:nvGrpSpPr>
        <p:grpSpPr>
          <a:xfrm>
            <a:off x="1177723" y="3087378"/>
            <a:ext cx="186535" cy="203293"/>
            <a:chOff x="2455863" y="2411803"/>
            <a:chExt cx="566738" cy="566738"/>
          </a:xfrm>
        </p:grpSpPr>
        <p:sp>
          <p:nvSpPr>
            <p:cNvPr id="31"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2"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3"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4"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5"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6" name="Group 35">
            <a:extLst>
              <a:ext uri="{FF2B5EF4-FFF2-40B4-BE49-F238E27FC236}">
                <a16:creationId xmlns:a16="http://schemas.microsoft.com/office/drawing/2014/main" id="{A3772A17-BB74-4A75-BA55-D622FE4D0639}"/>
              </a:ext>
            </a:extLst>
          </p:cNvPr>
          <p:cNvGrpSpPr/>
          <p:nvPr/>
        </p:nvGrpSpPr>
        <p:grpSpPr>
          <a:xfrm>
            <a:off x="1743866" y="2606996"/>
            <a:ext cx="186535" cy="203293"/>
            <a:chOff x="2455863" y="2411803"/>
            <a:chExt cx="566738" cy="566738"/>
          </a:xfrm>
        </p:grpSpPr>
        <p:sp>
          <p:nvSpPr>
            <p:cNvPr id="37"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8"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9"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0"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1"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42" name="Group 41">
            <a:extLst>
              <a:ext uri="{FF2B5EF4-FFF2-40B4-BE49-F238E27FC236}">
                <a16:creationId xmlns:a16="http://schemas.microsoft.com/office/drawing/2014/main" id="{A3772A17-BB74-4A75-BA55-D622FE4D0639}"/>
              </a:ext>
            </a:extLst>
          </p:cNvPr>
          <p:cNvGrpSpPr/>
          <p:nvPr/>
        </p:nvGrpSpPr>
        <p:grpSpPr>
          <a:xfrm>
            <a:off x="609601" y="2616107"/>
            <a:ext cx="186535" cy="203293"/>
            <a:chOff x="2455863" y="2411803"/>
            <a:chExt cx="566738" cy="566738"/>
          </a:xfrm>
        </p:grpSpPr>
        <p:sp>
          <p:nvSpPr>
            <p:cNvPr id="43"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4"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5"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6"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7"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sp>
        <p:nvSpPr>
          <p:cNvPr id="48" name="Oval 107"/>
          <p:cNvSpPr>
            <a:spLocks noChangeArrowheads="1"/>
          </p:cNvSpPr>
          <p:nvPr/>
        </p:nvSpPr>
        <p:spPr bwMode="auto">
          <a:xfrm>
            <a:off x="1199146" y="2574161"/>
            <a:ext cx="140132" cy="152991"/>
          </a:xfrm>
          <a:prstGeom prst="ellipse">
            <a:avLst/>
          </a:pr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9" name="Explosion 2 48"/>
          <p:cNvSpPr/>
          <p:nvPr/>
        </p:nvSpPr>
        <p:spPr>
          <a:xfrm>
            <a:off x="-101600" y="2574160"/>
            <a:ext cx="3149600" cy="2074040"/>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FF"/>
                </a:solidFill>
                <a:effectLst/>
                <a:uLnTx/>
                <a:uFillTx/>
                <a:latin typeface="Calibri"/>
                <a:ea typeface="+mn-ea"/>
                <a:cs typeface="+mn-cs"/>
              </a:rPr>
              <a:t>HẾT GIỜ</a:t>
            </a:r>
          </a:p>
        </p:txBody>
      </p:sp>
      <p:pic>
        <p:nvPicPr>
          <p:cNvPr id="50"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3208000" y="3858381"/>
            <a:ext cx="812800" cy="812800"/>
          </a:xfrm>
          <a:prstGeom prst="rect">
            <a:avLst/>
          </a:prstGeom>
        </p:spPr>
      </p:pic>
    </p:spTree>
    <p:extLst>
      <p:ext uri="{BB962C8B-B14F-4D97-AF65-F5344CB8AC3E}">
        <p14:creationId xmlns:p14="http://schemas.microsoft.com/office/powerpoint/2010/main" val="1095605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1029"/>
                                        </p:tgtEl>
                                        <p:attrNameLst>
                                          <p:attrName>r</p:attrName>
                                        </p:attrNameLst>
                                      </p:cBhvr>
                                    </p:animRot>
                                    <p:animRot by="-240000">
                                      <p:cBhvr>
                                        <p:cTn id="7" dur="600" fill="hold">
                                          <p:stCondLst>
                                            <p:cond delay="600"/>
                                          </p:stCondLst>
                                        </p:cTn>
                                        <p:tgtEl>
                                          <p:spTgt spid="1029"/>
                                        </p:tgtEl>
                                        <p:attrNameLst>
                                          <p:attrName>r</p:attrName>
                                        </p:attrNameLst>
                                      </p:cBhvr>
                                    </p:animRot>
                                    <p:animRot by="240000">
                                      <p:cBhvr>
                                        <p:cTn id="8" dur="600" fill="hold">
                                          <p:stCondLst>
                                            <p:cond delay="1200"/>
                                          </p:stCondLst>
                                        </p:cTn>
                                        <p:tgtEl>
                                          <p:spTgt spid="1029"/>
                                        </p:tgtEl>
                                        <p:attrNameLst>
                                          <p:attrName>r</p:attrName>
                                        </p:attrNameLst>
                                      </p:cBhvr>
                                    </p:animRot>
                                    <p:animRot by="-240000">
                                      <p:cBhvr>
                                        <p:cTn id="9" dur="600" fill="hold">
                                          <p:stCondLst>
                                            <p:cond delay="1800"/>
                                          </p:stCondLst>
                                        </p:cTn>
                                        <p:tgtEl>
                                          <p:spTgt spid="1029"/>
                                        </p:tgtEl>
                                        <p:attrNameLst>
                                          <p:attrName>r</p:attrName>
                                        </p:attrNameLst>
                                      </p:cBhvr>
                                    </p:animRot>
                                    <p:animRot by="120000">
                                      <p:cBhvr>
                                        <p:cTn id="10" dur="600" fill="hold">
                                          <p:stCondLst>
                                            <p:cond delay="2400"/>
                                          </p:stCondLst>
                                        </p:cTn>
                                        <p:tgtEl>
                                          <p:spTgt spid="102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15"/>
                    </p:tgtEl>
                  </p:cond>
                </p:stCondLst>
                <p:endSync evt="end" delay="0">
                  <p:rtn val="all"/>
                </p:endSync>
                <p:childTnLst>
                  <p:par>
                    <p:cTn id="34" fill="hold">
                      <p:stCondLst>
                        <p:cond delay="0"/>
                      </p:stCondLst>
                      <p:childTnLst>
                        <p:par>
                          <p:cTn id="35" fill="hold">
                            <p:stCondLst>
                              <p:cond delay="0"/>
                            </p:stCondLst>
                            <p:childTnLst>
                              <p:par>
                                <p:cTn id="36" presetID="1" presetClass="exit" presetSubtype="0" fill="hold" nodeType="clickEffect">
                                  <p:stCondLst>
                                    <p:cond delay="0"/>
                                  </p:stCondLst>
                                  <p:childTnLst>
                                    <p:set>
                                      <p:cBhvr>
                                        <p:cTn id="37" dur="1" fill="hold">
                                          <p:stCondLst>
                                            <p:cond delay="0"/>
                                          </p:stCondLst>
                                        </p:cTn>
                                        <p:tgtEl>
                                          <p:spTgt spid="1029"/>
                                        </p:tgtEl>
                                        <p:attrNameLst>
                                          <p:attrName>style.visibility</p:attrName>
                                        </p:attrNameLst>
                                      </p:cBhvr>
                                      <p:to>
                                        <p:strVal val="hidden"/>
                                      </p:to>
                                    </p:set>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cTn>
                              </p:par>
                              <p:par>
                                <p:cTn id="43" presetID="1" presetClass="entr" presetSubtype="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075"/>
                                        </p:tgtEl>
                                        <p:attrNameLst>
                                          <p:attrName>style.visibility</p:attrName>
                                        </p:attrNameLst>
                                      </p:cBhvr>
                                      <p:to>
                                        <p:strVal val="visible"/>
                                      </p:to>
                                    </p:set>
                                  </p:childTnLst>
                                </p:cTn>
                              </p:par>
                              <p:par>
                                <p:cTn id="49" presetID="32" presetClass="emph" presetSubtype="0" repeatCount="indefinite" fill="hold" nodeType="withEffect">
                                  <p:stCondLst>
                                    <p:cond delay="0"/>
                                  </p:stCondLst>
                                  <p:childTnLst>
                                    <p:animRot by="120000">
                                      <p:cBhvr>
                                        <p:cTn id="50" dur="100" fill="hold">
                                          <p:stCondLst>
                                            <p:cond delay="0"/>
                                          </p:stCondLst>
                                        </p:cTn>
                                        <p:tgtEl>
                                          <p:spTgt spid="3075"/>
                                        </p:tgtEl>
                                        <p:attrNameLst>
                                          <p:attrName>r</p:attrName>
                                        </p:attrNameLst>
                                      </p:cBhvr>
                                    </p:animRot>
                                    <p:animRot by="-240000">
                                      <p:cBhvr>
                                        <p:cTn id="51" dur="200" fill="hold">
                                          <p:stCondLst>
                                            <p:cond delay="200"/>
                                          </p:stCondLst>
                                        </p:cTn>
                                        <p:tgtEl>
                                          <p:spTgt spid="3075"/>
                                        </p:tgtEl>
                                        <p:attrNameLst>
                                          <p:attrName>r</p:attrName>
                                        </p:attrNameLst>
                                      </p:cBhvr>
                                    </p:animRot>
                                    <p:animRot by="240000">
                                      <p:cBhvr>
                                        <p:cTn id="52" dur="200" fill="hold">
                                          <p:stCondLst>
                                            <p:cond delay="400"/>
                                          </p:stCondLst>
                                        </p:cTn>
                                        <p:tgtEl>
                                          <p:spTgt spid="3075"/>
                                        </p:tgtEl>
                                        <p:attrNameLst>
                                          <p:attrName>r</p:attrName>
                                        </p:attrNameLst>
                                      </p:cBhvr>
                                    </p:animRot>
                                    <p:animRot by="-240000">
                                      <p:cBhvr>
                                        <p:cTn id="53" dur="200" fill="hold">
                                          <p:stCondLst>
                                            <p:cond delay="600"/>
                                          </p:stCondLst>
                                        </p:cTn>
                                        <p:tgtEl>
                                          <p:spTgt spid="3075"/>
                                        </p:tgtEl>
                                        <p:attrNameLst>
                                          <p:attrName>r</p:attrName>
                                        </p:attrNameLst>
                                      </p:cBhvr>
                                    </p:animRot>
                                    <p:animRot by="120000">
                                      <p:cBhvr>
                                        <p:cTn id="54" dur="200" fill="hold">
                                          <p:stCondLst>
                                            <p:cond delay="800"/>
                                          </p:stCondLst>
                                        </p:cTn>
                                        <p:tgtEl>
                                          <p:spTgt spid="3075"/>
                                        </p:tgtEl>
                                        <p:attrNameLst>
                                          <p:attrName>r</p:attrName>
                                        </p:attrNameLst>
                                      </p:cBhvr>
                                    </p:animRot>
                                  </p:childTnLst>
                                </p:cTn>
                              </p:par>
                              <p:par>
                                <p:cTn id="55" presetID="32" presetClass="emph" presetSubtype="0" repeatCount="indefinite" fill="hold" grpId="1" nodeType="withEffect">
                                  <p:stCondLst>
                                    <p:cond delay="0"/>
                                  </p:stCondLst>
                                  <p:childTnLst>
                                    <p:animRot by="120000">
                                      <p:cBhvr>
                                        <p:cTn id="56" dur="200" fill="hold">
                                          <p:stCondLst>
                                            <p:cond delay="0"/>
                                          </p:stCondLst>
                                        </p:cTn>
                                        <p:tgtEl>
                                          <p:spTgt spid="24"/>
                                        </p:tgtEl>
                                        <p:attrNameLst>
                                          <p:attrName>r</p:attrName>
                                        </p:attrNameLst>
                                      </p:cBhvr>
                                    </p:animRot>
                                    <p:animRot by="-240000">
                                      <p:cBhvr>
                                        <p:cTn id="57" dur="400" fill="hold">
                                          <p:stCondLst>
                                            <p:cond delay="400"/>
                                          </p:stCondLst>
                                        </p:cTn>
                                        <p:tgtEl>
                                          <p:spTgt spid="24"/>
                                        </p:tgtEl>
                                        <p:attrNameLst>
                                          <p:attrName>r</p:attrName>
                                        </p:attrNameLst>
                                      </p:cBhvr>
                                    </p:animRot>
                                    <p:animRot by="240000">
                                      <p:cBhvr>
                                        <p:cTn id="58" dur="400" fill="hold">
                                          <p:stCondLst>
                                            <p:cond delay="800"/>
                                          </p:stCondLst>
                                        </p:cTn>
                                        <p:tgtEl>
                                          <p:spTgt spid="24"/>
                                        </p:tgtEl>
                                        <p:attrNameLst>
                                          <p:attrName>r</p:attrName>
                                        </p:attrNameLst>
                                      </p:cBhvr>
                                    </p:animRot>
                                    <p:animRot by="-240000">
                                      <p:cBhvr>
                                        <p:cTn id="59" dur="400" fill="hold">
                                          <p:stCondLst>
                                            <p:cond delay="1200"/>
                                          </p:stCondLst>
                                        </p:cTn>
                                        <p:tgtEl>
                                          <p:spTgt spid="24"/>
                                        </p:tgtEl>
                                        <p:attrNameLst>
                                          <p:attrName>r</p:attrName>
                                        </p:attrNameLst>
                                      </p:cBhvr>
                                    </p:animRot>
                                    <p:animRot by="120000">
                                      <p:cBhvr>
                                        <p:cTn id="60" dur="400" fill="hold">
                                          <p:stCondLst>
                                            <p:cond delay="1600"/>
                                          </p:stCondLst>
                                        </p:cTn>
                                        <p:tgtEl>
                                          <p:spTgt spid="24"/>
                                        </p:tgtEl>
                                        <p:attrNameLst>
                                          <p:attrName>r</p:attrName>
                                        </p:attrNameLst>
                                      </p:cBhvr>
                                    </p:animRot>
                                  </p:childTnLst>
                                </p:cTn>
                              </p:par>
                              <p:par>
                                <p:cTn id="61" presetID="32" presetClass="emph" presetSubtype="0" repeatCount="indefinite" fill="hold" nodeType="withEffect">
                                  <p:stCondLst>
                                    <p:cond delay="0"/>
                                  </p:stCondLst>
                                  <p:childTnLst>
                                    <p:animRot by="120000">
                                      <p:cBhvr>
                                        <p:cTn id="62" dur="200" fill="hold">
                                          <p:stCondLst>
                                            <p:cond delay="0"/>
                                          </p:stCondLst>
                                        </p:cTn>
                                        <p:tgtEl>
                                          <p:spTgt spid="25"/>
                                        </p:tgtEl>
                                        <p:attrNameLst>
                                          <p:attrName>r</p:attrName>
                                        </p:attrNameLst>
                                      </p:cBhvr>
                                    </p:animRot>
                                    <p:animRot by="-240000">
                                      <p:cBhvr>
                                        <p:cTn id="63" dur="400" fill="hold">
                                          <p:stCondLst>
                                            <p:cond delay="400"/>
                                          </p:stCondLst>
                                        </p:cTn>
                                        <p:tgtEl>
                                          <p:spTgt spid="25"/>
                                        </p:tgtEl>
                                        <p:attrNameLst>
                                          <p:attrName>r</p:attrName>
                                        </p:attrNameLst>
                                      </p:cBhvr>
                                    </p:animRot>
                                    <p:animRot by="240000">
                                      <p:cBhvr>
                                        <p:cTn id="64" dur="400" fill="hold">
                                          <p:stCondLst>
                                            <p:cond delay="800"/>
                                          </p:stCondLst>
                                        </p:cTn>
                                        <p:tgtEl>
                                          <p:spTgt spid="25"/>
                                        </p:tgtEl>
                                        <p:attrNameLst>
                                          <p:attrName>r</p:attrName>
                                        </p:attrNameLst>
                                      </p:cBhvr>
                                    </p:animRot>
                                    <p:animRot by="-240000">
                                      <p:cBhvr>
                                        <p:cTn id="65" dur="400" fill="hold">
                                          <p:stCondLst>
                                            <p:cond delay="1200"/>
                                          </p:stCondLst>
                                        </p:cTn>
                                        <p:tgtEl>
                                          <p:spTgt spid="25"/>
                                        </p:tgtEl>
                                        <p:attrNameLst>
                                          <p:attrName>r</p:attrName>
                                        </p:attrNameLst>
                                      </p:cBhvr>
                                    </p:animRot>
                                    <p:animRot by="120000">
                                      <p:cBhvr>
                                        <p:cTn id="66" dur="400" fill="hold">
                                          <p:stCondLst>
                                            <p:cond delay="1600"/>
                                          </p:stCondLst>
                                        </p:cTn>
                                        <p:tgtEl>
                                          <p:spTgt spid="25"/>
                                        </p:tgtEl>
                                        <p:attrNameLst>
                                          <p:attrName>r</p:attrName>
                                        </p:attrNameLst>
                                      </p:cBhvr>
                                    </p:animRot>
                                  </p:childTnLst>
                                </p:cTn>
                              </p:par>
                            </p:childTnLst>
                          </p:cTn>
                        </p:par>
                      </p:childTnLst>
                    </p:cTn>
                  </p:par>
                </p:childTnLst>
              </p:cTn>
              <p:nextCondLst>
                <p:cond evt="onClick" delay="0">
                  <p:tgtEl>
                    <p:spTgt spid="15"/>
                  </p:tgtEl>
                </p:cond>
              </p:nextCondLst>
            </p:seq>
            <p:seq concurrent="1" nextAc="seek">
              <p:cTn id="67" restart="whenNotActive" fill="hold" evtFilter="cancelBubble" nodeType="interactiveSeq">
                <p:stCondLst>
                  <p:cond evt="onClick" delay="0">
                    <p:tgtEl>
                      <p:spTgt spid="12"/>
                    </p:tgtEl>
                  </p:cond>
                </p:stCondLst>
                <p:endSync evt="end" delay="0">
                  <p:rtn val="all"/>
                </p:endSync>
                <p:childTnLst>
                  <p:par>
                    <p:cTn id="68" fill="hold">
                      <p:stCondLst>
                        <p:cond delay="0"/>
                      </p:stCondLst>
                      <p:childTnLst>
                        <p:par>
                          <p:cTn id="69" fill="hold">
                            <p:stCondLst>
                              <p:cond delay="0"/>
                            </p:stCondLst>
                            <p:childTnLst>
                              <p:par>
                                <p:cTn id="70" presetID="1" presetClass="exit" presetSubtype="0" fill="hold" nodeType="withEffect">
                                  <p:stCondLst>
                                    <p:cond delay="0"/>
                                  </p:stCondLst>
                                  <p:childTnLst>
                                    <p:set>
                                      <p:cBhvr>
                                        <p:cTn id="71" dur="1" fill="hold">
                                          <p:stCondLst>
                                            <p:cond delay="0"/>
                                          </p:stCondLst>
                                        </p:cTn>
                                        <p:tgtEl>
                                          <p:spTgt spid="1029"/>
                                        </p:tgtEl>
                                        <p:attrNameLst>
                                          <p:attrName>style.visibility</p:attrName>
                                        </p:attrNameLst>
                                      </p:cBhvr>
                                      <p:to>
                                        <p:strVal val="hidden"/>
                                      </p:to>
                                    </p:set>
                                  </p:childTnLst>
                                </p:cTn>
                              </p:par>
                              <p:par>
                                <p:cTn id="72" presetID="1" presetClass="mediacall" presetSubtype="0" fill="hold" nodeType="withEffect">
                                  <p:stCondLst>
                                    <p:cond delay="0"/>
                                  </p:stCondLst>
                                  <p:childTnLst>
                                    <p:cmd type="call" cmd="playFrom(0.0)">
                                      <p:cBhvr>
                                        <p:cTn id="73" dur="4744" fill="hold"/>
                                        <p:tgtEl>
                                          <p:spTgt spid="50"/>
                                        </p:tgtEl>
                                      </p:cBhvr>
                                    </p:cmd>
                                  </p:childTnLst>
                                </p:cTn>
                              </p:par>
                              <p:par>
                                <p:cTn id="74" presetID="21" presetClass="emph" presetSubtype="0" repeatCount="indefinite" fill="hold" grpId="1" nodeType="withEffect">
                                  <p:stCondLst>
                                    <p:cond delay="0"/>
                                  </p:stCondLst>
                                  <p:childTnLst>
                                    <p:animClr clrSpc="hsl" dir="cw">
                                      <p:cBhvr override="childStyle">
                                        <p:cTn id="75" dur="500" fill="hold"/>
                                        <p:tgtEl>
                                          <p:spTgt spid="12"/>
                                        </p:tgtEl>
                                        <p:attrNameLst>
                                          <p:attrName>style.color</p:attrName>
                                        </p:attrNameLst>
                                      </p:cBhvr>
                                      <p:by>
                                        <p:hsl h="7200000" s="0" l="0"/>
                                      </p:by>
                                    </p:animClr>
                                    <p:animClr clrSpc="hsl" dir="cw">
                                      <p:cBhvr>
                                        <p:cTn id="76" dur="500" fill="hold"/>
                                        <p:tgtEl>
                                          <p:spTgt spid="12"/>
                                        </p:tgtEl>
                                        <p:attrNameLst>
                                          <p:attrName>fillcolor</p:attrName>
                                        </p:attrNameLst>
                                      </p:cBhvr>
                                      <p:by>
                                        <p:hsl h="7200000" s="0" l="0"/>
                                      </p:by>
                                    </p:animClr>
                                    <p:animClr clrSpc="hsl" dir="cw">
                                      <p:cBhvr>
                                        <p:cTn id="77" dur="500" fill="hold"/>
                                        <p:tgtEl>
                                          <p:spTgt spid="12"/>
                                        </p:tgtEl>
                                        <p:attrNameLst>
                                          <p:attrName>stroke.color</p:attrName>
                                        </p:attrNameLst>
                                      </p:cBhvr>
                                      <p:by>
                                        <p:hsl h="7200000" s="0" l="0"/>
                                      </p:by>
                                    </p:animClr>
                                    <p:set>
                                      <p:cBhvr>
                                        <p:cTn id="78" dur="500" fill="hold"/>
                                        <p:tgtEl>
                                          <p:spTgt spid="12"/>
                                        </p:tgtEl>
                                        <p:attrNameLst>
                                          <p:attrName>fill.type</p:attrName>
                                        </p:attrNameLst>
                                      </p:cBhvr>
                                      <p:to>
                                        <p:strVal val="solid"/>
                                      </p:to>
                                    </p:set>
                                  </p:childTnLst>
                                </p:cTn>
                              </p:par>
                              <p:par>
                                <p:cTn id="79" presetID="1" presetClass="entr" presetSubtype="0" fill="hold" nodeType="withEffect">
                                  <p:stCondLst>
                                    <p:cond delay="0"/>
                                  </p:stCondLst>
                                  <p:childTnLst>
                                    <p:set>
                                      <p:cBhvr>
                                        <p:cTn id="80" dur="1" fill="hold">
                                          <p:stCondLst>
                                            <p:cond delay="0"/>
                                          </p:stCondLst>
                                        </p:cTn>
                                        <p:tgtEl>
                                          <p:spTgt spid="1028"/>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3074"/>
                                        </p:tgtEl>
                                        <p:attrNameLst>
                                          <p:attrName>style.visibility</p:attrName>
                                        </p:attrNameLst>
                                      </p:cBhvr>
                                      <p:to>
                                        <p:strVal val="visible"/>
                                      </p:to>
                                    </p:set>
                                  </p:childTnLst>
                                </p:cTn>
                              </p:par>
                              <p:par>
                                <p:cTn id="85" presetID="32" presetClass="emph" presetSubtype="0" repeatCount="indefinite" fill="hold" nodeType="withEffect">
                                  <p:stCondLst>
                                    <p:cond delay="0"/>
                                  </p:stCondLst>
                                  <p:childTnLst>
                                    <p:animRot by="120000">
                                      <p:cBhvr>
                                        <p:cTn id="86" dur="100" fill="hold">
                                          <p:stCondLst>
                                            <p:cond delay="0"/>
                                          </p:stCondLst>
                                        </p:cTn>
                                        <p:tgtEl>
                                          <p:spTgt spid="3074"/>
                                        </p:tgtEl>
                                        <p:attrNameLst>
                                          <p:attrName>r</p:attrName>
                                        </p:attrNameLst>
                                      </p:cBhvr>
                                    </p:animRot>
                                    <p:animRot by="-240000">
                                      <p:cBhvr>
                                        <p:cTn id="87" dur="200" fill="hold">
                                          <p:stCondLst>
                                            <p:cond delay="200"/>
                                          </p:stCondLst>
                                        </p:cTn>
                                        <p:tgtEl>
                                          <p:spTgt spid="3074"/>
                                        </p:tgtEl>
                                        <p:attrNameLst>
                                          <p:attrName>r</p:attrName>
                                        </p:attrNameLst>
                                      </p:cBhvr>
                                    </p:animRot>
                                    <p:animRot by="240000">
                                      <p:cBhvr>
                                        <p:cTn id="88" dur="200" fill="hold">
                                          <p:stCondLst>
                                            <p:cond delay="400"/>
                                          </p:stCondLst>
                                        </p:cTn>
                                        <p:tgtEl>
                                          <p:spTgt spid="3074"/>
                                        </p:tgtEl>
                                        <p:attrNameLst>
                                          <p:attrName>r</p:attrName>
                                        </p:attrNameLst>
                                      </p:cBhvr>
                                    </p:animRot>
                                    <p:animRot by="-240000">
                                      <p:cBhvr>
                                        <p:cTn id="89" dur="200" fill="hold">
                                          <p:stCondLst>
                                            <p:cond delay="600"/>
                                          </p:stCondLst>
                                        </p:cTn>
                                        <p:tgtEl>
                                          <p:spTgt spid="3074"/>
                                        </p:tgtEl>
                                        <p:attrNameLst>
                                          <p:attrName>r</p:attrName>
                                        </p:attrNameLst>
                                      </p:cBhvr>
                                    </p:animRot>
                                    <p:animRot by="120000">
                                      <p:cBhvr>
                                        <p:cTn id="90" dur="200" fill="hold">
                                          <p:stCondLst>
                                            <p:cond delay="800"/>
                                          </p:stCondLst>
                                        </p:cTn>
                                        <p:tgtEl>
                                          <p:spTgt spid="3074"/>
                                        </p:tgtEl>
                                        <p:attrNameLst>
                                          <p:attrName>r</p:attrName>
                                        </p:attrNameLst>
                                      </p:cBhvr>
                                    </p:animRot>
                                  </p:childTnLst>
                                </p:cTn>
                              </p:par>
                              <p:par>
                                <p:cTn id="91" presetID="32" presetClass="emph" presetSubtype="0" repeatCount="indefinite" fill="hold" grpId="1" nodeType="withEffect">
                                  <p:stCondLst>
                                    <p:cond delay="0"/>
                                  </p:stCondLst>
                                  <p:childTnLst>
                                    <p:animRot by="120000">
                                      <p:cBhvr>
                                        <p:cTn id="92" dur="100" fill="hold">
                                          <p:stCondLst>
                                            <p:cond delay="0"/>
                                          </p:stCondLst>
                                        </p:cTn>
                                        <p:tgtEl>
                                          <p:spTgt spid="5"/>
                                        </p:tgtEl>
                                        <p:attrNameLst>
                                          <p:attrName>r</p:attrName>
                                        </p:attrNameLst>
                                      </p:cBhvr>
                                    </p:animRot>
                                    <p:animRot by="-240000">
                                      <p:cBhvr>
                                        <p:cTn id="93" dur="200" fill="hold">
                                          <p:stCondLst>
                                            <p:cond delay="200"/>
                                          </p:stCondLst>
                                        </p:cTn>
                                        <p:tgtEl>
                                          <p:spTgt spid="5"/>
                                        </p:tgtEl>
                                        <p:attrNameLst>
                                          <p:attrName>r</p:attrName>
                                        </p:attrNameLst>
                                      </p:cBhvr>
                                    </p:animRot>
                                    <p:animRot by="240000">
                                      <p:cBhvr>
                                        <p:cTn id="94" dur="200" fill="hold">
                                          <p:stCondLst>
                                            <p:cond delay="400"/>
                                          </p:stCondLst>
                                        </p:cTn>
                                        <p:tgtEl>
                                          <p:spTgt spid="5"/>
                                        </p:tgtEl>
                                        <p:attrNameLst>
                                          <p:attrName>r</p:attrName>
                                        </p:attrNameLst>
                                      </p:cBhvr>
                                    </p:animRot>
                                    <p:animRot by="-240000">
                                      <p:cBhvr>
                                        <p:cTn id="95" dur="200" fill="hold">
                                          <p:stCondLst>
                                            <p:cond delay="600"/>
                                          </p:stCondLst>
                                        </p:cTn>
                                        <p:tgtEl>
                                          <p:spTgt spid="5"/>
                                        </p:tgtEl>
                                        <p:attrNameLst>
                                          <p:attrName>r</p:attrName>
                                        </p:attrNameLst>
                                      </p:cBhvr>
                                    </p:animRot>
                                    <p:animRot by="120000">
                                      <p:cBhvr>
                                        <p:cTn id="96" dur="200" fill="hold">
                                          <p:stCondLst>
                                            <p:cond delay="800"/>
                                          </p:stCondLst>
                                        </p:cTn>
                                        <p:tgtEl>
                                          <p:spTgt spid="5"/>
                                        </p:tgtEl>
                                        <p:attrNameLst>
                                          <p:attrName>r</p:attrName>
                                        </p:attrNameLst>
                                      </p:cBhvr>
                                    </p:animRot>
                                  </p:childTnLst>
                                </p:cTn>
                              </p:par>
                              <p:par>
                                <p:cTn id="97" presetID="32" presetClass="emph" presetSubtype="0" repeatCount="indefinite" fill="hold" nodeType="withEffect">
                                  <p:stCondLst>
                                    <p:cond delay="0"/>
                                  </p:stCondLst>
                                  <p:childTnLst>
                                    <p:animRot by="120000">
                                      <p:cBhvr>
                                        <p:cTn id="98" dur="300" fill="hold">
                                          <p:stCondLst>
                                            <p:cond delay="0"/>
                                          </p:stCondLst>
                                        </p:cTn>
                                        <p:tgtEl>
                                          <p:spTgt spid="1028"/>
                                        </p:tgtEl>
                                        <p:attrNameLst>
                                          <p:attrName>r</p:attrName>
                                        </p:attrNameLst>
                                      </p:cBhvr>
                                    </p:animRot>
                                    <p:animRot by="-240000">
                                      <p:cBhvr>
                                        <p:cTn id="99" dur="600" fill="hold">
                                          <p:stCondLst>
                                            <p:cond delay="600"/>
                                          </p:stCondLst>
                                        </p:cTn>
                                        <p:tgtEl>
                                          <p:spTgt spid="1028"/>
                                        </p:tgtEl>
                                        <p:attrNameLst>
                                          <p:attrName>r</p:attrName>
                                        </p:attrNameLst>
                                      </p:cBhvr>
                                    </p:animRot>
                                    <p:animRot by="240000">
                                      <p:cBhvr>
                                        <p:cTn id="100" dur="600" fill="hold">
                                          <p:stCondLst>
                                            <p:cond delay="1200"/>
                                          </p:stCondLst>
                                        </p:cTn>
                                        <p:tgtEl>
                                          <p:spTgt spid="1028"/>
                                        </p:tgtEl>
                                        <p:attrNameLst>
                                          <p:attrName>r</p:attrName>
                                        </p:attrNameLst>
                                      </p:cBhvr>
                                    </p:animRot>
                                    <p:animRot by="-240000">
                                      <p:cBhvr>
                                        <p:cTn id="101" dur="600" fill="hold">
                                          <p:stCondLst>
                                            <p:cond delay="1800"/>
                                          </p:stCondLst>
                                        </p:cTn>
                                        <p:tgtEl>
                                          <p:spTgt spid="1028"/>
                                        </p:tgtEl>
                                        <p:attrNameLst>
                                          <p:attrName>r</p:attrName>
                                        </p:attrNameLst>
                                      </p:cBhvr>
                                    </p:animRot>
                                    <p:animRot by="120000">
                                      <p:cBhvr>
                                        <p:cTn id="102" dur="600" fill="hold">
                                          <p:stCondLst>
                                            <p:cond delay="2400"/>
                                          </p:stCondLst>
                                        </p:cTn>
                                        <p:tgtEl>
                                          <p:spTgt spid="1028"/>
                                        </p:tgtEl>
                                        <p:attrNameLst>
                                          <p:attrName>r</p:attrName>
                                        </p:attrNameLst>
                                      </p:cBhvr>
                                    </p:animRot>
                                  </p:childTnLst>
                                </p:cTn>
                              </p:par>
                            </p:childTnLst>
                          </p:cTn>
                        </p:par>
                      </p:childTnLst>
                    </p:cTn>
                  </p:par>
                </p:childTnLst>
              </p:cTn>
              <p:nextCondLst>
                <p:cond evt="onClick" delay="0">
                  <p:tgtEl>
                    <p:spTgt spid="12"/>
                  </p:tgtEl>
                </p:cond>
              </p:nextCondLst>
            </p:seq>
            <p:seq concurrent="1" nextAc="seek">
              <p:cTn id="103" restart="whenNotActive" fill="hold" evtFilter="cancelBubble" nodeType="interactiveSeq">
                <p:stCondLst>
                  <p:cond evt="onClick" delay="0">
                    <p:tgtEl>
                      <p:spTgt spid="18"/>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nodeType="clickEffect">
                                  <p:stCondLst>
                                    <p:cond delay="0"/>
                                  </p:stCondLst>
                                  <p:childTnLst>
                                    <p:animRot by="21600000">
                                      <p:cBhvr>
                                        <p:cTn id="107" dur="10000" fill="hold"/>
                                        <p:tgtEl>
                                          <p:spTgt spid="21"/>
                                        </p:tgtEl>
                                        <p:attrNameLst>
                                          <p:attrName>r</p:attrName>
                                        </p:attrNameLst>
                                      </p:cBhvr>
                                    </p:animRot>
                                  </p:childTnLst>
                                </p:cTn>
                              </p:par>
                            </p:childTnLst>
                          </p:cTn>
                        </p:par>
                        <p:par>
                          <p:cTn id="108" fill="hold">
                            <p:stCondLst>
                              <p:cond delay="10000"/>
                            </p:stCondLst>
                            <p:childTnLst>
                              <p:par>
                                <p:cTn id="109" presetID="1" presetClass="entr" presetSubtype="0" fill="hold" grpId="0" nodeType="afterEffect">
                                  <p:stCondLst>
                                    <p:cond delay="0"/>
                                  </p:stCondLst>
                                  <p:childTnLst>
                                    <p:set>
                                      <p:cBhvr>
                                        <p:cTn id="110" dur="1" fill="hold">
                                          <p:stCondLst>
                                            <p:cond delay="0"/>
                                          </p:stCondLst>
                                        </p:cTn>
                                        <p:tgtEl>
                                          <p:spTgt spid="49"/>
                                        </p:tgtEl>
                                        <p:attrNameLst>
                                          <p:attrName>style.visibility</p:attrName>
                                        </p:attrNameLst>
                                      </p:cBhvr>
                                      <p:to>
                                        <p:strVal val="visible"/>
                                      </p:to>
                                    </p:set>
                                  </p:childTnLst>
                                </p:cTn>
                              </p:par>
                              <p:par>
                                <p:cTn id="111" presetID="1" presetClass="exit" presetSubtype="0" fill="hold" grpId="1" nodeType="withEffect">
                                  <p:stCondLst>
                                    <p:cond delay="2000"/>
                                  </p:stCondLst>
                                  <p:childTnLst>
                                    <p:set>
                                      <p:cBhvr>
                                        <p:cTn id="112" dur="1" fill="hold">
                                          <p:stCondLst>
                                            <p:cond delay="0"/>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18"/>
                  </p:tgtEl>
                </p:cond>
              </p:nextCondLst>
            </p:seq>
            <p:audio>
              <p:cMediaNode vol="80000">
                <p:cTn id="113" fill="hold" display="0">
                  <p:stCondLst>
                    <p:cond delay="indefinite"/>
                  </p:stCondLst>
                  <p:endCondLst>
                    <p:cond evt="onStopAudio" delay="0">
                      <p:tgtEl>
                        <p:sldTgt/>
                      </p:tgtEl>
                    </p:cond>
                  </p:endCondLst>
                </p:cTn>
                <p:tgtEl>
                  <p:spTgt spid="50"/>
                </p:tgtEl>
              </p:cMediaNode>
            </p:audio>
          </p:childTnLst>
        </p:cTn>
      </p:par>
    </p:tnLst>
    <p:bldLst>
      <p:bldP spid="12" grpId="0" animBg="1"/>
      <p:bldP spid="12" grpId="1" animBg="1"/>
      <p:bldP spid="15" grpId="0" animBg="1"/>
      <p:bldP spid="15" grpId="1" animBg="1"/>
      <p:bldP spid="4" grpId="0"/>
      <p:bldP spid="5" grpId="0" animBg="1"/>
      <p:bldP spid="5" grpId="1" animBg="1"/>
      <p:bldP spid="24" grpId="0" animBg="1"/>
      <p:bldP spid="24" grpId="1" animBg="1"/>
      <p:bldP spid="49" grpId="0" animBg="1"/>
      <p:bldP spid="49"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Doremon cau ca ( trac nghiem )\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600" y="-1930400"/>
            <a:ext cx="12598400" cy="114554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Doremon cau ca ( trac nghiem )\Untitled2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418648">
            <a:off x="4303184" y="-152223"/>
            <a:ext cx="5080000" cy="365303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Desktop\Tai nguyen thiet ke tro choi\Doreamon cau ca\Dore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3557">
            <a:off x="5325837" y="1054779"/>
            <a:ext cx="2235200" cy="2235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descr="Hình ảnh có liên qua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5130800" y="1346200"/>
            <a:ext cx="2438400" cy="6604000"/>
          </a:xfrm>
          <a:prstGeom prst="rect">
            <a:avLst/>
          </a:prstGeom>
          <a:noFill/>
          <a:extLst>
            <a:ext uri="{909E8E84-426E-40DD-AFC4-6F175D3DCCD1}">
              <a14:hiddenFill xmlns:a14="http://schemas.microsoft.com/office/drawing/2010/main">
                <a:solidFill>
                  <a:srgbClr val="FFFFFF"/>
                </a:solidFill>
              </a14:hiddenFill>
            </a:ext>
          </a:extLst>
        </p:spPr>
      </p:pic>
      <p:sp>
        <p:nvSpPr>
          <p:cNvPr id="12" name="AutoShape 51"/>
          <p:cNvSpPr>
            <a:spLocks noChangeArrowheads="1"/>
          </p:cNvSpPr>
          <p:nvPr/>
        </p:nvSpPr>
        <p:spPr bwMode="auto">
          <a:xfrm>
            <a:off x="3234268" y="5892800"/>
            <a:ext cx="2707217" cy="889000"/>
          </a:xfrm>
          <a:prstGeom prst="roundRect">
            <a:avLst>
              <a:gd name="adj" fmla="val 16667"/>
            </a:avLst>
          </a:prstGeom>
          <a:solidFill>
            <a:srgbClr val="FFFF00"/>
          </a:solidFill>
          <a:ln cmpd="thinThick">
            <a:solidFill>
              <a:srgbClr val="008000"/>
            </a:solidFill>
            <a:prstDash val="solid"/>
          </a:ln>
        </p:spPr>
        <p:txBody>
          <a:bodyPr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457200" marR="0" lvl="0" indent="-457200" algn="ctr" defTabSz="1219170" rtl="0" eaLnBrk="1" fontAlgn="auto" latinLnBrk="0" hangingPunct="1">
              <a:lnSpc>
                <a:spcPct val="100000"/>
              </a:lnSpc>
              <a:spcBef>
                <a:spcPct val="0"/>
              </a:spcBef>
              <a:spcAft>
                <a:spcPts val="0"/>
              </a:spcAft>
              <a:buClrTx/>
              <a:buSzTx/>
              <a:buFont typeface="Arial" charset="0"/>
              <a:buAutoNum type="alphaUcPeriod"/>
              <a:tabLst/>
              <a:defRPr/>
            </a:pP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Mọc</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ra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những</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p>
          <a:p>
            <a:pPr marL="0" marR="0" lvl="0" indent="0" algn="ctr" defTabSz="1219170" rtl="0" eaLnBrk="1" fontAlgn="auto" latinLnBrk="0" hangingPunct="1">
              <a:lnSpc>
                <a:spcPct val="100000"/>
              </a:lnSpc>
              <a:spcBef>
                <a:spcPct val="0"/>
              </a:spcBef>
              <a:spcAft>
                <a:spcPts val="0"/>
              </a:spcAft>
              <a:buClrTx/>
              <a:buSzTx/>
              <a:buFont typeface="Arial" charset="0"/>
              <a:buNone/>
              <a:tabLst/>
              <a:defRPr/>
            </a:pP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mầm</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non</a:t>
            </a:r>
          </a:p>
        </p:txBody>
      </p:sp>
      <p:sp>
        <p:nvSpPr>
          <p:cNvPr id="15" name="AutoShape 51"/>
          <p:cNvSpPr>
            <a:spLocks noChangeArrowheads="1"/>
          </p:cNvSpPr>
          <p:nvPr/>
        </p:nvSpPr>
        <p:spPr bwMode="auto">
          <a:xfrm>
            <a:off x="6843184" y="5892800"/>
            <a:ext cx="2707217" cy="889000"/>
          </a:xfrm>
          <a:prstGeom prst="roundRect">
            <a:avLst>
              <a:gd name="adj" fmla="val 16667"/>
            </a:avLst>
          </a:prstGeom>
          <a:solidFill>
            <a:srgbClr val="FFFF00"/>
          </a:solidFill>
          <a:ln cmpd="thinThick">
            <a:solidFill>
              <a:srgbClr val="008000"/>
            </a:solidFill>
            <a:prstDash val="solid"/>
          </a:ln>
        </p:spPr>
        <p:txBody>
          <a:bodyPr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ctr" defTabSz="1219170" rtl="0" eaLnBrk="1" fontAlgn="auto" latinLnBrk="0" hangingPunct="1">
              <a:lnSpc>
                <a:spcPct val="100000"/>
              </a:lnSpc>
              <a:spcBef>
                <a:spcPct val="0"/>
              </a:spcBef>
              <a:spcAft>
                <a:spcPts val="0"/>
              </a:spcAft>
              <a:buClrTx/>
              <a:buSzTx/>
              <a:buFont typeface="Arial" charset="0"/>
              <a:buNone/>
              <a:tabLst/>
              <a:defRPr/>
            </a:pPr>
            <a:r>
              <a:rPr kumimoji="0" lang="en-US" altLang="en-US" sz="4000" b="0" i="0" u="none" strike="noStrike" kern="1200" cap="none" spc="0" normalizeH="0" baseline="0" noProof="0" dirty="0">
                <a:ln>
                  <a:noFill/>
                </a:ln>
                <a:solidFill>
                  <a:prstClr val="black"/>
                </a:solidFill>
                <a:effectLst/>
                <a:uLnTx/>
                <a:uFillTx/>
                <a:latin typeface="Arial" charset="0"/>
                <a:ea typeface="+mn-ea"/>
                <a:cs typeface="+mn-cs"/>
              </a:rPr>
              <a:t>B</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Lá</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cây</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héo</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khô</a:t>
            </a:r>
            <a:endParaRPr kumimoji="0" lang="en-US" altLang="en-US" sz="24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4" name="TextBox 3"/>
          <p:cNvSpPr txBox="1"/>
          <p:nvPr/>
        </p:nvSpPr>
        <p:spPr>
          <a:xfrm>
            <a:off x="4231218" y="4343400"/>
            <a:ext cx="3970959" cy="502766"/>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Đâm</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chồi</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có</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nghĩa</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là</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gì</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a:t>
            </a:r>
          </a:p>
        </p:txBody>
      </p:sp>
      <p:pic>
        <p:nvPicPr>
          <p:cNvPr id="1031" name="Picture 7" descr="C:\Users\ADMIN\Desktop\Doremon cau ca ( trac nghiem )\pc58yB99i.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9532252" flipH="1">
            <a:off x="3771068" y="77169"/>
            <a:ext cx="1633611" cy="1155780"/>
          </a:xfrm>
          <a:prstGeom prst="rect">
            <a:avLst/>
          </a:prstGeom>
          <a:noFill/>
          <a:extLst>
            <a:ext uri="{909E8E84-426E-40DD-AFC4-6F175D3DCCD1}">
              <a14:hiddenFill xmlns:a14="http://schemas.microsoft.com/office/drawing/2010/main">
                <a:solidFill>
                  <a:srgbClr val="FFFFFF"/>
                </a:solidFill>
              </a14:hiddenFill>
            </a:ext>
          </a:extLst>
        </p:spPr>
      </p:pic>
      <p:sp>
        <p:nvSpPr>
          <p:cNvPr id="5" name="Explosion 2 4"/>
          <p:cNvSpPr/>
          <p:nvPr/>
        </p:nvSpPr>
        <p:spPr>
          <a:xfrm>
            <a:off x="9173028" y="178882"/>
            <a:ext cx="3352800" cy="2017565"/>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467" b="1" i="0" u="none" strike="noStrike" kern="1200" cap="none" spc="0" normalizeH="0" baseline="0" noProof="0" dirty="0">
                <a:ln>
                  <a:noFill/>
                </a:ln>
                <a:solidFill>
                  <a:srgbClr val="0000FF"/>
                </a:solidFill>
                <a:effectLst/>
                <a:uLnTx/>
                <a:uFillTx/>
                <a:latin typeface="Calibri"/>
                <a:ea typeface="+mn-ea"/>
                <a:cs typeface="+mn-cs"/>
              </a:rPr>
              <a:t>GIỎI QUÁ</a:t>
            </a:r>
          </a:p>
        </p:txBody>
      </p:sp>
      <p:sp>
        <p:nvSpPr>
          <p:cNvPr id="6" name="Chevron 5">
            <a:hlinkClick r:id="" action="ppaction://hlinkshowjump?jump=nextslide"/>
          </p:cNvPr>
          <p:cNvSpPr/>
          <p:nvPr/>
        </p:nvSpPr>
        <p:spPr>
          <a:xfrm>
            <a:off x="11241618" y="3998463"/>
            <a:ext cx="848783" cy="850900"/>
          </a:xfrm>
          <a:prstGeom prst="chevron">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24" name="Explosion 2 23"/>
          <p:cNvSpPr/>
          <p:nvPr/>
        </p:nvSpPr>
        <p:spPr>
          <a:xfrm>
            <a:off x="9347200" y="1411435"/>
            <a:ext cx="3352800" cy="2017565"/>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467" b="1" i="0" u="none" strike="noStrike" kern="1200" cap="none" spc="0" normalizeH="0" baseline="0" noProof="0" dirty="0">
                <a:ln>
                  <a:noFill/>
                </a:ln>
                <a:solidFill>
                  <a:srgbClr val="0000FF"/>
                </a:solidFill>
                <a:effectLst/>
                <a:uLnTx/>
                <a:uFillTx/>
                <a:latin typeface="Calibri"/>
                <a:ea typeface="+mn-ea"/>
                <a:cs typeface="+mn-cs"/>
              </a:rPr>
              <a:t>TIẾC QUÁ</a:t>
            </a:r>
          </a:p>
        </p:txBody>
      </p:sp>
      <p:pic>
        <p:nvPicPr>
          <p:cNvPr id="25" name="Picture 3" descr="C:\Users\ADMIN\Desktop\Doremon cau ca ( trac nghiem )\Untitled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13816" y="33524"/>
            <a:ext cx="4622800" cy="332426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C:\Users\ADMIN\Desktop\Doremon cau ca ( trac nghiem )\51688879.jpg"/>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0" b="100000" l="0" r="100000">
                        <a14:foregroundMark x1="45250" y1="24668" x2="39875" y2="33422"/>
                        <a14:foregroundMark x1="51250" y1="30902" x2="35125" y2="41645"/>
                        <a14:foregroundMark x1="7125" y1="20822" x2="71375" y2="55570"/>
                        <a14:foregroundMark x1="32750" y1="10743" x2="41625" y2="15782"/>
                        <a14:foregroundMark x1="35125" y1="30902" x2="37500" y2="35411"/>
                        <a14:foregroundMark x1="32125" y1="48011" x2="24375" y2="56764"/>
                      </a14:backgroundRemoval>
                    </a14:imgEffect>
                  </a14:imgLayer>
                </a14:imgProps>
              </a:ext>
              <a:ext uri="{28A0092B-C50C-407E-A947-70E740481C1C}">
                <a14:useLocalDpi xmlns:a14="http://schemas.microsoft.com/office/drawing/2010/main" val="0"/>
              </a:ext>
            </a:extLst>
          </a:blip>
          <a:srcRect/>
          <a:stretch>
            <a:fillRect/>
          </a:stretch>
        </p:blipFill>
        <p:spPr bwMode="auto">
          <a:xfrm rot="21058252" flipH="1">
            <a:off x="2400470" y="-549500"/>
            <a:ext cx="4038381" cy="468555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ADMIN\Desktop\Doremon cau ca ( trac nghiem )\Picture1 (2).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56412" y="1695656"/>
            <a:ext cx="1625600" cy="1811161"/>
          </a:xfrm>
          <a:prstGeom prst="rect">
            <a:avLst/>
          </a:prstGeom>
          <a:noFill/>
          <a:extLst>
            <a:ext uri="{909E8E84-426E-40DD-AFC4-6F175D3DCCD1}">
              <a14:hiddenFill xmlns:a14="http://schemas.microsoft.com/office/drawing/2010/main">
                <a:solidFill>
                  <a:srgbClr val="FFFFFF"/>
                </a:solidFill>
              </a14:hiddenFill>
            </a:ext>
          </a:extLst>
        </p:spPr>
      </p:pic>
      <p:grpSp>
        <p:nvGrpSpPr>
          <p:cNvPr id="95" name="times up"/>
          <p:cNvGrpSpPr/>
          <p:nvPr/>
        </p:nvGrpSpPr>
        <p:grpSpPr>
          <a:xfrm>
            <a:off x="240762" y="584200"/>
            <a:ext cx="2096039" cy="911669"/>
            <a:chOff x="2989747" y="438150"/>
            <a:chExt cx="1572029" cy="683752"/>
          </a:xfrm>
        </p:grpSpPr>
        <p:sp>
          <p:nvSpPr>
            <p:cNvPr id="96" name="Rounded Rectangle 95"/>
            <p:cNvSpPr/>
            <p:nvPr/>
          </p:nvSpPr>
          <p:spPr>
            <a:xfrm>
              <a:off x="2989747" y="540553"/>
              <a:ext cx="1572029" cy="581349"/>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sz="3733"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97" name="Rounded Rectangle 96"/>
            <p:cNvSpPr/>
            <p:nvPr/>
          </p:nvSpPr>
          <p:spPr>
            <a:xfrm>
              <a:off x="2989747" y="438150"/>
              <a:ext cx="1572029" cy="58134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2667"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Bắt</a:t>
              </a:r>
              <a:r>
                <a:rPr kumimoji="0" lang="en-GB" sz="26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2667"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đầu</a:t>
              </a:r>
              <a:r>
                <a:rPr kumimoji="0" lang="en-GB" sz="26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p>
          </p:txBody>
        </p:sp>
      </p:grpSp>
      <p:pic>
        <p:nvPicPr>
          <p:cNvPr id="1027" name="Picture 3" descr="C:\Users\ADMIN\Desktop\Picture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09600" y="2006600"/>
            <a:ext cx="1320800" cy="1320800"/>
          </a:xfrm>
          <a:prstGeom prst="rect">
            <a:avLst/>
          </a:prstGeom>
          <a:noFill/>
          <a:extLst>
            <a:ext uri="{909E8E84-426E-40DD-AFC4-6F175D3DCCD1}">
              <a14:hiddenFill xmlns:a14="http://schemas.microsoft.com/office/drawing/2010/main">
                <a:solidFill>
                  <a:srgbClr val="FFFFFF"/>
                </a:solidFill>
              </a14:hiddenFill>
            </a:ext>
          </a:extLst>
        </p:spPr>
      </p:pic>
      <p:grpSp>
        <p:nvGrpSpPr>
          <p:cNvPr id="101" name="Group 100">
            <a:extLst>
              <a:ext uri="{FF2B5EF4-FFF2-40B4-BE49-F238E27FC236}">
                <a16:creationId xmlns:a16="http://schemas.microsoft.com/office/drawing/2014/main" id="{A3772A17-BB74-4A75-BA55-D622FE4D0639}"/>
              </a:ext>
            </a:extLst>
          </p:cNvPr>
          <p:cNvGrpSpPr/>
          <p:nvPr/>
        </p:nvGrpSpPr>
        <p:grpSpPr>
          <a:xfrm>
            <a:off x="1177723" y="2006600"/>
            <a:ext cx="186535" cy="203293"/>
            <a:chOff x="2455863" y="2411803"/>
            <a:chExt cx="566738" cy="566738"/>
          </a:xfrm>
        </p:grpSpPr>
        <p:sp>
          <p:nvSpPr>
            <p:cNvPr id="102"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3"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4"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5"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6"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7" name="Group 106">
            <a:extLst>
              <a:ext uri="{FF2B5EF4-FFF2-40B4-BE49-F238E27FC236}">
                <a16:creationId xmlns:a16="http://schemas.microsoft.com/office/drawing/2014/main" id="{A3772A17-BB74-4A75-BA55-D622FE4D0639}"/>
              </a:ext>
            </a:extLst>
          </p:cNvPr>
          <p:cNvGrpSpPr/>
          <p:nvPr/>
        </p:nvGrpSpPr>
        <p:grpSpPr>
          <a:xfrm>
            <a:off x="1177723" y="3087378"/>
            <a:ext cx="186535" cy="203293"/>
            <a:chOff x="2455863" y="2411803"/>
            <a:chExt cx="566738" cy="566738"/>
          </a:xfrm>
        </p:grpSpPr>
        <p:sp>
          <p:nvSpPr>
            <p:cNvPr id="108"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09"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10"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11"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12"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13" name="Group 112">
            <a:extLst>
              <a:ext uri="{FF2B5EF4-FFF2-40B4-BE49-F238E27FC236}">
                <a16:creationId xmlns:a16="http://schemas.microsoft.com/office/drawing/2014/main" id="{A3772A17-BB74-4A75-BA55-D622FE4D0639}"/>
              </a:ext>
            </a:extLst>
          </p:cNvPr>
          <p:cNvGrpSpPr/>
          <p:nvPr/>
        </p:nvGrpSpPr>
        <p:grpSpPr>
          <a:xfrm>
            <a:off x="1743866" y="2606996"/>
            <a:ext cx="186535" cy="203293"/>
            <a:chOff x="2455863" y="2411803"/>
            <a:chExt cx="566738" cy="566738"/>
          </a:xfrm>
        </p:grpSpPr>
        <p:sp>
          <p:nvSpPr>
            <p:cNvPr id="114"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15"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16"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17"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18"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19" name="Group 118">
            <a:extLst>
              <a:ext uri="{FF2B5EF4-FFF2-40B4-BE49-F238E27FC236}">
                <a16:creationId xmlns:a16="http://schemas.microsoft.com/office/drawing/2014/main" id="{A3772A17-BB74-4A75-BA55-D622FE4D0639}"/>
              </a:ext>
            </a:extLst>
          </p:cNvPr>
          <p:cNvGrpSpPr/>
          <p:nvPr/>
        </p:nvGrpSpPr>
        <p:grpSpPr>
          <a:xfrm>
            <a:off x="609601" y="2616107"/>
            <a:ext cx="186535" cy="203293"/>
            <a:chOff x="2455863" y="2411803"/>
            <a:chExt cx="566738" cy="566738"/>
          </a:xfrm>
        </p:grpSpPr>
        <p:sp>
          <p:nvSpPr>
            <p:cNvPr id="120"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21"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22"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23"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124"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sp>
        <p:nvSpPr>
          <p:cNvPr id="125" name="Oval 107"/>
          <p:cNvSpPr>
            <a:spLocks noChangeArrowheads="1"/>
          </p:cNvSpPr>
          <p:nvPr/>
        </p:nvSpPr>
        <p:spPr bwMode="auto">
          <a:xfrm>
            <a:off x="1199146" y="2574161"/>
            <a:ext cx="140132" cy="152991"/>
          </a:xfrm>
          <a:prstGeom prst="ellipse">
            <a:avLst/>
          </a:pr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 name="Explosion 2 2"/>
          <p:cNvSpPr/>
          <p:nvPr/>
        </p:nvSpPr>
        <p:spPr>
          <a:xfrm>
            <a:off x="-101600" y="2574160"/>
            <a:ext cx="3149600" cy="2074040"/>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FF"/>
                </a:solidFill>
                <a:effectLst/>
                <a:uLnTx/>
                <a:uFillTx/>
                <a:latin typeface="Calibri"/>
                <a:ea typeface="+mn-ea"/>
                <a:cs typeface="+mn-cs"/>
              </a:rPr>
              <a:t>HẾT GIỜ</a:t>
            </a:r>
          </a:p>
        </p:txBody>
      </p:sp>
      <p:pic>
        <p:nvPicPr>
          <p:cNvPr id="7"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13208000" y="3858381"/>
            <a:ext cx="812800" cy="812800"/>
          </a:xfrm>
          <a:prstGeom prst="rect">
            <a:avLst/>
          </a:prstGeom>
        </p:spPr>
      </p:pic>
    </p:spTree>
    <p:extLst>
      <p:ext uri="{BB962C8B-B14F-4D97-AF65-F5344CB8AC3E}">
        <p14:creationId xmlns:p14="http://schemas.microsoft.com/office/powerpoint/2010/main" val="359653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1029"/>
                                        </p:tgtEl>
                                        <p:attrNameLst>
                                          <p:attrName>r</p:attrName>
                                        </p:attrNameLst>
                                      </p:cBhvr>
                                    </p:animRot>
                                    <p:animRot by="-240000">
                                      <p:cBhvr>
                                        <p:cTn id="7" dur="600" fill="hold">
                                          <p:stCondLst>
                                            <p:cond delay="600"/>
                                          </p:stCondLst>
                                        </p:cTn>
                                        <p:tgtEl>
                                          <p:spTgt spid="1029"/>
                                        </p:tgtEl>
                                        <p:attrNameLst>
                                          <p:attrName>r</p:attrName>
                                        </p:attrNameLst>
                                      </p:cBhvr>
                                    </p:animRot>
                                    <p:animRot by="240000">
                                      <p:cBhvr>
                                        <p:cTn id="8" dur="600" fill="hold">
                                          <p:stCondLst>
                                            <p:cond delay="1200"/>
                                          </p:stCondLst>
                                        </p:cTn>
                                        <p:tgtEl>
                                          <p:spTgt spid="1029"/>
                                        </p:tgtEl>
                                        <p:attrNameLst>
                                          <p:attrName>r</p:attrName>
                                        </p:attrNameLst>
                                      </p:cBhvr>
                                    </p:animRot>
                                    <p:animRot by="-240000">
                                      <p:cBhvr>
                                        <p:cTn id="9" dur="600" fill="hold">
                                          <p:stCondLst>
                                            <p:cond delay="1800"/>
                                          </p:stCondLst>
                                        </p:cTn>
                                        <p:tgtEl>
                                          <p:spTgt spid="1029"/>
                                        </p:tgtEl>
                                        <p:attrNameLst>
                                          <p:attrName>r</p:attrName>
                                        </p:attrNameLst>
                                      </p:cBhvr>
                                    </p:animRot>
                                    <p:animRot by="120000">
                                      <p:cBhvr>
                                        <p:cTn id="10" dur="600" fill="hold">
                                          <p:stCondLst>
                                            <p:cond delay="2400"/>
                                          </p:stCondLst>
                                        </p:cTn>
                                        <p:tgtEl>
                                          <p:spTgt spid="102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15"/>
                    </p:tgtEl>
                  </p:cond>
                </p:stCondLst>
                <p:endSync evt="end" delay="0">
                  <p:rtn val="all"/>
                </p:endSync>
                <p:childTnLst>
                  <p:par>
                    <p:cTn id="34" fill="hold">
                      <p:stCondLst>
                        <p:cond delay="0"/>
                      </p:stCondLst>
                      <p:childTnLst>
                        <p:par>
                          <p:cTn id="35" fill="hold">
                            <p:stCondLst>
                              <p:cond delay="0"/>
                            </p:stCondLst>
                            <p:childTnLst>
                              <p:par>
                                <p:cTn id="36" presetID="1" presetClass="exit" presetSubtype="0" fill="hold" nodeType="clickEffect">
                                  <p:stCondLst>
                                    <p:cond delay="0"/>
                                  </p:stCondLst>
                                  <p:childTnLst>
                                    <p:set>
                                      <p:cBhvr>
                                        <p:cTn id="37" dur="1" fill="hold">
                                          <p:stCondLst>
                                            <p:cond delay="0"/>
                                          </p:stCondLst>
                                        </p:cTn>
                                        <p:tgtEl>
                                          <p:spTgt spid="1029"/>
                                        </p:tgtEl>
                                        <p:attrNameLst>
                                          <p:attrName>style.visibility</p:attrName>
                                        </p:attrNameLst>
                                      </p:cBhvr>
                                      <p:to>
                                        <p:strVal val="hidden"/>
                                      </p:to>
                                    </p:set>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cTn>
                              </p:par>
                              <p:par>
                                <p:cTn id="43" presetID="1" presetClass="entr" presetSubtype="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par>
                                <p:cTn id="49" presetID="32" presetClass="emph" presetSubtype="0" repeatCount="indefinite" fill="hold" grpId="1" nodeType="withEffect">
                                  <p:stCondLst>
                                    <p:cond delay="0"/>
                                  </p:stCondLst>
                                  <p:childTnLst>
                                    <p:animRot by="120000">
                                      <p:cBhvr>
                                        <p:cTn id="50" dur="200" fill="hold">
                                          <p:stCondLst>
                                            <p:cond delay="0"/>
                                          </p:stCondLst>
                                        </p:cTn>
                                        <p:tgtEl>
                                          <p:spTgt spid="24"/>
                                        </p:tgtEl>
                                        <p:attrNameLst>
                                          <p:attrName>r</p:attrName>
                                        </p:attrNameLst>
                                      </p:cBhvr>
                                    </p:animRot>
                                    <p:animRot by="-240000">
                                      <p:cBhvr>
                                        <p:cTn id="51" dur="400" fill="hold">
                                          <p:stCondLst>
                                            <p:cond delay="400"/>
                                          </p:stCondLst>
                                        </p:cTn>
                                        <p:tgtEl>
                                          <p:spTgt spid="24"/>
                                        </p:tgtEl>
                                        <p:attrNameLst>
                                          <p:attrName>r</p:attrName>
                                        </p:attrNameLst>
                                      </p:cBhvr>
                                    </p:animRot>
                                    <p:animRot by="240000">
                                      <p:cBhvr>
                                        <p:cTn id="52" dur="400" fill="hold">
                                          <p:stCondLst>
                                            <p:cond delay="800"/>
                                          </p:stCondLst>
                                        </p:cTn>
                                        <p:tgtEl>
                                          <p:spTgt spid="24"/>
                                        </p:tgtEl>
                                        <p:attrNameLst>
                                          <p:attrName>r</p:attrName>
                                        </p:attrNameLst>
                                      </p:cBhvr>
                                    </p:animRot>
                                    <p:animRot by="-240000">
                                      <p:cBhvr>
                                        <p:cTn id="53" dur="400" fill="hold">
                                          <p:stCondLst>
                                            <p:cond delay="1200"/>
                                          </p:stCondLst>
                                        </p:cTn>
                                        <p:tgtEl>
                                          <p:spTgt spid="24"/>
                                        </p:tgtEl>
                                        <p:attrNameLst>
                                          <p:attrName>r</p:attrName>
                                        </p:attrNameLst>
                                      </p:cBhvr>
                                    </p:animRot>
                                    <p:animRot by="120000">
                                      <p:cBhvr>
                                        <p:cTn id="54" dur="400" fill="hold">
                                          <p:stCondLst>
                                            <p:cond delay="1600"/>
                                          </p:stCondLst>
                                        </p:cTn>
                                        <p:tgtEl>
                                          <p:spTgt spid="24"/>
                                        </p:tgtEl>
                                        <p:attrNameLst>
                                          <p:attrName>r</p:attrName>
                                        </p:attrNameLst>
                                      </p:cBhvr>
                                    </p:animRot>
                                  </p:childTnLst>
                                </p:cTn>
                              </p:par>
                              <p:par>
                                <p:cTn id="55" presetID="32" presetClass="emph" presetSubtype="0" repeatCount="indefinite" fill="hold" nodeType="withEffect">
                                  <p:stCondLst>
                                    <p:cond delay="0"/>
                                  </p:stCondLst>
                                  <p:childTnLst>
                                    <p:animRot by="120000">
                                      <p:cBhvr>
                                        <p:cTn id="56" dur="200" fill="hold">
                                          <p:stCondLst>
                                            <p:cond delay="0"/>
                                          </p:stCondLst>
                                        </p:cTn>
                                        <p:tgtEl>
                                          <p:spTgt spid="25"/>
                                        </p:tgtEl>
                                        <p:attrNameLst>
                                          <p:attrName>r</p:attrName>
                                        </p:attrNameLst>
                                      </p:cBhvr>
                                    </p:animRot>
                                    <p:animRot by="-240000">
                                      <p:cBhvr>
                                        <p:cTn id="57" dur="400" fill="hold">
                                          <p:stCondLst>
                                            <p:cond delay="400"/>
                                          </p:stCondLst>
                                        </p:cTn>
                                        <p:tgtEl>
                                          <p:spTgt spid="25"/>
                                        </p:tgtEl>
                                        <p:attrNameLst>
                                          <p:attrName>r</p:attrName>
                                        </p:attrNameLst>
                                      </p:cBhvr>
                                    </p:animRot>
                                    <p:animRot by="240000">
                                      <p:cBhvr>
                                        <p:cTn id="58" dur="400" fill="hold">
                                          <p:stCondLst>
                                            <p:cond delay="800"/>
                                          </p:stCondLst>
                                        </p:cTn>
                                        <p:tgtEl>
                                          <p:spTgt spid="25"/>
                                        </p:tgtEl>
                                        <p:attrNameLst>
                                          <p:attrName>r</p:attrName>
                                        </p:attrNameLst>
                                      </p:cBhvr>
                                    </p:animRot>
                                    <p:animRot by="-240000">
                                      <p:cBhvr>
                                        <p:cTn id="59" dur="400" fill="hold">
                                          <p:stCondLst>
                                            <p:cond delay="1200"/>
                                          </p:stCondLst>
                                        </p:cTn>
                                        <p:tgtEl>
                                          <p:spTgt spid="25"/>
                                        </p:tgtEl>
                                        <p:attrNameLst>
                                          <p:attrName>r</p:attrName>
                                        </p:attrNameLst>
                                      </p:cBhvr>
                                    </p:animRot>
                                    <p:animRot by="120000">
                                      <p:cBhvr>
                                        <p:cTn id="60" dur="400" fill="hold">
                                          <p:stCondLst>
                                            <p:cond delay="1600"/>
                                          </p:stCondLst>
                                        </p:cTn>
                                        <p:tgtEl>
                                          <p:spTgt spid="25"/>
                                        </p:tgtEl>
                                        <p:attrNameLst>
                                          <p:attrName>r</p:attrName>
                                        </p:attrNameLst>
                                      </p:cBhvr>
                                    </p:animRot>
                                  </p:childTnLst>
                                </p:cTn>
                              </p:par>
                              <p:par>
                                <p:cTn id="61" presetID="32" presetClass="emph" presetSubtype="0" repeatCount="indefinite" fill="hold" nodeType="withEffect">
                                  <p:stCondLst>
                                    <p:cond delay="0"/>
                                  </p:stCondLst>
                                  <p:childTnLst>
                                    <p:animRot by="120000">
                                      <p:cBhvr>
                                        <p:cTn id="62" dur="300" fill="hold">
                                          <p:stCondLst>
                                            <p:cond delay="0"/>
                                          </p:stCondLst>
                                        </p:cTn>
                                        <p:tgtEl>
                                          <p:spTgt spid="26"/>
                                        </p:tgtEl>
                                        <p:attrNameLst>
                                          <p:attrName>r</p:attrName>
                                        </p:attrNameLst>
                                      </p:cBhvr>
                                    </p:animRot>
                                    <p:animRot by="-240000">
                                      <p:cBhvr>
                                        <p:cTn id="63" dur="600" fill="hold">
                                          <p:stCondLst>
                                            <p:cond delay="600"/>
                                          </p:stCondLst>
                                        </p:cTn>
                                        <p:tgtEl>
                                          <p:spTgt spid="26"/>
                                        </p:tgtEl>
                                        <p:attrNameLst>
                                          <p:attrName>r</p:attrName>
                                        </p:attrNameLst>
                                      </p:cBhvr>
                                    </p:animRot>
                                    <p:animRot by="240000">
                                      <p:cBhvr>
                                        <p:cTn id="64" dur="600" fill="hold">
                                          <p:stCondLst>
                                            <p:cond delay="1200"/>
                                          </p:stCondLst>
                                        </p:cTn>
                                        <p:tgtEl>
                                          <p:spTgt spid="26"/>
                                        </p:tgtEl>
                                        <p:attrNameLst>
                                          <p:attrName>r</p:attrName>
                                        </p:attrNameLst>
                                      </p:cBhvr>
                                    </p:animRot>
                                    <p:animRot by="-240000">
                                      <p:cBhvr>
                                        <p:cTn id="65" dur="600" fill="hold">
                                          <p:stCondLst>
                                            <p:cond delay="1800"/>
                                          </p:stCondLst>
                                        </p:cTn>
                                        <p:tgtEl>
                                          <p:spTgt spid="26"/>
                                        </p:tgtEl>
                                        <p:attrNameLst>
                                          <p:attrName>r</p:attrName>
                                        </p:attrNameLst>
                                      </p:cBhvr>
                                    </p:animRot>
                                    <p:animRot by="120000">
                                      <p:cBhvr>
                                        <p:cTn id="66" dur="600" fill="hold">
                                          <p:stCondLst>
                                            <p:cond delay="2400"/>
                                          </p:stCondLst>
                                        </p:cTn>
                                        <p:tgtEl>
                                          <p:spTgt spid="26"/>
                                        </p:tgtEl>
                                        <p:attrNameLst>
                                          <p:attrName>r</p:attrName>
                                        </p:attrNameLst>
                                      </p:cBhvr>
                                    </p:animRot>
                                  </p:childTnLst>
                                </p:cTn>
                              </p:par>
                            </p:childTnLst>
                          </p:cTn>
                        </p:par>
                      </p:childTnLst>
                    </p:cTn>
                  </p:par>
                </p:childTnLst>
              </p:cTn>
              <p:nextCondLst>
                <p:cond evt="onClick" delay="0">
                  <p:tgtEl>
                    <p:spTgt spid="15"/>
                  </p:tgtEl>
                </p:cond>
              </p:nextCondLst>
            </p:seq>
            <p:seq concurrent="1" nextAc="seek">
              <p:cTn id="67" restart="whenNotActive" fill="hold" evtFilter="cancelBubble" nodeType="interactiveSeq">
                <p:stCondLst>
                  <p:cond evt="onClick" delay="0">
                    <p:tgtEl>
                      <p:spTgt spid="12"/>
                    </p:tgtEl>
                  </p:cond>
                </p:stCondLst>
                <p:endSync evt="end" delay="0">
                  <p:rtn val="all"/>
                </p:endSync>
                <p:childTnLst>
                  <p:par>
                    <p:cTn id="68" fill="hold">
                      <p:stCondLst>
                        <p:cond delay="0"/>
                      </p:stCondLst>
                      <p:childTnLst>
                        <p:par>
                          <p:cTn id="69" fill="hold">
                            <p:stCondLst>
                              <p:cond delay="0"/>
                            </p:stCondLst>
                            <p:childTnLst>
                              <p:par>
                                <p:cTn id="70" presetID="1" presetClass="exit" presetSubtype="0" fill="hold" nodeType="withEffect">
                                  <p:stCondLst>
                                    <p:cond delay="0"/>
                                  </p:stCondLst>
                                  <p:childTnLst>
                                    <p:set>
                                      <p:cBhvr>
                                        <p:cTn id="71" dur="1" fill="hold">
                                          <p:stCondLst>
                                            <p:cond delay="0"/>
                                          </p:stCondLst>
                                        </p:cTn>
                                        <p:tgtEl>
                                          <p:spTgt spid="1029"/>
                                        </p:tgtEl>
                                        <p:attrNameLst>
                                          <p:attrName>style.visibility</p:attrName>
                                        </p:attrNameLst>
                                      </p:cBhvr>
                                      <p:to>
                                        <p:strVal val="hidden"/>
                                      </p:to>
                                    </p:set>
                                  </p:childTnLst>
                                </p:cTn>
                              </p:par>
                              <p:par>
                                <p:cTn id="72" presetID="1" presetClass="mediacall" presetSubtype="0" fill="hold" nodeType="withEffect">
                                  <p:stCondLst>
                                    <p:cond delay="0"/>
                                  </p:stCondLst>
                                  <p:childTnLst>
                                    <p:cmd type="call" cmd="playFrom(0.0)">
                                      <p:cBhvr>
                                        <p:cTn id="73" dur="4744" fill="hold"/>
                                        <p:tgtEl>
                                          <p:spTgt spid="7"/>
                                        </p:tgtEl>
                                      </p:cBhvr>
                                    </p:cmd>
                                  </p:childTnLst>
                                </p:cTn>
                              </p:par>
                              <p:par>
                                <p:cTn id="74" presetID="21" presetClass="emph" presetSubtype="0" repeatCount="indefinite" fill="hold" grpId="1" nodeType="withEffect">
                                  <p:stCondLst>
                                    <p:cond delay="0"/>
                                  </p:stCondLst>
                                  <p:childTnLst>
                                    <p:animClr clrSpc="hsl" dir="cw">
                                      <p:cBhvr override="childStyle">
                                        <p:cTn id="75" dur="500" fill="hold"/>
                                        <p:tgtEl>
                                          <p:spTgt spid="12"/>
                                        </p:tgtEl>
                                        <p:attrNameLst>
                                          <p:attrName>style.color</p:attrName>
                                        </p:attrNameLst>
                                      </p:cBhvr>
                                      <p:by>
                                        <p:hsl h="7200000" s="0" l="0"/>
                                      </p:by>
                                    </p:animClr>
                                    <p:animClr clrSpc="hsl" dir="cw">
                                      <p:cBhvr>
                                        <p:cTn id="76" dur="500" fill="hold"/>
                                        <p:tgtEl>
                                          <p:spTgt spid="12"/>
                                        </p:tgtEl>
                                        <p:attrNameLst>
                                          <p:attrName>fillcolor</p:attrName>
                                        </p:attrNameLst>
                                      </p:cBhvr>
                                      <p:by>
                                        <p:hsl h="7200000" s="0" l="0"/>
                                      </p:by>
                                    </p:animClr>
                                    <p:animClr clrSpc="hsl" dir="cw">
                                      <p:cBhvr>
                                        <p:cTn id="77" dur="500" fill="hold"/>
                                        <p:tgtEl>
                                          <p:spTgt spid="12"/>
                                        </p:tgtEl>
                                        <p:attrNameLst>
                                          <p:attrName>stroke.color</p:attrName>
                                        </p:attrNameLst>
                                      </p:cBhvr>
                                      <p:by>
                                        <p:hsl h="7200000" s="0" l="0"/>
                                      </p:by>
                                    </p:animClr>
                                    <p:set>
                                      <p:cBhvr>
                                        <p:cTn id="78" dur="500" fill="hold"/>
                                        <p:tgtEl>
                                          <p:spTgt spid="12"/>
                                        </p:tgtEl>
                                        <p:attrNameLst>
                                          <p:attrName>fill.type</p:attrName>
                                        </p:attrNameLst>
                                      </p:cBhvr>
                                      <p:to>
                                        <p:strVal val="solid"/>
                                      </p:to>
                                    </p:set>
                                  </p:childTnLst>
                                </p:cTn>
                              </p:par>
                              <p:par>
                                <p:cTn id="79" presetID="1" presetClass="entr" presetSubtype="0" fill="hold" nodeType="withEffect">
                                  <p:stCondLst>
                                    <p:cond delay="0"/>
                                  </p:stCondLst>
                                  <p:childTnLst>
                                    <p:set>
                                      <p:cBhvr>
                                        <p:cTn id="80" dur="1" fill="hold">
                                          <p:stCondLst>
                                            <p:cond delay="0"/>
                                          </p:stCondLst>
                                        </p:cTn>
                                        <p:tgtEl>
                                          <p:spTgt spid="1028"/>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1031"/>
                                        </p:tgtEl>
                                        <p:attrNameLst>
                                          <p:attrName>style.visibility</p:attrName>
                                        </p:attrNameLst>
                                      </p:cBhvr>
                                      <p:to>
                                        <p:strVal val="visible"/>
                                      </p:to>
                                    </p:set>
                                  </p:childTnLst>
                                </p:cTn>
                              </p:par>
                              <p:par>
                                <p:cTn id="85" presetID="32" presetClass="emph" presetSubtype="0" repeatCount="indefinite" fill="hold" nodeType="withEffect">
                                  <p:stCondLst>
                                    <p:cond delay="0"/>
                                  </p:stCondLst>
                                  <p:childTnLst>
                                    <p:animRot by="120000">
                                      <p:cBhvr>
                                        <p:cTn id="86" dur="100" fill="hold">
                                          <p:stCondLst>
                                            <p:cond delay="0"/>
                                          </p:stCondLst>
                                        </p:cTn>
                                        <p:tgtEl>
                                          <p:spTgt spid="1031"/>
                                        </p:tgtEl>
                                        <p:attrNameLst>
                                          <p:attrName>r</p:attrName>
                                        </p:attrNameLst>
                                      </p:cBhvr>
                                    </p:animRot>
                                    <p:animRot by="-240000">
                                      <p:cBhvr>
                                        <p:cTn id="87" dur="200" fill="hold">
                                          <p:stCondLst>
                                            <p:cond delay="200"/>
                                          </p:stCondLst>
                                        </p:cTn>
                                        <p:tgtEl>
                                          <p:spTgt spid="1031"/>
                                        </p:tgtEl>
                                        <p:attrNameLst>
                                          <p:attrName>r</p:attrName>
                                        </p:attrNameLst>
                                      </p:cBhvr>
                                    </p:animRot>
                                    <p:animRot by="240000">
                                      <p:cBhvr>
                                        <p:cTn id="88" dur="200" fill="hold">
                                          <p:stCondLst>
                                            <p:cond delay="400"/>
                                          </p:stCondLst>
                                        </p:cTn>
                                        <p:tgtEl>
                                          <p:spTgt spid="1031"/>
                                        </p:tgtEl>
                                        <p:attrNameLst>
                                          <p:attrName>r</p:attrName>
                                        </p:attrNameLst>
                                      </p:cBhvr>
                                    </p:animRot>
                                    <p:animRot by="-240000">
                                      <p:cBhvr>
                                        <p:cTn id="89" dur="200" fill="hold">
                                          <p:stCondLst>
                                            <p:cond delay="600"/>
                                          </p:stCondLst>
                                        </p:cTn>
                                        <p:tgtEl>
                                          <p:spTgt spid="1031"/>
                                        </p:tgtEl>
                                        <p:attrNameLst>
                                          <p:attrName>r</p:attrName>
                                        </p:attrNameLst>
                                      </p:cBhvr>
                                    </p:animRot>
                                    <p:animRot by="120000">
                                      <p:cBhvr>
                                        <p:cTn id="90" dur="200" fill="hold">
                                          <p:stCondLst>
                                            <p:cond delay="800"/>
                                          </p:stCondLst>
                                        </p:cTn>
                                        <p:tgtEl>
                                          <p:spTgt spid="1031"/>
                                        </p:tgtEl>
                                        <p:attrNameLst>
                                          <p:attrName>r</p:attrName>
                                        </p:attrNameLst>
                                      </p:cBhvr>
                                    </p:animRot>
                                  </p:childTnLst>
                                </p:cTn>
                              </p:par>
                              <p:par>
                                <p:cTn id="91" presetID="32" presetClass="emph" presetSubtype="0" repeatCount="indefinite" fill="hold" grpId="1" nodeType="withEffect">
                                  <p:stCondLst>
                                    <p:cond delay="0"/>
                                  </p:stCondLst>
                                  <p:childTnLst>
                                    <p:animRot by="120000">
                                      <p:cBhvr>
                                        <p:cTn id="92" dur="100" fill="hold">
                                          <p:stCondLst>
                                            <p:cond delay="0"/>
                                          </p:stCondLst>
                                        </p:cTn>
                                        <p:tgtEl>
                                          <p:spTgt spid="5"/>
                                        </p:tgtEl>
                                        <p:attrNameLst>
                                          <p:attrName>r</p:attrName>
                                        </p:attrNameLst>
                                      </p:cBhvr>
                                    </p:animRot>
                                    <p:animRot by="-240000">
                                      <p:cBhvr>
                                        <p:cTn id="93" dur="200" fill="hold">
                                          <p:stCondLst>
                                            <p:cond delay="200"/>
                                          </p:stCondLst>
                                        </p:cTn>
                                        <p:tgtEl>
                                          <p:spTgt spid="5"/>
                                        </p:tgtEl>
                                        <p:attrNameLst>
                                          <p:attrName>r</p:attrName>
                                        </p:attrNameLst>
                                      </p:cBhvr>
                                    </p:animRot>
                                    <p:animRot by="240000">
                                      <p:cBhvr>
                                        <p:cTn id="94" dur="200" fill="hold">
                                          <p:stCondLst>
                                            <p:cond delay="400"/>
                                          </p:stCondLst>
                                        </p:cTn>
                                        <p:tgtEl>
                                          <p:spTgt spid="5"/>
                                        </p:tgtEl>
                                        <p:attrNameLst>
                                          <p:attrName>r</p:attrName>
                                        </p:attrNameLst>
                                      </p:cBhvr>
                                    </p:animRot>
                                    <p:animRot by="-240000">
                                      <p:cBhvr>
                                        <p:cTn id="95" dur="200" fill="hold">
                                          <p:stCondLst>
                                            <p:cond delay="600"/>
                                          </p:stCondLst>
                                        </p:cTn>
                                        <p:tgtEl>
                                          <p:spTgt spid="5"/>
                                        </p:tgtEl>
                                        <p:attrNameLst>
                                          <p:attrName>r</p:attrName>
                                        </p:attrNameLst>
                                      </p:cBhvr>
                                    </p:animRot>
                                    <p:animRot by="120000">
                                      <p:cBhvr>
                                        <p:cTn id="96" dur="200" fill="hold">
                                          <p:stCondLst>
                                            <p:cond delay="800"/>
                                          </p:stCondLst>
                                        </p:cTn>
                                        <p:tgtEl>
                                          <p:spTgt spid="5"/>
                                        </p:tgtEl>
                                        <p:attrNameLst>
                                          <p:attrName>r</p:attrName>
                                        </p:attrNameLst>
                                      </p:cBhvr>
                                    </p:animRot>
                                  </p:childTnLst>
                                </p:cTn>
                              </p:par>
                              <p:par>
                                <p:cTn id="97" presetID="32" presetClass="emph" presetSubtype="0" repeatCount="indefinite" fill="hold" nodeType="withEffect">
                                  <p:stCondLst>
                                    <p:cond delay="0"/>
                                  </p:stCondLst>
                                  <p:childTnLst>
                                    <p:animRot by="120000">
                                      <p:cBhvr>
                                        <p:cTn id="98" dur="300" fill="hold">
                                          <p:stCondLst>
                                            <p:cond delay="0"/>
                                          </p:stCondLst>
                                        </p:cTn>
                                        <p:tgtEl>
                                          <p:spTgt spid="1028"/>
                                        </p:tgtEl>
                                        <p:attrNameLst>
                                          <p:attrName>r</p:attrName>
                                        </p:attrNameLst>
                                      </p:cBhvr>
                                    </p:animRot>
                                    <p:animRot by="-240000">
                                      <p:cBhvr>
                                        <p:cTn id="99" dur="600" fill="hold">
                                          <p:stCondLst>
                                            <p:cond delay="600"/>
                                          </p:stCondLst>
                                        </p:cTn>
                                        <p:tgtEl>
                                          <p:spTgt spid="1028"/>
                                        </p:tgtEl>
                                        <p:attrNameLst>
                                          <p:attrName>r</p:attrName>
                                        </p:attrNameLst>
                                      </p:cBhvr>
                                    </p:animRot>
                                    <p:animRot by="240000">
                                      <p:cBhvr>
                                        <p:cTn id="100" dur="600" fill="hold">
                                          <p:stCondLst>
                                            <p:cond delay="1200"/>
                                          </p:stCondLst>
                                        </p:cTn>
                                        <p:tgtEl>
                                          <p:spTgt spid="1028"/>
                                        </p:tgtEl>
                                        <p:attrNameLst>
                                          <p:attrName>r</p:attrName>
                                        </p:attrNameLst>
                                      </p:cBhvr>
                                    </p:animRot>
                                    <p:animRot by="-240000">
                                      <p:cBhvr>
                                        <p:cTn id="101" dur="600" fill="hold">
                                          <p:stCondLst>
                                            <p:cond delay="1800"/>
                                          </p:stCondLst>
                                        </p:cTn>
                                        <p:tgtEl>
                                          <p:spTgt spid="1028"/>
                                        </p:tgtEl>
                                        <p:attrNameLst>
                                          <p:attrName>r</p:attrName>
                                        </p:attrNameLst>
                                      </p:cBhvr>
                                    </p:animRot>
                                    <p:animRot by="120000">
                                      <p:cBhvr>
                                        <p:cTn id="102" dur="600" fill="hold">
                                          <p:stCondLst>
                                            <p:cond delay="2400"/>
                                          </p:stCondLst>
                                        </p:cTn>
                                        <p:tgtEl>
                                          <p:spTgt spid="1028"/>
                                        </p:tgtEl>
                                        <p:attrNameLst>
                                          <p:attrName>r</p:attrName>
                                        </p:attrNameLst>
                                      </p:cBhvr>
                                    </p:animRot>
                                  </p:childTnLst>
                                </p:cTn>
                              </p:par>
                            </p:childTnLst>
                          </p:cTn>
                        </p:par>
                      </p:childTnLst>
                    </p:cTn>
                  </p:par>
                </p:childTnLst>
              </p:cTn>
              <p:nextCondLst>
                <p:cond evt="onClick" delay="0">
                  <p:tgtEl>
                    <p:spTgt spid="12"/>
                  </p:tgtEl>
                </p:cond>
              </p:nextCondLst>
            </p:seq>
            <p:seq concurrent="1" nextAc="seek">
              <p:cTn id="103" restart="whenNotActive" fill="hold" evtFilter="cancelBubble" nodeType="interactiveSeq">
                <p:stCondLst>
                  <p:cond evt="onClick" delay="0">
                    <p:tgtEl>
                      <p:spTgt spid="95"/>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nodeType="clickEffect">
                                  <p:stCondLst>
                                    <p:cond delay="0"/>
                                  </p:stCondLst>
                                  <p:childTnLst>
                                    <p:animRot by="21600000">
                                      <p:cBhvr>
                                        <p:cTn id="107" dur="10000" fill="hold"/>
                                        <p:tgtEl>
                                          <p:spTgt spid="1027"/>
                                        </p:tgtEl>
                                        <p:attrNameLst>
                                          <p:attrName>r</p:attrName>
                                        </p:attrNameLst>
                                      </p:cBhvr>
                                    </p:animRot>
                                  </p:childTnLst>
                                </p:cTn>
                              </p:par>
                            </p:childTnLst>
                          </p:cTn>
                        </p:par>
                        <p:par>
                          <p:cTn id="108" fill="hold">
                            <p:stCondLst>
                              <p:cond delay="10000"/>
                            </p:stCondLst>
                            <p:childTnLst>
                              <p:par>
                                <p:cTn id="109" presetID="1" presetClass="entr" presetSubtype="0" fill="hold" grpId="0" nodeType="afterEffect">
                                  <p:stCondLst>
                                    <p:cond delay="0"/>
                                  </p:stCondLst>
                                  <p:childTnLst>
                                    <p:set>
                                      <p:cBhvr>
                                        <p:cTn id="110" dur="1" fill="hold">
                                          <p:stCondLst>
                                            <p:cond delay="0"/>
                                          </p:stCondLst>
                                        </p:cTn>
                                        <p:tgtEl>
                                          <p:spTgt spid="3"/>
                                        </p:tgtEl>
                                        <p:attrNameLst>
                                          <p:attrName>style.visibility</p:attrName>
                                        </p:attrNameLst>
                                      </p:cBhvr>
                                      <p:to>
                                        <p:strVal val="visible"/>
                                      </p:to>
                                    </p:set>
                                  </p:childTnLst>
                                </p:cTn>
                              </p:par>
                              <p:par>
                                <p:cTn id="111" presetID="1" presetClass="exit" presetSubtype="0" fill="hold" grpId="1" nodeType="withEffect">
                                  <p:stCondLst>
                                    <p:cond delay="2000"/>
                                  </p:stCondLst>
                                  <p:childTnLst>
                                    <p:set>
                                      <p:cBhvr>
                                        <p:cTn id="112"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95"/>
                  </p:tgtEl>
                </p:cond>
              </p:nextCondLst>
            </p:seq>
            <p:audio>
              <p:cMediaNode vol="80000">
                <p:cTn id="113" fill="hold" display="0">
                  <p:stCondLst>
                    <p:cond delay="indefinite"/>
                  </p:stCondLst>
                  <p:endCondLst>
                    <p:cond evt="onStopAudio" delay="0">
                      <p:tgtEl>
                        <p:sldTgt/>
                      </p:tgtEl>
                    </p:cond>
                  </p:endCondLst>
                </p:cTn>
                <p:tgtEl>
                  <p:spTgt spid="7"/>
                </p:tgtEl>
              </p:cMediaNode>
            </p:audio>
          </p:childTnLst>
        </p:cTn>
      </p:par>
    </p:tnLst>
    <p:bldLst>
      <p:bldP spid="12" grpId="0" animBg="1"/>
      <p:bldP spid="12" grpId="1" animBg="1"/>
      <p:bldP spid="15" grpId="0" animBg="1"/>
      <p:bldP spid="15" grpId="1" animBg="1"/>
      <p:bldP spid="4" grpId="0"/>
      <p:bldP spid="5" grpId="0" animBg="1"/>
      <p:bldP spid="5" grpId="1" animBg="1"/>
      <p:bldP spid="24" grpId="0" animBg="1"/>
      <p:bldP spid="24" grpId="1" animBg="1"/>
      <p:bldP spid="3" grpId="0" animBg="1"/>
      <p:bldP spid="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Doremon cau ca ( trac nghiem )\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600" y="-1930400"/>
            <a:ext cx="12598400" cy="114554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Doremon cau ca ( trac nghiem )\Untitled2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418648">
            <a:off x="4303184" y="-152223"/>
            <a:ext cx="5080000" cy="365303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Desktop\Tai nguyen thiet ke tro choi\Doreamon cau ca\Dore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3557">
            <a:off x="5325837" y="1054779"/>
            <a:ext cx="2235200" cy="2235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descr="Hình ảnh có liên qua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5130800" y="1346200"/>
            <a:ext cx="2438400" cy="6604000"/>
          </a:xfrm>
          <a:prstGeom prst="rect">
            <a:avLst/>
          </a:prstGeom>
          <a:noFill/>
          <a:extLst>
            <a:ext uri="{909E8E84-426E-40DD-AFC4-6F175D3DCCD1}">
              <a14:hiddenFill xmlns:a14="http://schemas.microsoft.com/office/drawing/2010/main">
                <a:solidFill>
                  <a:srgbClr val="FFFFFF"/>
                </a:solidFill>
              </a14:hiddenFill>
            </a:ext>
          </a:extLst>
        </p:spPr>
      </p:pic>
      <p:sp>
        <p:nvSpPr>
          <p:cNvPr id="12" name="AutoShape 51"/>
          <p:cNvSpPr>
            <a:spLocks noChangeArrowheads="1"/>
          </p:cNvSpPr>
          <p:nvPr/>
        </p:nvSpPr>
        <p:spPr bwMode="auto">
          <a:xfrm>
            <a:off x="6807201" y="5892799"/>
            <a:ext cx="2958122" cy="1055309"/>
          </a:xfrm>
          <a:prstGeom prst="roundRect">
            <a:avLst>
              <a:gd name="adj" fmla="val 16667"/>
            </a:avLst>
          </a:prstGeom>
          <a:solidFill>
            <a:srgbClr val="FFFF00"/>
          </a:solidFill>
          <a:ln cmpd="thinThick">
            <a:solidFill>
              <a:srgbClr val="008000"/>
            </a:solidFill>
            <a:prstDash val="solid"/>
          </a:ln>
        </p:spPr>
        <p:txBody>
          <a:bodyPr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l" defTabSz="1219170" rtl="0" eaLnBrk="1" fontAlgn="auto" latinLnBrk="0" hangingPunct="1">
              <a:lnSpc>
                <a:spcPct val="100000"/>
              </a:lnSpc>
              <a:spcBef>
                <a:spcPct val="0"/>
              </a:spcBef>
              <a:spcAft>
                <a:spcPts val="0"/>
              </a:spcAft>
              <a:buClrTx/>
              <a:buSzTx/>
              <a:buFont typeface="Arial" charset="0"/>
              <a:buNone/>
              <a:tabLst/>
              <a:defRPr/>
            </a:pPr>
            <a:r>
              <a:rPr kumimoji="0" lang="en-US" altLang="en-US" sz="2800" b="0" i="0" u="none" strike="noStrike" kern="1200" cap="none" spc="0" normalizeH="0" baseline="0" noProof="0" dirty="0">
                <a:ln>
                  <a:noFill/>
                </a:ln>
                <a:solidFill>
                  <a:prstClr val="black"/>
                </a:solidFill>
                <a:effectLst/>
                <a:uLnTx/>
                <a:uFillTx/>
                <a:latin typeface="Arial" charset="0"/>
                <a:ea typeface="+mn-ea"/>
                <a:cs typeface="+mn-cs"/>
              </a:rPr>
              <a:t>B.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Mùa</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xuân</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hạ</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a:t>
            </a:r>
          </a:p>
          <a:p>
            <a:pPr marL="0" marR="0" lvl="0" indent="0" algn="l" defTabSz="1219170" rtl="0" eaLnBrk="1" fontAlgn="auto" latinLnBrk="0" hangingPunct="1">
              <a:lnSpc>
                <a:spcPct val="100000"/>
              </a:lnSpc>
              <a:spcBef>
                <a:spcPct val="0"/>
              </a:spcBef>
              <a:spcAft>
                <a:spcPts val="0"/>
              </a:spcAft>
              <a:buClrTx/>
              <a:buSzTx/>
              <a:buFont typeface="Arial" charset="0"/>
              <a:buNone/>
              <a:tabLst/>
              <a:defRPr/>
            </a:pP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thu</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đông</a:t>
            </a:r>
            <a:endParaRPr kumimoji="0" lang="en-US" altLang="en-US" sz="24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5" name="AutoShape 51"/>
          <p:cNvSpPr>
            <a:spLocks noChangeArrowheads="1"/>
          </p:cNvSpPr>
          <p:nvPr/>
        </p:nvSpPr>
        <p:spPr bwMode="auto">
          <a:xfrm>
            <a:off x="2821820" y="5872992"/>
            <a:ext cx="3621617" cy="1055309"/>
          </a:xfrm>
          <a:prstGeom prst="roundRect">
            <a:avLst>
              <a:gd name="adj" fmla="val 16667"/>
            </a:avLst>
          </a:prstGeom>
          <a:solidFill>
            <a:srgbClr val="FFFF00"/>
          </a:solidFill>
          <a:ln cmpd="thinThick">
            <a:solidFill>
              <a:srgbClr val="008000"/>
            </a:solidFill>
            <a:prstDash val="solid"/>
          </a:ln>
        </p:spPr>
        <p:txBody>
          <a:bodyPr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457200" marR="0" lvl="0" indent="-457200" algn="ctr" defTabSz="1219170" rtl="0" eaLnBrk="1" fontAlgn="auto" latinLnBrk="0" hangingPunct="1">
              <a:lnSpc>
                <a:spcPct val="100000"/>
              </a:lnSpc>
              <a:spcBef>
                <a:spcPct val="0"/>
              </a:spcBef>
              <a:spcAft>
                <a:spcPts val="0"/>
              </a:spcAft>
              <a:buClrTx/>
              <a:buSzTx/>
              <a:buFont typeface="Arial" charset="0"/>
              <a:buAutoNum type="alphaUcPeriod"/>
              <a:tabLst/>
              <a:defRPr/>
            </a:pP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Mùa</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khô</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mùa</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mưa</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a:t>
            </a:r>
          </a:p>
          <a:p>
            <a:pPr marL="0" marR="0" lvl="0" indent="0" algn="ctr" defTabSz="1219170" rtl="0" eaLnBrk="1" fontAlgn="auto" latinLnBrk="0" hangingPunct="1">
              <a:lnSpc>
                <a:spcPct val="100000"/>
              </a:lnSpc>
              <a:spcBef>
                <a:spcPct val="0"/>
              </a:spcBef>
              <a:spcAft>
                <a:spcPts val="0"/>
              </a:spcAft>
              <a:buClrTx/>
              <a:buSzTx/>
              <a:buFont typeface="Arial" charset="0"/>
              <a:buNone/>
              <a:tabLst/>
              <a:defRPr/>
            </a:pP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mùa</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lũ</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mùa</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bão</a:t>
            </a:r>
            <a:endParaRPr kumimoji="0" lang="en-US" altLang="en-US" sz="24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4" name="TextBox 3"/>
          <p:cNvSpPr txBox="1"/>
          <p:nvPr/>
        </p:nvSpPr>
        <p:spPr>
          <a:xfrm>
            <a:off x="4013989" y="3949337"/>
            <a:ext cx="4375864" cy="954107"/>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Bốn</a:t>
            </a:r>
            <a:r>
              <a:rPr kumimoji="0" lang="en-US" sz="2800"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nàng</a:t>
            </a:r>
            <a:r>
              <a:rPr kumimoji="0" lang="en-US" sz="2800"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tiên</a:t>
            </a:r>
            <a:r>
              <a:rPr kumimoji="0" lang="en-US" sz="2800"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tượng</a:t>
            </a:r>
            <a:r>
              <a:rPr kumimoji="0" lang="en-US" sz="2800"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trưng</a:t>
            </a:r>
            <a:r>
              <a:rPr kumimoji="0" lang="en-US" sz="2800"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cho</a:t>
            </a:r>
            <a:r>
              <a:rPr kumimoji="0" lang="en-US" sz="2800"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mùa</a:t>
            </a:r>
            <a:r>
              <a:rPr kumimoji="0" lang="en-US" sz="2800"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nào</a:t>
            </a:r>
            <a:r>
              <a:rPr kumimoji="0" lang="en-US" sz="2800"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p>
        </p:txBody>
      </p:sp>
      <p:sp>
        <p:nvSpPr>
          <p:cNvPr id="5" name="Explosion 2 4"/>
          <p:cNvSpPr/>
          <p:nvPr/>
        </p:nvSpPr>
        <p:spPr>
          <a:xfrm>
            <a:off x="9173028" y="178882"/>
            <a:ext cx="3352800" cy="2017565"/>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467" b="1" i="0" u="none" strike="noStrike" kern="1200" cap="none" spc="0" normalizeH="0" baseline="0" noProof="0" dirty="0">
                <a:ln>
                  <a:noFill/>
                </a:ln>
                <a:solidFill>
                  <a:srgbClr val="0000FF"/>
                </a:solidFill>
                <a:effectLst/>
                <a:uLnTx/>
                <a:uFillTx/>
                <a:latin typeface="Calibri"/>
                <a:ea typeface="+mn-ea"/>
                <a:cs typeface="+mn-cs"/>
              </a:rPr>
              <a:t>GIỎI QUÁ</a:t>
            </a:r>
          </a:p>
        </p:txBody>
      </p:sp>
      <p:sp>
        <p:nvSpPr>
          <p:cNvPr id="6" name="Chevron 5">
            <a:hlinkClick r:id="" action="ppaction://hlinkshowjump?jump=nextslide"/>
          </p:cNvPr>
          <p:cNvSpPr/>
          <p:nvPr/>
        </p:nvSpPr>
        <p:spPr>
          <a:xfrm>
            <a:off x="11241618" y="3998463"/>
            <a:ext cx="848783" cy="850900"/>
          </a:xfrm>
          <a:prstGeom prst="chevron">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24" name="Explosion 2 23"/>
          <p:cNvSpPr/>
          <p:nvPr/>
        </p:nvSpPr>
        <p:spPr>
          <a:xfrm>
            <a:off x="9347200" y="1411435"/>
            <a:ext cx="3352800" cy="2017565"/>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467" b="1" i="0" u="none" strike="noStrike" kern="1200" cap="none" spc="0" normalizeH="0" baseline="0" noProof="0" dirty="0">
                <a:ln>
                  <a:noFill/>
                </a:ln>
                <a:solidFill>
                  <a:srgbClr val="0000FF"/>
                </a:solidFill>
                <a:effectLst/>
                <a:uLnTx/>
                <a:uFillTx/>
                <a:latin typeface="Calibri"/>
                <a:ea typeface="+mn-ea"/>
                <a:cs typeface="+mn-cs"/>
              </a:rPr>
              <a:t>TIẾC QUÁ</a:t>
            </a:r>
          </a:p>
        </p:txBody>
      </p:sp>
      <p:pic>
        <p:nvPicPr>
          <p:cNvPr id="25" name="Picture 3" descr="C:\Users\ADMIN\Desktop\Doremon cau ca ( trac nghiem )\Untitled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13816" y="33524"/>
            <a:ext cx="4622800" cy="3324261"/>
          </a:xfrm>
          <a:prstGeom prst="rect">
            <a:avLst/>
          </a:prstGeom>
          <a:noFill/>
          <a:extLst>
            <a:ext uri="{909E8E84-426E-40DD-AFC4-6F175D3DCCD1}">
              <a14:hiddenFill xmlns:a14="http://schemas.microsoft.com/office/drawing/2010/main">
                <a:solidFill>
                  <a:srgbClr val="FFFFFF"/>
                </a:solidFill>
              </a14:hiddenFill>
            </a:ext>
          </a:extLst>
        </p:spPr>
      </p:pic>
      <p:sp>
        <p:nvSpPr>
          <p:cNvPr id="16" name="Chevron 15">
            <a:hlinkClick r:id="" action="ppaction://hlinkshowjump?jump=previousslide"/>
          </p:cNvPr>
          <p:cNvSpPr/>
          <p:nvPr/>
        </p:nvSpPr>
        <p:spPr>
          <a:xfrm flipH="1">
            <a:off x="254001" y="4030253"/>
            <a:ext cx="863599" cy="850900"/>
          </a:xfrm>
          <a:prstGeom prst="chevron">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pic>
        <p:nvPicPr>
          <p:cNvPr id="4098" name="Picture 2" descr="C:\Users\ADMIN\Desktop\Doremon cau ca ( trac nghiem )\depositphotos_151226446-stock-illustration-cartoon-tropical-fish-collection-set (2).jpg"/>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foregroundMark x1="85638" y1="47899" x2="15160" y2="48739"/>
                        <a14:foregroundMark x1="74734" y1="42017" x2="61968" y2="51261"/>
                        <a14:foregroundMark x1="43351" y1="28151" x2="47074" y2="63866"/>
                        <a14:foregroundMark x1="45479" y1="26050" x2="61702" y2="58403"/>
                        <a14:foregroundMark x1="43351" y1="29412" x2="14894" y2="59664"/>
                        <a14:foregroundMark x1="17819" y1="36975" x2="23936" y2="65966"/>
                        <a14:foregroundMark x1="53191" y1="63445" x2="34840" y2="71008"/>
                        <a14:foregroundMark x1="13830" y1="46218" x2="24734" y2="33193"/>
                        <a14:foregroundMark x1="21277" y1="31513" x2="11702" y2="39496"/>
                        <a14:foregroundMark x1="54255" y1="38235" x2="82979" y2="44118"/>
                        <a14:foregroundMark x1="84309" y1="55462" x2="59840" y2="55462"/>
                        <a14:foregroundMark x1="63032" y1="15966" x2="71809" y2="23109"/>
                        <a14:foregroundMark x1="88830" y1="28151" x2="98936" y2="43277"/>
                        <a14:foregroundMark x1="97606" y1="50000" x2="90957" y2="65126"/>
                        <a14:foregroundMark x1="67819" y1="62185" x2="66755" y2="69748"/>
                        <a14:foregroundMark x1="65957" y1="73109" x2="62500" y2="74790"/>
                      </a14:backgroundRemoval>
                    </a14:imgEffect>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rot="20364700" flipH="1">
            <a:off x="3181691" y="-47357"/>
            <a:ext cx="2057432" cy="140709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DMIN\Desktop\Doremon cau ca ( trac nghiem )\bottle-clipart-green-bottle-clipart-clipart-panda-free-clipart-images-animations.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2889" b="97556" l="9742" r="89861">
                        <a14:foregroundMark x1="30815" y1="2889" x2="21272" y2="50222"/>
                        <a14:foregroundMark x1="23658" y1="6444" x2="22465" y2="34444"/>
                        <a14:foregroundMark x1="25249" y1="9111" x2="23260" y2="36444"/>
                        <a14:foregroundMark x1="11730" y1="92889" x2="42346" y2="94444"/>
                        <a14:foregroundMark x1="14513" y1="47778" x2="47515" y2="48222"/>
                        <a14:foregroundMark x1="21670" y1="97333" x2="30020" y2="97556"/>
                      </a14:backgroundRemoval>
                    </a14:imgEffect>
                  </a14:imgLayer>
                </a14:imgProps>
              </a:ext>
              <a:ext uri="{28A0092B-C50C-407E-A947-70E740481C1C}">
                <a14:useLocalDpi xmlns:a14="http://schemas.microsoft.com/office/drawing/2010/main" val="0"/>
              </a:ext>
            </a:extLst>
          </a:blip>
          <a:srcRect/>
          <a:stretch>
            <a:fillRect/>
          </a:stretch>
        </p:blipFill>
        <p:spPr bwMode="auto">
          <a:xfrm>
            <a:off x="5212424" y="0"/>
            <a:ext cx="1210829" cy="216649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ADMIN\Desktop\Doremon cau ca ( trac nghiem )\Picture1 (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56412" y="1695656"/>
            <a:ext cx="1625600" cy="1811161"/>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times up"/>
          <p:cNvGrpSpPr/>
          <p:nvPr/>
        </p:nvGrpSpPr>
        <p:grpSpPr>
          <a:xfrm>
            <a:off x="240762" y="584200"/>
            <a:ext cx="2096039" cy="911669"/>
            <a:chOff x="2989747" y="438150"/>
            <a:chExt cx="1572029" cy="683752"/>
          </a:xfrm>
        </p:grpSpPr>
        <p:sp>
          <p:nvSpPr>
            <p:cNvPr id="19" name="Rounded Rectangle 18"/>
            <p:cNvSpPr/>
            <p:nvPr/>
          </p:nvSpPr>
          <p:spPr>
            <a:xfrm>
              <a:off x="2989747" y="540553"/>
              <a:ext cx="1572029" cy="581349"/>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sz="3733"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 name="Rounded Rectangle 19"/>
            <p:cNvSpPr/>
            <p:nvPr/>
          </p:nvSpPr>
          <p:spPr>
            <a:xfrm>
              <a:off x="2989747" y="438150"/>
              <a:ext cx="1572029" cy="58134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2667"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Bắt</a:t>
              </a:r>
              <a:r>
                <a:rPr kumimoji="0" lang="en-GB" sz="26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2667"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đầu</a:t>
              </a:r>
              <a:r>
                <a:rPr kumimoji="0" lang="en-GB" sz="26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p>
          </p:txBody>
        </p:sp>
      </p:grpSp>
      <p:pic>
        <p:nvPicPr>
          <p:cNvPr id="21" name="Picture 3" descr="C:\Users\ADMIN\Desktop\Picture2.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09600" y="2006600"/>
            <a:ext cx="1320800" cy="1320800"/>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A3772A17-BB74-4A75-BA55-D622FE4D0639}"/>
              </a:ext>
            </a:extLst>
          </p:cNvPr>
          <p:cNvGrpSpPr/>
          <p:nvPr/>
        </p:nvGrpSpPr>
        <p:grpSpPr>
          <a:xfrm>
            <a:off x="1177723" y="2006600"/>
            <a:ext cx="186535" cy="203293"/>
            <a:chOff x="2455863" y="2411803"/>
            <a:chExt cx="566738" cy="566738"/>
          </a:xfrm>
        </p:grpSpPr>
        <p:sp>
          <p:nvSpPr>
            <p:cNvPr id="23"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6"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7"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8"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9"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0" name="Group 29">
            <a:extLst>
              <a:ext uri="{FF2B5EF4-FFF2-40B4-BE49-F238E27FC236}">
                <a16:creationId xmlns:a16="http://schemas.microsoft.com/office/drawing/2014/main" id="{A3772A17-BB74-4A75-BA55-D622FE4D0639}"/>
              </a:ext>
            </a:extLst>
          </p:cNvPr>
          <p:cNvGrpSpPr/>
          <p:nvPr/>
        </p:nvGrpSpPr>
        <p:grpSpPr>
          <a:xfrm>
            <a:off x="1177723" y="3087378"/>
            <a:ext cx="186535" cy="203293"/>
            <a:chOff x="2455863" y="2411803"/>
            <a:chExt cx="566738" cy="566738"/>
          </a:xfrm>
        </p:grpSpPr>
        <p:sp>
          <p:nvSpPr>
            <p:cNvPr id="31"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2"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3"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4"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5"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6" name="Group 35">
            <a:extLst>
              <a:ext uri="{FF2B5EF4-FFF2-40B4-BE49-F238E27FC236}">
                <a16:creationId xmlns:a16="http://schemas.microsoft.com/office/drawing/2014/main" id="{A3772A17-BB74-4A75-BA55-D622FE4D0639}"/>
              </a:ext>
            </a:extLst>
          </p:cNvPr>
          <p:cNvGrpSpPr/>
          <p:nvPr/>
        </p:nvGrpSpPr>
        <p:grpSpPr>
          <a:xfrm>
            <a:off x="1743866" y="2606996"/>
            <a:ext cx="186535" cy="203293"/>
            <a:chOff x="2455863" y="2411803"/>
            <a:chExt cx="566738" cy="566738"/>
          </a:xfrm>
        </p:grpSpPr>
        <p:sp>
          <p:nvSpPr>
            <p:cNvPr id="37"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8"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9"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0"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1"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42" name="Group 41">
            <a:extLst>
              <a:ext uri="{FF2B5EF4-FFF2-40B4-BE49-F238E27FC236}">
                <a16:creationId xmlns:a16="http://schemas.microsoft.com/office/drawing/2014/main" id="{A3772A17-BB74-4A75-BA55-D622FE4D0639}"/>
              </a:ext>
            </a:extLst>
          </p:cNvPr>
          <p:cNvGrpSpPr/>
          <p:nvPr/>
        </p:nvGrpSpPr>
        <p:grpSpPr>
          <a:xfrm>
            <a:off x="609601" y="2616107"/>
            <a:ext cx="186535" cy="203293"/>
            <a:chOff x="2455863" y="2411803"/>
            <a:chExt cx="566738" cy="566738"/>
          </a:xfrm>
        </p:grpSpPr>
        <p:sp>
          <p:nvSpPr>
            <p:cNvPr id="43"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4"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5"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6"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7"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sp>
        <p:nvSpPr>
          <p:cNvPr id="48" name="Oval 107"/>
          <p:cNvSpPr>
            <a:spLocks noChangeArrowheads="1"/>
          </p:cNvSpPr>
          <p:nvPr/>
        </p:nvSpPr>
        <p:spPr bwMode="auto">
          <a:xfrm>
            <a:off x="1199146" y="2574161"/>
            <a:ext cx="140132" cy="152991"/>
          </a:xfrm>
          <a:prstGeom prst="ellipse">
            <a:avLst/>
          </a:pr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9" name="Explosion 2 48"/>
          <p:cNvSpPr/>
          <p:nvPr/>
        </p:nvSpPr>
        <p:spPr>
          <a:xfrm>
            <a:off x="-101600" y="2574160"/>
            <a:ext cx="3149600" cy="2074040"/>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FF"/>
                </a:solidFill>
                <a:effectLst/>
                <a:uLnTx/>
                <a:uFillTx/>
                <a:latin typeface="Calibri"/>
                <a:ea typeface="+mn-ea"/>
                <a:cs typeface="+mn-cs"/>
              </a:rPr>
              <a:t>HẾT GIỜ</a:t>
            </a:r>
          </a:p>
        </p:txBody>
      </p:sp>
      <p:pic>
        <p:nvPicPr>
          <p:cNvPr id="50"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3208000" y="3858381"/>
            <a:ext cx="812800" cy="812800"/>
          </a:xfrm>
          <a:prstGeom prst="rect">
            <a:avLst/>
          </a:prstGeom>
        </p:spPr>
      </p:pic>
    </p:spTree>
    <p:extLst>
      <p:ext uri="{BB962C8B-B14F-4D97-AF65-F5344CB8AC3E}">
        <p14:creationId xmlns:p14="http://schemas.microsoft.com/office/powerpoint/2010/main" val="130684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1029"/>
                                        </p:tgtEl>
                                        <p:attrNameLst>
                                          <p:attrName>r</p:attrName>
                                        </p:attrNameLst>
                                      </p:cBhvr>
                                    </p:animRot>
                                    <p:animRot by="-240000">
                                      <p:cBhvr>
                                        <p:cTn id="7" dur="600" fill="hold">
                                          <p:stCondLst>
                                            <p:cond delay="600"/>
                                          </p:stCondLst>
                                        </p:cTn>
                                        <p:tgtEl>
                                          <p:spTgt spid="1029"/>
                                        </p:tgtEl>
                                        <p:attrNameLst>
                                          <p:attrName>r</p:attrName>
                                        </p:attrNameLst>
                                      </p:cBhvr>
                                    </p:animRot>
                                    <p:animRot by="240000">
                                      <p:cBhvr>
                                        <p:cTn id="8" dur="600" fill="hold">
                                          <p:stCondLst>
                                            <p:cond delay="1200"/>
                                          </p:stCondLst>
                                        </p:cTn>
                                        <p:tgtEl>
                                          <p:spTgt spid="1029"/>
                                        </p:tgtEl>
                                        <p:attrNameLst>
                                          <p:attrName>r</p:attrName>
                                        </p:attrNameLst>
                                      </p:cBhvr>
                                    </p:animRot>
                                    <p:animRot by="-240000">
                                      <p:cBhvr>
                                        <p:cTn id="9" dur="600" fill="hold">
                                          <p:stCondLst>
                                            <p:cond delay="1800"/>
                                          </p:stCondLst>
                                        </p:cTn>
                                        <p:tgtEl>
                                          <p:spTgt spid="1029"/>
                                        </p:tgtEl>
                                        <p:attrNameLst>
                                          <p:attrName>r</p:attrName>
                                        </p:attrNameLst>
                                      </p:cBhvr>
                                    </p:animRot>
                                    <p:animRot by="120000">
                                      <p:cBhvr>
                                        <p:cTn id="10" dur="600" fill="hold">
                                          <p:stCondLst>
                                            <p:cond delay="2400"/>
                                          </p:stCondLst>
                                        </p:cTn>
                                        <p:tgtEl>
                                          <p:spTgt spid="102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15"/>
                    </p:tgtEl>
                  </p:cond>
                </p:stCondLst>
                <p:endSync evt="end" delay="0">
                  <p:rtn val="all"/>
                </p:endSync>
                <p:childTnLst>
                  <p:par>
                    <p:cTn id="34" fill="hold">
                      <p:stCondLst>
                        <p:cond delay="0"/>
                      </p:stCondLst>
                      <p:childTnLst>
                        <p:par>
                          <p:cTn id="35" fill="hold">
                            <p:stCondLst>
                              <p:cond delay="0"/>
                            </p:stCondLst>
                            <p:childTnLst>
                              <p:par>
                                <p:cTn id="36" presetID="1" presetClass="exit" presetSubtype="0" fill="hold" nodeType="clickEffect">
                                  <p:stCondLst>
                                    <p:cond delay="0"/>
                                  </p:stCondLst>
                                  <p:childTnLst>
                                    <p:set>
                                      <p:cBhvr>
                                        <p:cTn id="37" dur="1" fill="hold">
                                          <p:stCondLst>
                                            <p:cond delay="0"/>
                                          </p:stCondLst>
                                        </p:cTn>
                                        <p:tgtEl>
                                          <p:spTgt spid="1029"/>
                                        </p:tgtEl>
                                        <p:attrNameLst>
                                          <p:attrName>style.visibility</p:attrName>
                                        </p:attrNameLst>
                                      </p:cBhvr>
                                      <p:to>
                                        <p:strVal val="hidden"/>
                                      </p:to>
                                    </p:set>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cTn>
                              </p:par>
                              <p:par>
                                <p:cTn id="43" presetID="1" presetClass="entr" presetSubtype="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099"/>
                                        </p:tgtEl>
                                        <p:attrNameLst>
                                          <p:attrName>style.visibility</p:attrName>
                                        </p:attrNameLst>
                                      </p:cBhvr>
                                      <p:to>
                                        <p:strVal val="visible"/>
                                      </p:to>
                                    </p:set>
                                  </p:childTnLst>
                                </p:cTn>
                              </p:par>
                              <p:par>
                                <p:cTn id="49" presetID="32" presetClass="emph" presetSubtype="0" repeatCount="indefinite" fill="hold" nodeType="withEffect">
                                  <p:stCondLst>
                                    <p:cond delay="0"/>
                                  </p:stCondLst>
                                  <p:childTnLst>
                                    <p:animRot by="120000">
                                      <p:cBhvr>
                                        <p:cTn id="50" dur="100" fill="hold">
                                          <p:stCondLst>
                                            <p:cond delay="0"/>
                                          </p:stCondLst>
                                        </p:cTn>
                                        <p:tgtEl>
                                          <p:spTgt spid="4099"/>
                                        </p:tgtEl>
                                        <p:attrNameLst>
                                          <p:attrName>r</p:attrName>
                                        </p:attrNameLst>
                                      </p:cBhvr>
                                    </p:animRot>
                                    <p:animRot by="-240000">
                                      <p:cBhvr>
                                        <p:cTn id="51" dur="200" fill="hold">
                                          <p:stCondLst>
                                            <p:cond delay="200"/>
                                          </p:stCondLst>
                                        </p:cTn>
                                        <p:tgtEl>
                                          <p:spTgt spid="4099"/>
                                        </p:tgtEl>
                                        <p:attrNameLst>
                                          <p:attrName>r</p:attrName>
                                        </p:attrNameLst>
                                      </p:cBhvr>
                                    </p:animRot>
                                    <p:animRot by="240000">
                                      <p:cBhvr>
                                        <p:cTn id="52" dur="200" fill="hold">
                                          <p:stCondLst>
                                            <p:cond delay="400"/>
                                          </p:stCondLst>
                                        </p:cTn>
                                        <p:tgtEl>
                                          <p:spTgt spid="4099"/>
                                        </p:tgtEl>
                                        <p:attrNameLst>
                                          <p:attrName>r</p:attrName>
                                        </p:attrNameLst>
                                      </p:cBhvr>
                                    </p:animRot>
                                    <p:animRot by="-240000">
                                      <p:cBhvr>
                                        <p:cTn id="53" dur="200" fill="hold">
                                          <p:stCondLst>
                                            <p:cond delay="600"/>
                                          </p:stCondLst>
                                        </p:cTn>
                                        <p:tgtEl>
                                          <p:spTgt spid="4099"/>
                                        </p:tgtEl>
                                        <p:attrNameLst>
                                          <p:attrName>r</p:attrName>
                                        </p:attrNameLst>
                                      </p:cBhvr>
                                    </p:animRot>
                                    <p:animRot by="120000">
                                      <p:cBhvr>
                                        <p:cTn id="54" dur="200" fill="hold">
                                          <p:stCondLst>
                                            <p:cond delay="800"/>
                                          </p:stCondLst>
                                        </p:cTn>
                                        <p:tgtEl>
                                          <p:spTgt spid="4099"/>
                                        </p:tgtEl>
                                        <p:attrNameLst>
                                          <p:attrName>r</p:attrName>
                                        </p:attrNameLst>
                                      </p:cBhvr>
                                    </p:animRot>
                                  </p:childTnLst>
                                </p:cTn>
                              </p:par>
                              <p:par>
                                <p:cTn id="55" presetID="32" presetClass="emph" presetSubtype="0" repeatCount="indefinite" fill="hold" grpId="1" nodeType="withEffect">
                                  <p:stCondLst>
                                    <p:cond delay="0"/>
                                  </p:stCondLst>
                                  <p:childTnLst>
                                    <p:animRot by="120000">
                                      <p:cBhvr>
                                        <p:cTn id="56" dur="200" fill="hold">
                                          <p:stCondLst>
                                            <p:cond delay="0"/>
                                          </p:stCondLst>
                                        </p:cTn>
                                        <p:tgtEl>
                                          <p:spTgt spid="24"/>
                                        </p:tgtEl>
                                        <p:attrNameLst>
                                          <p:attrName>r</p:attrName>
                                        </p:attrNameLst>
                                      </p:cBhvr>
                                    </p:animRot>
                                    <p:animRot by="-240000">
                                      <p:cBhvr>
                                        <p:cTn id="57" dur="400" fill="hold">
                                          <p:stCondLst>
                                            <p:cond delay="400"/>
                                          </p:stCondLst>
                                        </p:cTn>
                                        <p:tgtEl>
                                          <p:spTgt spid="24"/>
                                        </p:tgtEl>
                                        <p:attrNameLst>
                                          <p:attrName>r</p:attrName>
                                        </p:attrNameLst>
                                      </p:cBhvr>
                                    </p:animRot>
                                    <p:animRot by="240000">
                                      <p:cBhvr>
                                        <p:cTn id="58" dur="400" fill="hold">
                                          <p:stCondLst>
                                            <p:cond delay="800"/>
                                          </p:stCondLst>
                                        </p:cTn>
                                        <p:tgtEl>
                                          <p:spTgt spid="24"/>
                                        </p:tgtEl>
                                        <p:attrNameLst>
                                          <p:attrName>r</p:attrName>
                                        </p:attrNameLst>
                                      </p:cBhvr>
                                    </p:animRot>
                                    <p:animRot by="-240000">
                                      <p:cBhvr>
                                        <p:cTn id="59" dur="400" fill="hold">
                                          <p:stCondLst>
                                            <p:cond delay="1200"/>
                                          </p:stCondLst>
                                        </p:cTn>
                                        <p:tgtEl>
                                          <p:spTgt spid="24"/>
                                        </p:tgtEl>
                                        <p:attrNameLst>
                                          <p:attrName>r</p:attrName>
                                        </p:attrNameLst>
                                      </p:cBhvr>
                                    </p:animRot>
                                    <p:animRot by="120000">
                                      <p:cBhvr>
                                        <p:cTn id="60" dur="400" fill="hold">
                                          <p:stCondLst>
                                            <p:cond delay="1600"/>
                                          </p:stCondLst>
                                        </p:cTn>
                                        <p:tgtEl>
                                          <p:spTgt spid="24"/>
                                        </p:tgtEl>
                                        <p:attrNameLst>
                                          <p:attrName>r</p:attrName>
                                        </p:attrNameLst>
                                      </p:cBhvr>
                                    </p:animRot>
                                  </p:childTnLst>
                                </p:cTn>
                              </p:par>
                              <p:par>
                                <p:cTn id="61" presetID="32" presetClass="emph" presetSubtype="0" repeatCount="indefinite" fill="hold" nodeType="withEffect">
                                  <p:stCondLst>
                                    <p:cond delay="0"/>
                                  </p:stCondLst>
                                  <p:childTnLst>
                                    <p:animRot by="120000">
                                      <p:cBhvr>
                                        <p:cTn id="62" dur="200" fill="hold">
                                          <p:stCondLst>
                                            <p:cond delay="0"/>
                                          </p:stCondLst>
                                        </p:cTn>
                                        <p:tgtEl>
                                          <p:spTgt spid="25"/>
                                        </p:tgtEl>
                                        <p:attrNameLst>
                                          <p:attrName>r</p:attrName>
                                        </p:attrNameLst>
                                      </p:cBhvr>
                                    </p:animRot>
                                    <p:animRot by="-240000">
                                      <p:cBhvr>
                                        <p:cTn id="63" dur="400" fill="hold">
                                          <p:stCondLst>
                                            <p:cond delay="400"/>
                                          </p:stCondLst>
                                        </p:cTn>
                                        <p:tgtEl>
                                          <p:spTgt spid="25"/>
                                        </p:tgtEl>
                                        <p:attrNameLst>
                                          <p:attrName>r</p:attrName>
                                        </p:attrNameLst>
                                      </p:cBhvr>
                                    </p:animRot>
                                    <p:animRot by="240000">
                                      <p:cBhvr>
                                        <p:cTn id="64" dur="400" fill="hold">
                                          <p:stCondLst>
                                            <p:cond delay="800"/>
                                          </p:stCondLst>
                                        </p:cTn>
                                        <p:tgtEl>
                                          <p:spTgt spid="25"/>
                                        </p:tgtEl>
                                        <p:attrNameLst>
                                          <p:attrName>r</p:attrName>
                                        </p:attrNameLst>
                                      </p:cBhvr>
                                    </p:animRot>
                                    <p:animRot by="-240000">
                                      <p:cBhvr>
                                        <p:cTn id="65" dur="400" fill="hold">
                                          <p:stCondLst>
                                            <p:cond delay="1200"/>
                                          </p:stCondLst>
                                        </p:cTn>
                                        <p:tgtEl>
                                          <p:spTgt spid="25"/>
                                        </p:tgtEl>
                                        <p:attrNameLst>
                                          <p:attrName>r</p:attrName>
                                        </p:attrNameLst>
                                      </p:cBhvr>
                                    </p:animRot>
                                    <p:animRot by="120000">
                                      <p:cBhvr>
                                        <p:cTn id="66" dur="400" fill="hold">
                                          <p:stCondLst>
                                            <p:cond delay="1600"/>
                                          </p:stCondLst>
                                        </p:cTn>
                                        <p:tgtEl>
                                          <p:spTgt spid="25"/>
                                        </p:tgtEl>
                                        <p:attrNameLst>
                                          <p:attrName>r</p:attrName>
                                        </p:attrNameLst>
                                      </p:cBhvr>
                                    </p:animRot>
                                  </p:childTnLst>
                                </p:cTn>
                              </p:par>
                            </p:childTnLst>
                          </p:cTn>
                        </p:par>
                      </p:childTnLst>
                    </p:cTn>
                  </p:par>
                </p:childTnLst>
              </p:cTn>
              <p:nextCondLst>
                <p:cond evt="onClick" delay="0">
                  <p:tgtEl>
                    <p:spTgt spid="15"/>
                  </p:tgtEl>
                </p:cond>
              </p:nextCondLst>
            </p:seq>
            <p:seq concurrent="1" nextAc="seek">
              <p:cTn id="67" restart="whenNotActive" fill="hold" evtFilter="cancelBubble" nodeType="interactiveSeq">
                <p:stCondLst>
                  <p:cond evt="onClick" delay="0">
                    <p:tgtEl>
                      <p:spTgt spid="12"/>
                    </p:tgtEl>
                  </p:cond>
                </p:stCondLst>
                <p:endSync evt="end" delay="0">
                  <p:rtn val="all"/>
                </p:endSync>
                <p:childTnLst>
                  <p:par>
                    <p:cTn id="68" fill="hold">
                      <p:stCondLst>
                        <p:cond delay="0"/>
                      </p:stCondLst>
                      <p:childTnLst>
                        <p:par>
                          <p:cTn id="69" fill="hold">
                            <p:stCondLst>
                              <p:cond delay="0"/>
                            </p:stCondLst>
                            <p:childTnLst>
                              <p:par>
                                <p:cTn id="70" presetID="1" presetClass="exit" presetSubtype="0" fill="hold" nodeType="withEffect">
                                  <p:stCondLst>
                                    <p:cond delay="0"/>
                                  </p:stCondLst>
                                  <p:childTnLst>
                                    <p:set>
                                      <p:cBhvr>
                                        <p:cTn id="71" dur="1" fill="hold">
                                          <p:stCondLst>
                                            <p:cond delay="0"/>
                                          </p:stCondLst>
                                        </p:cTn>
                                        <p:tgtEl>
                                          <p:spTgt spid="1029"/>
                                        </p:tgtEl>
                                        <p:attrNameLst>
                                          <p:attrName>style.visibility</p:attrName>
                                        </p:attrNameLst>
                                      </p:cBhvr>
                                      <p:to>
                                        <p:strVal val="hidden"/>
                                      </p:to>
                                    </p:set>
                                  </p:childTnLst>
                                </p:cTn>
                              </p:par>
                              <p:par>
                                <p:cTn id="72" presetID="21" presetClass="emph" presetSubtype="0" repeatCount="indefinite" fill="hold" grpId="1" nodeType="withEffect">
                                  <p:stCondLst>
                                    <p:cond delay="0"/>
                                  </p:stCondLst>
                                  <p:childTnLst>
                                    <p:animClr clrSpc="hsl" dir="cw">
                                      <p:cBhvr override="childStyle">
                                        <p:cTn id="73" dur="500" fill="hold"/>
                                        <p:tgtEl>
                                          <p:spTgt spid="12"/>
                                        </p:tgtEl>
                                        <p:attrNameLst>
                                          <p:attrName>style.color</p:attrName>
                                        </p:attrNameLst>
                                      </p:cBhvr>
                                      <p:by>
                                        <p:hsl h="7200000" s="0" l="0"/>
                                      </p:by>
                                    </p:animClr>
                                    <p:animClr clrSpc="hsl" dir="cw">
                                      <p:cBhvr>
                                        <p:cTn id="74" dur="500" fill="hold"/>
                                        <p:tgtEl>
                                          <p:spTgt spid="12"/>
                                        </p:tgtEl>
                                        <p:attrNameLst>
                                          <p:attrName>fillcolor</p:attrName>
                                        </p:attrNameLst>
                                      </p:cBhvr>
                                      <p:by>
                                        <p:hsl h="7200000" s="0" l="0"/>
                                      </p:by>
                                    </p:animClr>
                                    <p:animClr clrSpc="hsl" dir="cw">
                                      <p:cBhvr>
                                        <p:cTn id="75" dur="500" fill="hold"/>
                                        <p:tgtEl>
                                          <p:spTgt spid="12"/>
                                        </p:tgtEl>
                                        <p:attrNameLst>
                                          <p:attrName>stroke.color</p:attrName>
                                        </p:attrNameLst>
                                      </p:cBhvr>
                                      <p:by>
                                        <p:hsl h="7200000" s="0" l="0"/>
                                      </p:by>
                                    </p:animClr>
                                    <p:set>
                                      <p:cBhvr>
                                        <p:cTn id="76" dur="500" fill="hold"/>
                                        <p:tgtEl>
                                          <p:spTgt spid="12"/>
                                        </p:tgtEl>
                                        <p:attrNameLst>
                                          <p:attrName>fill.type</p:attrName>
                                        </p:attrNameLst>
                                      </p:cBhvr>
                                      <p:to>
                                        <p:strVal val="solid"/>
                                      </p:to>
                                    </p:set>
                                  </p:childTnLst>
                                </p:cTn>
                              </p:par>
                              <p:par>
                                <p:cTn id="77" presetID="1" presetClass="mediacall" presetSubtype="0" fill="hold" nodeType="withEffect">
                                  <p:stCondLst>
                                    <p:cond delay="0"/>
                                  </p:stCondLst>
                                  <p:childTnLst>
                                    <p:cmd type="call" cmd="playFrom(0.0)">
                                      <p:cBhvr>
                                        <p:cTn id="78" dur="4744" fill="hold"/>
                                        <p:tgtEl>
                                          <p:spTgt spid="50"/>
                                        </p:tgtEl>
                                      </p:cBhvr>
                                    </p:cmd>
                                  </p:childTnLst>
                                </p:cTn>
                              </p:par>
                              <p:par>
                                <p:cTn id="79" presetID="1" presetClass="entr" presetSubtype="0" fill="hold" nodeType="withEffect">
                                  <p:stCondLst>
                                    <p:cond delay="0"/>
                                  </p:stCondLst>
                                  <p:childTnLst>
                                    <p:set>
                                      <p:cBhvr>
                                        <p:cTn id="80" dur="1" fill="hold">
                                          <p:stCondLst>
                                            <p:cond delay="0"/>
                                          </p:stCondLst>
                                        </p:cTn>
                                        <p:tgtEl>
                                          <p:spTgt spid="1028"/>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4098"/>
                                        </p:tgtEl>
                                        <p:attrNameLst>
                                          <p:attrName>style.visibility</p:attrName>
                                        </p:attrNameLst>
                                      </p:cBhvr>
                                      <p:to>
                                        <p:strVal val="visible"/>
                                      </p:to>
                                    </p:set>
                                  </p:childTnLst>
                                </p:cTn>
                              </p:par>
                              <p:par>
                                <p:cTn id="85" presetID="32" presetClass="emph" presetSubtype="0" repeatCount="indefinite" fill="hold" nodeType="withEffect">
                                  <p:stCondLst>
                                    <p:cond delay="0"/>
                                  </p:stCondLst>
                                  <p:childTnLst>
                                    <p:animRot by="120000">
                                      <p:cBhvr>
                                        <p:cTn id="86" dur="100" fill="hold">
                                          <p:stCondLst>
                                            <p:cond delay="0"/>
                                          </p:stCondLst>
                                        </p:cTn>
                                        <p:tgtEl>
                                          <p:spTgt spid="4098"/>
                                        </p:tgtEl>
                                        <p:attrNameLst>
                                          <p:attrName>r</p:attrName>
                                        </p:attrNameLst>
                                      </p:cBhvr>
                                    </p:animRot>
                                    <p:animRot by="-240000">
                                      <p:cBhvr>
                                        <p:cTn id="87" dur="200" fill="hold">
                                          <p:stCondLst>
                                            <p:cond delay="200"/>
                                          </p:stCondLst>
                                        </p:cTn>
                                        <p:tgtEl>
                                          <p:spTgt spid="4098"/>
                                        </p:tgtEl>
                                        <p:attrNameLst>
                                          <p:attrName>r</p:attrName>
                                        </p:attrNameLst>
                                      </p:cBhvr>
                                    </p:animRot>
                                    <p:animRot by="240000">
                                      <p:cBhvr>
                                        <p:cTn id="88" dur="200" fill="hold">
                                          <p:stCondLst>
                                            <p:cond delay="400"/>
                                          </p:stCondLst>
                                        </p:cTn>
                                        <p:tgtEl>
                                          <p:spTgt spid="4098"/>
                                        </p:tgtEl>
                                        <p:attrNameLst>
                                          <p:attrName>r</p:attrName>
                                        </p:attrNameLst>
                                      </p:cBhvr>
                                    </p:animRot>
                                    <p:animRot by="-240000">
                                      <p:cBhvr>
                                        <p:cTn id="89" dur="200" fill="hold">
                                          <p:stCondLst>
                                            <p:cond delay="600"/>
                                          </p:stCondLst>
                                        </p:cTn>
                                        <p:tgtEl>
                                          <p:spTgt spid="4098"/>
                                        </p:tgtEl>
                                        <p:attrNameLst>
                                          <p:attrName>r</p:attrName>
                                        </p:attrNameLst>
                                      </p:cBhvr>
                                    </p:animRot>
                                    <p:animRot by="120000">
                                      <p:cBhvr>
                                        <p:cTn id="90" dur="200" fill="hold">
                                          <p:stCondLst>
                                            <p:cond delay="800"/>
                                          </p:stCondLst>
                                        </p:cTn>
                                        <p:tgtEl>
                                          <p:spTgt spid="4098"/>
                                        </p:tgtEl>
                                        <p:attrNameLst>
                                          <p:attrName>r</p:attrName>
                                        </p:attrNameLst>
                                      </p:cBhvr>
                                    </p:animRot>
                                  </p:childTnLst>
                                </p:cTn>
                              </p:par>
                              <p:par>
                                <p:cTn id="91" presetID="32" presetClass="emph" presetSubtype="0" repeatCount="indefinite" fill="hold" grpId="1" nodeType="withEffect">
                                  <p:stCondLst>
                                    <p:cond delay="0"/>
                                  </p:stCondLst>
                                  <p:childTnLst>
                                    <p:animRot by="120000">
                                      <p:cBhvr>
                                        <p:cTn id="92" dur="100" fill="hold">
                                          <p:stCondLst>
                                            <p:cond delay="0"/>
                                          </p:stCondLst>
                                        </p:cTn>
                                        <p:tgtEl>
                                          <p:spTgt spid="5"/>
                                        </p:tgtEl>
                                        <p:attrNameLst>
                                          <p:attrName>r</p:attrName>
                                        </p:attrNameLst>
                                      </p:cBhvr>
                                    </p:animRot>
                                    <p:animRot by="-240000">
                                      <p:cBhvr>
                                        <p:cTn id="93" dur="200" fill="hold">
                                          <p:stCondLst>
                                            <p:cond delay="200"/>
                                          </p:stCondLst>
                                        </p:cTn>
                                        <p:tgtEl>
                                          <p:spTgt spid="5"/>
                                        </p:tgtEl>
                                        <p:attrNameLst>
                                          <p:attrName>r</p:attrName>
                                        </p:attrNameLst>
                                      </p:cBhvr>
                                    </p:animRot>
                                    <p:animRot by="240000">
                                      <p:cBhvr>
                                        <p:cTn id="94" dur="200" fill="hold">
                                          <p:stCondLst>
                                            <p:cond delay="400"/>
                                          </p:stCondLst>
                                        </p:cTn>
                                        <p:tgtEl>
                                          <p:spTgt spid="5"/>
                                        </p:tgtEl>
                                        <p:attrNameLst>
                                          <p:attrName>r</p:attrName>
                                        </p:attrNameLst>
                                      </p:cBhvr>
                                    </p:animRot>
                                    <p:animRot by="-240000">
                                      <p:cBhvr>
                                        <p:cTn id="95" dur="200" fill="hold">
                                          <p:stCondLst>
                                            <p:cond delay="600"/>
                                          </p:stCondLst>
                                        </p:cTn>
                                        <p:tgtEl>
                                          <p:spTgt spid="5"/>
                                        </p:tgtEl>
                                        <p:attrNameLst>
                                          <p:attrName>r</p:attrName>
                                        </p:attrNameLst>
                                      </p:cBhvr>
                                    </p:animRot>
                                    <p:animRot by="120000">
                                      <p:cBhvr>
                                        <p:cTn id="96" dur="200" fill="hold">
                                          <p:stCondLst>
                                            <p:cond delay="800"/>
                                          </p:stCondLst>
                                        </p:cTn>
                                        <p:tgtEl>
                                          <p:spTgt spid="5"/>
                                        </p:tgtEl>
                                        <p:attrNameLst>
                                          <p:attrName>r</p:attrName>
                                        </p:attrNameLst>
                                      </p:cBhvr>
                                    </p:animRot>
                                  </p:childTnLst>
                                </p:cTn>
                              </p:par>
                              <p:par>
                                <p:cTn id="97" presetID="32" presetClass="emph" presetSubtype="0" repeatCount="indefinite" fill="hold" nodeType="withEffect">
                                  <p:stCondLst>
                                    <p:cond delay="0"/>
                                  </p:stCondLst>
                                  <p:childTnLst>
                                    <p:animRot by="120000">
                                      <p:cBhvr>
                                        <p:cTn id="98" dur="300" fill="hold">
                                          <p:stCondLst>
                                            <p:cond delay="0"/>
                                          </p:stCondLst>
                                        </p:cTn>
                                        <p:tgtEl>
                                          <p:spTgt spid="1028"/>
                                        </p:tgtEl>
                                        <p:attrNameLst>
                                          <p:attrName>r</p:attrName>
                                        </p:attrNameLst>
                                      </p:cBhvr>
                                    </p:animRot>
                                    <p:animRot by="-240000">
                                      <p:cBhvr>
                                        <p:cTn id="99" dur="600" fill="hold">
                                          <p:stCondLst>
                                            <p:cond delay="600"/>
                                          </p:stCondLst>
                                        </p:cTn>
                                        <p:tgtEl>
                                          <p:spTgt spid="1028"/>
                                        </p:tgtEl>
                                        <p:attrNameLst>
                                          <p:attrName>r</p:attrName>
                                        </p:attrNameLst>
                                      </p:cBhvr>
                                    </p:animRot>
                                    <p:animRot by="240000">
                                      <p:cBhvr>
                                        <p:cTn id="100" dur="600" fill="hold">
                                          <p:stCondLst>
                                            <p:cond delay="1200"/>
                                          </p:stCondLst>
                                        </p:cTn>
                                        <p:tgtEl>
                                          <p:spTgt spid="1028"/>
                                        </p:tgtEl>
                                        <p:attrNameLst>
                                          <p:attrName>r</p:attrName>
                                        </p:attrNameLst>
                                      </p:cBhvr>
                                    </p:animRot>
                                    <p:animRot by="-240000">
                                      <p:cBhvr>
                                        <p:cTn id="101" dur="600" fill="hold">
                                          <p:stCondLst>
                                            <p:cond delay="1800"/>
                                          </p:stCondLst>
                                        </p:cTn>
                                        <p:tgtEl>
                                          <p:spTgt spid="1028"/>
                                        </p:tgtEl>
                                        <p:attrNameLst>
                                          <p:attrName>r</p:attrName>
                                        </p:attrNameLst>
                                      </p:cBhvr>
                                    </p:animRot>
                                    <p:animRot by="120000">
                                      <p:cBhvr>
                                        <p:cTn id="102" dur="600" fill="hold">
                                          <p:stCondLst>
                                            <p:cond delay="2400"/>
                                          </p:stCondLst>
                                        </p:cTn>
                                        <p:tgtEl>
                                          <p:spTgt spid="1028"/>
                                        </p:tgtEl>
                                        <p:attrNameLst>
                                          <p:attrName>r</p:attrName>
                                        </p:attrNameLst>
                                      </p:cBhvr>
                                    </p:animRot>
                                  </p:childTnLst>
                                </p:cTn>
                              </p:par>
                            </p:childTnLst>
                          </p:cTn>
                        </p:par>
                      </p:childTnLst>
                    </p:cTn>
                  </p:par>
                </p:childTnLst>
              </p:cTn>
              <p:nextCondLst>
                <p:cond evt="onClick" delay="0">
                  <p:tgtEl>
                    <p:spTgt spid="12"/>
                  </p:tgtEl>
                </p:cond>
              </p:nextCondLst>
            </p:seq>
            <p:seq concurrent="1" nextAc="seek">
              <p:cTn id="103" restart="whenNotActive" fill="hold" evtFilter="cancelBubble" nodeType="interactiveSeq">
                <p:stCondLst>
                  <p:cond evt="onClick" delay="0">
                    <p:tgtEl>
                      <p:spTgt spid="18"/>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nodeType="clickEffect">
                                  <p:stCondLst>
                                    <p:cond delay="0"/>
                                  </p:stCondLst>
                                  <p:childTnLst>
                                    <p:animRot by="21600000">
                                      <p:cBhvr>
                                        <p:cTn id="107" dur="10000" fill="hold"/>
                                        <p:tgtEl>
                                          <p:spTgt spid="21"/>
                                        </p:tgtEl>
                                        <p:attrNameLst>
                                          <p:attrName>r</p:attrName>
                                        </p:attrNameLst>
                                      </p:cBhvr>
                                    </p:animRot>
                                  </p:childTnLst>
                                </p:cTn>
                              </p:par>
                            </p:childTnLst>
                          </p:cTn>
                        </p:par>
                        <p:par>
                          <p:cTn id="108" fill="hold">
                            <p:stCondLst>
                              <p:cond delay="10000"/>
                            </p:stCondLst>
                            <p:childTnLst>
                              <p:par>
                                <p:cTn id="109" presetID="1" presetClass="entr" presetSubtype="0" fill="hold" grpId="0" nodeType="afterEffect">
                                  <p:stCondLst>
                                    <p:cond delay="0"/>
                                  </p:stCondLst>
                                  <p:childTnLst>
                                    <p:set>
                                      <p:cBhvr>
                                        <p:cTn id="110" dur="1" fill="hold">
                                          <p:stCondLst>
                                            <p:cond delay="0"/>
                                          </p:stCondLst>
                                        </p:cTn>
                                        <p:tgtEl>
                                          <p:spTgt spid="49"/>
                                        </p:tgtEl>
                                        <p:attrNameLst>
                                          <p:attrName>style.visibility</p:attrName>
                                        </p:attrNameLst>
                                      </p:cBhvr>
                                      <p:to>
                                        <p:strVal val="visible"/>
                                      </p:to>
                                    </p:set>
                                  </p:childTnLst>
                                </p:cTn>
                              </p:par>
                              <p:par>
                                <p:cTn id="111" presetID="1" presetClass="exit" presetSubtype="0" fill="hold" grpId="1" nodeType="withEffect">
                                  <p:stCondLst>
                                    <p:cond delay="2000"/>
                                  </p:stCondLst>
                                  <p:childTnLst>
                                    <p:set>
                                      <p:cBhvr>
                                        <p:cTn id="112" dur="1" fill="hold">
                                          <p:stCondLst>
                                            <p:cond delay="0"/>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18"/>
                  </p:tgtEl>
                </p:cond>
              </p:nextCondLst>
            </p:seq>
            <p:audio>
              <p:cMediaNode vol="80000">
                <p:cTn id="113" fill="hold" display="0">
                  <p:stCondLst>
                    <p:cond delay="indefinite"/>
                  </p:stCondLst>
                  <p:endCondLst>
                    <p:cond evt="onStopAudio" delay="0">
                      <p:tgtEl>
                        <p:sldTgt/>
                      </p:tgtEl>
                    </p:cond>
                  </p:endCondLst>
                </p:cTn>
                <p:tgtEl>
                  <p:spTgt spid="50"/>
                </p:tgtEl>
              </p:cMediaNode>
            </p:audio>
          </p:childTnLst>
        </p:cTn>
      </p:par>
    </p:tnLst>
    <p:bldLst>
      <p:bldP spid="12" grpId="0" animBg="1"/>
      <p:bldP spid="12" grpId="1" animBg="1"/>
      <p:bldP spid="15" grpId="0" animBg="1"/>
      <p:bldP spid="15" grpId="1" animBg="1"/>
      <p:bldP spid="4" grpId="0"/>
      <p:bldP spid="5" grpId="0" animBg="1"/>
      <p:bldP spid="5" grpId="1" animBg="1"/>
      <p:bldP spid="24" grpId="0" animBg="1"/>
      <p:bldP spid="24" grpId="1" animBg="1"/>
      <p:bldP spid="49" grpId="0" animBg="1"/>
      <p:bldP spid="49"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Doremon cau ca ( trac nghiem )\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600" y="-1930400"/>
            <a:ext cx="12598400" cy="114554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Doremon cau ca ( trac nghiem )\Untitled2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418648">
            <a:off x="4303184" y="-152223"/>
            <a:ext cx="5080000" cy="365303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Desktop\Tai nguyen thiet ke tro choi\Doreamon cau ca\Dore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3557">
            <a:off x="5325837" y="1054779"/>
            <a:ext cx="2235200" cy="2235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descr="Hình ảnh có liên qua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5130800" y="1346200"/>
            <a:ext cx="2438400" cy="6604000"/>
          </a:xfrm>
          <a:prstGeom prst="rect">
            <a:avLst/>
          </a:prstGeom>
          <a:noFill/>
          <a:extLst>
            <a:ext uri="{909E8E84-426E-40DD-AFC4-6F175D3DCCD1}">
              <a14:hiddenFill xmlns:a14="http://schemas.microsoft.com/office/drawing/2010/main">
                <a:solidFill>
                  <a:srgbClr val="FFFFFF"/>
                </a:solidFill>
              </a14:hiddenFill>
            </a:ext>
          </a:extLst>
        </p:spPr>
      </p:pic>
      <p:sp>
        <p:nvSpPr>
          <p:cNvPr id="12" name="AutoShape 51"/>
          <p:cNvSpPr>
            <a:spLocks noChangeArrowheads="1"/>
          </p:cNvSpPr>
          <p:nvPr/>
        </p:nvSpPr>
        <p:spPr bwMode="auto">
          <a:xfrm>
            <a:off x="6620445" y="5892800"/>
            <a:ext cx="2707217" cy="889000"/>
          </a:xfrm>
          <a:prstGeom prst="roundRect">
            <a:avLst>
              <a:gd name="adj" fmla="val 16667"/>
            </a:avLst>
          </a:prstGeom>
          <a:solidFill>
            <a:srgbClr val="FFFF00"/>
          </a:solidFill>
          <a:ln cmpd="thinThick">
            <a:solidFill>
              <a:srgbClr val="008000"/>
            </a:solidFill>
            <a:prstDash val="solid"/>
          </a:ln>
        </p:spPr>
        <p:txBody>
          <a:bodyPr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l" defTabSz="1219170" rtl="0" eaLnBrk="1" fontAlgn="auto" latinLnBrk="0" hangingPunct="1">
              <a:lnSpc>
                <a:spcPct val="100000"/>
              </a:lnSpc>
              <a:spcBef>
                <a:spcPct val="0"/>
              </a:spcBef>
              <a:spcAft>
                <a:spcPts val="0"/>
              </a:spcAft>
              <a:buClrTx/>
              <a:buSzTx/>
              <a:buFont typeface="Arial" charset="0"/>
              <a:buNone/>
              <a:tabLst/>
              <a:defRPr/>
            </a:pPr>
            <a:r>
              <a:rPr kumimoji="0" lang="en-US" altLang="en-US" sz="4000" b="0" i="0" u="none" strike="noStrike" kern="1200" cap="none" spc="0" normalizeH="0" baseline="0" noProof="0" dirty="0">
                <a:ln>
                  <a:noFill/>
                </a:ln>
                <a:solidFill>
                  <a:prstClr val="black"/>
                </a:solidFill>
                <a:effectLst/>
                <a:uLnTx/>
                <a:uFillTx/>
                <a:latin typeface="Arial" charset="0"/>
                <a:ea typeface="+mn-ea"/>
                <a:cs typeface="+mn-cs"/>
              </a:rPr>
              <a:t>B</a:t>
            </a:r>
            <a:r>
              <a:rPr kumimoji="0" lang="en-US" altLang="en-US" sz="4133"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Nảy</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ra</a:t>
            </a:r>
          </a:p>
        </p:txBody>
      </p:sp>
      <p:sp>
        <p:nvSpPr>
          <p:cNvPr id="15" name="AutoShape 51"/>
          <p:cNvSpPr>
            <a:spLocks noChangeArrowheads="1"/>
          </p:cNvSpPr>
          <p:nvPr/>
        </p:nvSpPr>
        <p:spPr bwMode="auto">
          <a:xfrm>
            <a:off x="3251201" y="5892800"/>
            <a:ext cx="2707217" cy="889000"/>
          </a:xfrm>
          <a:prstGeom prst="roundRect">
            <a:avLst>
              <a:gd name="adj" fmla="val 16667"/>
            </a:avLst>
          </a:prstGeom>
          <a:solidFill>
            <a:srgbClr val="FFFF00"/>
          </a:solidFill>
          <a:ln cmpd="thinThick">
            <a:solidFill>
              <a:srgbClr val="008000"/>
            </a:solidFill>
            <a:prstDash val="solid"/>
          </a:ln>
        </p:spPr>
        <p:txBody>
          <a:bodyPr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l" defTabSz="1219170" rtl="0" eaLnBrk="1" fontAlgn="auto" latinLnBrk="0" hangingPunct="1">
              <a:lnSpc>
                <a:spcPct val="100000"/>
              </a:lnSpc>
              <a:spcBef>
                <a:spcPct val="0"/>
              </a:spcBef>
              <a:spcAft>
                <a:spcPts val="0"/>
              </a:spcAft>
              <a:buClrTx/>
              <a:buSzTx/>
              <a:buFont typeface="Arial" charset="0"/>
              <a:buNone/>
              <a:tabLst/>
              <a:defRPr/>
            </a:pPr>
            <a:r>
              <a:rPr kumimoji="0" lang="en-US" altLang="en-US" sz="4000" b="0" i="0" u="none" strike="noStrike" kern="1200" cap="none" spc="0" normalizeH="0" baseline="0" noProof="0" dirty="0">
                <a:ln>
                  <a:noFill/>
                </a:ln>
                <a:solidFill>
                  <a:prstClr val="black"/>
                </a:solidFill>
                <a:effectLst/>
                <a:uLnTx/>
                <a:uFillTx/>
                <a:latin typeface="Arial" charset="0"/>
                <a:ea typeface="+mn-ea"/>
                <a:cs typeface="+mn-cs"/>
              </a:rPr>
              <a:t>A</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Chui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vào</a:t>
            </a:r>
            <a:endParaRPr kumimoji="0" lang="en-US" altLang="en-US" sz="24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4" name="TextBox 3"/>
          <p:cNvSpPr txBox="1"/>
          <p:nvPr/>
        </p:nvSpPr>
        <p:spPr>
          <a:xfrm>
            <a:off x="4231218" y="4343400"/>
            <a:ext cx="3281668" cy="502766"/>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Đơm</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có</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nghĩa</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là</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gì</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a:t>
            </a:r>
          </a:p>
        </p:txBody>
      </p:sp>
      <p:sp>
        <p:nvSpPr>
          <p:cNvPr id="5" name="Explosion 2 4"/>
          <p:cNvSpPr/>
          <p:nvPr/>
        </p:nvSpPr>
        <p:spPr>
          <a:xfrm>
            <a:off x="9173028" y="178882"/>
            <a:ext cx="3352800" cy="2017565"/>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467" b="1" i="0" u="none" strike="noStrike" kern="1200" cap="none" spc="0" normalizeH="0" baseline="0" noProof="0" dirty="0">
                <a:ln>
                  <a:noFill/>
                </a:ln>
                <a:solidFill>
                  <a:srgbClr val="0000FF"/>
                </a:solidFill>
                <a:effectLst/>
                <a:uLnTx/>
                <a:uFillTx/>
                <a:latin typeface="Calibri"/>
                <a:ea typeface="+mn-ea"/>
                <a:cs typeface="+mn-cs"/>
              </a:rPr>
              <a:t>GIỎI QUÁ</a:t>
            </a:r>
          </a:p>
        </p:txBody>
      </p:sp>
      <p:sp>
        <p:nvSpPr>
          <p:cNvPr id="6" name="Chevron 5">
            <a:hlinkClick r:id="" action="ppaction://hlinkshowjump?jump=nextslide"/>
          </p:cNvPr>
          <p:cNvSpPr/>
          <p:nvPr/>
        </p:nvSpPr>
        <p:spPr>
          <a:xfrm>
            <a:off x="11241618" y="3998463"/>
            <a:ext cx="848783" cy="850900"/>
          </a:xfrm>
          <a:prstGeom prst="chevron">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24" name="Explosion 2 23"/>
          <p:cNvSpPr/>
          <p:nvPr/>
        </p:nvSpPr>
        <p:spPr>
          <a:xfrm>
            <a:off x="9347200" y="1411435"/>
            <a:ext cx="3352800" cy="2017565"/>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467" b="1" i="0" u="none" strike="noStrike" kern="1200" cap="none" spc="0" normalizeH="0" baseline="0" noProof="0" dirty="0">
                <a:ln>
                  <a:noFill/>
                </a:ln>
                <a:solidFill>
                  <a:srgbClr val="0000FF"/>
                </a:solidFill>
                <a:effectLst/>
                <a:uLnTx/>
                <a:uFillTx/>
                <a:latin typeface="Calibri"/>
                <a:ea typeface="+mn-ea"/>
                <a:cs typeface="+mn-cs"/>
              </a:rPr>
              <a:t>TIẾC QUÁ</a:t>
            </a:r>
          </a:p>
        </p:txBody>
      </p:sp>
      <p:pic>
        <p:nvPicPr>
          <p:cNvPr id="25" name="Picture 3" descr="C:\Users\ADMIN\Desktop\Doremon cau ca ( trac nghiem )\Untitled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13816" y="33524"/>
            <a:ext cx="4622800" cy="3324261"/>
          </a:xfrm>
          <a:prstGeom prst="rect">
            <a:avLst/>
          </a:prstGeom>
          <a:noFill/>
          <a:extLst>
            <a:ext uri="{909E8E84-426E-40DD-AFC4-6F175D3DCCD1}">
              <a14:hiddenFill xmlns:a14="http://schemas.microsoft.com/office/drawing/2010/main">
                <a:solidFill>
                  <a:srgbClr val="FFFFFF"/>
                </a:solidFill>
              </a14:hiddenFill>
            </a:ext>
          </a:extLst>
        </p:spPr>
      </p:pic>
      <p:sp>
        <p:nvSpPr>
          <p:cNvPr id="16" name="Chevron 15">
            <a:hlinkClick r:id="" action="ppaction://hlinkshowjump?jump=previousslide"/>
          </p:cNvPr>
          <p:cNvSpPr/>
          <p:nvPr/>
        </p:nvSpPr>
        <p:spPr>
          <a:xfrm flipH="1">
            <a:off x="254001" y="4030253"/>
            <a:ext cx="863599" cy="850900"/>
          </a:xfrm>
          <a:prstGeom prst="chevron">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pic>
        <p:nvPicPr>
          <p:cNvPr id="5122" name="Picture 2" descr="C:\Users\ADMIN\Desktop\Doremon cau ca ( trac nghiem )\historieta-tropical-de-los-pescados-45745897 (3).jpg"/>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9536870" flipH="1">
            <a:off x="3478825" y="-64474"/>
            <a:ext cx="1813984" cy="1367367"/>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ADMIN\Desktop\Phan Thi Do Uyen\Giai cuu dai duong\alga-clipart-6.jpg"/>
          <p:cNvPicPr>
            <a:picLocks noChangeAspect="1" noChangeArrowheads="1"/>
          </p:cNvPicPr>
          <p:nvPr/>
        </p:nvPicPr>
        <p:blipFill>
          <a:blip r:embed="rId11">
            <a:extLst>
              <a:ext uri="{BEBA8EAE-BF5A-486C-A8C5-ECC9F3942E4B}">
                <a14:imgProps xmlns:a14="http://schemas.microsoft.com/office/drawing/2010/main">
                  <a14:imgLayer r:embed="rId12">
                    <a14:imgEffect>
                      <a14:backgroundRemoval t="0" b="100000" l="0" r="99153"/>
                    </a14:imgEffect>
                  </a14:imgLayer>
                </a14:imgProps>
              </a:ext>
              <a:ext uri="{28A0092B-C50C-407E-A947-70E740481C1C}">
                <a14:useLocalDpi xmlns:a14="http://schemas.microsoft.com/office/drawing/2010/main" val="0"/>
              </a:ext>
            </a:extLst>
          </a:blip>
          <a:srcRect/>
          <a:stretch>
            <a:fillRect/>
          </a:stretch>
        </p:blipFill>
        <p:spPr bwMode="auto">
          <a:xfrm rot="750350">
            <a:off x="4992655" y="-155492"/>
            <a:ext cx="1513908" cy="15494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ADMIN\Desktop\Doremon cau ca ( trac nghiem )\Picture1 (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56412" y="1695656"/>
            <a:ext cx="1625600" cy="1811161"/>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times up"/>
          <p:cNvGrpSpPr/>
          <p:nvPr/>
        </p:nvGrpSpPr>
        <p:grpSpPr>
          <a:xfrm>
            <a:off x="240762" y="584200"/>
            <a:ext cx="2096039" cy="911669"/>
            <a:chOff x="2989747" y="438150"/>
            <a:chExt cx="1572029" cy="683752"/>
          </a:xfrm>
        </p:grpSpPr>
        <p:sp>
          <p:nvSpPr>
            <p:cNvPr id="19" name="Rounded Rectangle 18"/>
            <p:cNvSpPr/>
            <p:nvPr/>
          </p:nvSpPr>
          <p:spPr>
            <a:xfrm>
              <a:off x="2989747" y="540553"/>
              <a:ext cx="1572029" cy="581349"/>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sz="3733"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 name="Rounded Rectangle 19"/>
            <p:cNvSpPr/>
            <p:nvPr/>
          </p:nvSpPr>
          <p:spPr>
            <a:xfrm>
              <a:off x="2989747" y="438150"/>
              <a:ext cx="1572029" cy="58134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2667"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Bắt</a:t>
              </a:r>
              <a:r>
                <a:rPr kumimoji="0" lang="en-GB" sz="26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2667"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đầu</a:t>
              </a:r>
              <a:r>
                <a:rPr kumimoji="0" lang="en-GB" sz="26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p>
          </p:txBody>
        </p:sp>
      </p:grpSp>
      <p:pic>
        <p:nvPicPr>
          <p:cNvPr id="21" name="Picture 3" descr="C:\Users\ADMIN\Desktop\Picture2.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09600" y="2006600"/>
            <a:ext cx="1320800" cy="1320800"/>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A3772A17-BB74-4A75-BA55-D622FE4D0639}"/>
              </a:ext>
            </a:extLst>
          </p:cNvPr>
          <p:cNvGrpSpPr/>
          <p:nvPr/>
        </p:nvGrpSpPr>
        <p:grpSpPr>
          <a:xfrm>
            <a:off x="1177723" y="2006600"/>
            <a:ext cx="186535" cy="203293"/>
            <a:chOff x="2455863" y="2411803"/>
            <a:chExt cx="566738" cy="566738"/>
          </a:xfrm>
        </p:grpSpPr>
        <p:sp>
          <p:nvSpPr>
            <p:cNvPr id="23"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6"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7"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8"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9"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0" name="Group 29">
            <a:extLst>
              <a:ext uri="{FF2B5EF4-FFF2-40B4-BE49-F238E27FC236}">
                <a16:creationId xmlns:a16="http://schemas.microsoft.com/office/drawing/2014/main" id="{A3772A17-BB74-4A75-BA55-D622FE4D0639}"/>
              </a:ext>
            </a:extLst>
          </p:cNvPr>
          <p:cNvGrpSpPr/>
          <p:nvPr/>
        </p:nvGrpSpPr>
        <p:grpSpPr>
          <a:xfrm>
            <a:off x="1177723" y="3087378"/>
            <a:ext cx="186535" cy="203293"/>
            <a:chOff x="2455863" y="2411803"/>
            <a:chExt cx="566738" cy="566738"/>
          </a:xfrm>
        </p:grpSpPr>
        <p:sp>
          <p:nvSpPr>
            <p:cNvPr id="31"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2"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3"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4"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5"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6" name="Group 35">
            <a:extLst>
              <a:ext uri="{FF2B5EF4-FFF2-40B4-BE49-F238E27FC236}">
                <a16:creationId xmlns:a16="http://schemas.microsoft.com/office/drawing/2014/main" id="{A3772A17-BB74-4A75-BA55-D622FE4D0639}"/>
              </a:ext>
            </a:extLst>
          </p:cNvPr>
          <p:cNvGrpSpPr/>
          <p:nvPr/>
        </p:nvGrpSpPr>
        <p:grpSpPr>
          <a:xfrm>
            <a:off x="1743866" y="2606996"/>
            <a:ext cx="186535" cy="203293"/>
            <a:chOff x="2455863" y="2411803"/>
            <a:chExt cx="566738" cy="566738"/>
          </a:xfrm>
        </p:grpSpPr>
        <p:sp>
          <p:nvSpPr>
            <p:cNvPr id="37"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8"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9"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0"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1"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42" name="Group 41">
            <a:extLst>
              <a:ext uri="{FF2B5EF4-FFF2-40B4-BE49-F238E27FC236}">
                <a16:creationId xmlns:a16="http://schemas.microsoft.com/office/drawing/2014/main" id="{A3772A17-BB74-4A75-BA55-D622FE4D0639}"/>
              </a:ext>
            </a:extLst>
          </p:cNvPr>
          <p:cNvGrpSpPr/>
          <p:nvPr/>
        </p:nvGrpSpPr>
        <p:grpSpPr>
          <a:xfrm>
            <a:off x="609601" y="2616107"/>
            <a:ext cx="186535" cy="203293"/>
            <a:chOff x="2455863" y="2411803"/>
            <a:chExt cx="566738" cy="566738"/>
          </a:xfrm>
        </p:grpSpPr>
        <p:sp>
          <p:nvSpPr>
            <p:cNvPr id="43"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4"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5"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6"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7"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sp>
        <p:nvSpPr>
          <p:cNvPr id="48" name="Oval 107"/>
          <p:cNvSpPr>
            <a:spLocks noChangeArrowheads="1"/>
          </p:cNvSpPr>
          <p:nvPr/>
        </p:nvSpPr>
        <p:spPr bwMode="auto">
          <a:xfrm>
            <a:off x="1199146" y="2574161"/>
            <a:ext cx="140132" cy="152991"/>
          </a:xfrm>
          <a:prstGeom prst="ellipse">
            <a:avLst/>
          </a:pr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9" name="Explosion 2 48"/>
          <p:cNvSpPr/>
          <p:nvPr/>
        </p:nvSpPr>
        <p:spPr>
          <a:xfrm>
            <a:off x="-101600" y="2574160"/>
            <a:ext cx="3149600" cy="2074040"/>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FF"/>
                </a:solidFill>
                <a:effectLst/>
                <a:uLnTx/>
                <a:uFillTx/>
                <a:latin typeface="Calibri"/>
                <a:ea typeface="+mn-ea"/>
                <a:cs typeface="+mn-cs"/>
              </a:rPr>
              <a:t>HẾT GIỜ</a:t>
            </a:r>
          </a:p>
        </p:txBody>
      </p:sp>
      <p:pic>
        <p:nvPicPr>
          <p:cNvPr id="50"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3208000" y="3858381"/>
            <a:ext cx="812800" cy="812800"/>
          </a:xfrm>
          <a:prstGeom prst="rect">
            <a:avLst/>
          </a:prstGeom>
        </p:spPr>
      </p:pic>
    </p:spTree>
    <p:extLst>
      <p:ext uri="{BB962C8B-B14F-4D97-AF65-F5344CB8AC3E}">
        <p14:creationId xmlns:p14="http://schemas.microsoft.com/office/powerpoint/2010/main" val="3021295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1029"/>
                                        </p:tgtEl>
                                        <p:attrNameLst>
                                          <p:attrName>r</p:attrName>
                                        </p:attrNameLst>
                                      </p:cBhvr>
                                    </p:animRot>
                                    <p:animRot by="-240000">
                                      <p:cBhvr>
                                        <p:cTn id="7" dur="600" fill="hold">
                                          <p:stCondLst>
                                            <p:cond delay="600"/>
                                          </p:stCondLst>
                                        </p:cTn>
                                        <p:tgtEl>
                                          <p:spTgt spid="1029"/>
                                        </p:tgtEl>
                                        <p:attrNameLst>
                                          <p:attrName>r</p:attrName>
                                        </p:attrNameLst>
                                      </p:cBhvr>
                                    </p:animRot>
                                    <p:animRot by="240000">
                                      <p:cBhvr>
                                        <p:cTn id="8" dur="600" fill="hold">
                                          <p:stCondLst>
                                            <p:cond delay="1200"/>
                                          </p:stCondLst>
                                        </p:cTn>
                                        <p:tgtEl>
                                          <p:spTgt spid="1029"/>
                                        </p:tgtEl>
                                        <p:attrNameLst>
                                          <p:attrName>r</p:attrName>
                                        </p:attrNameLst>
                                      </p:cBhvr>
                                    </p:animRot>
                                    <p:animRot by="-240000">
                                      <p:cBhvr>
                                        <p:cTn id="9" dur="600" fill="hold">
                                          <p:stCondLst>
                                            <p:cond delay="1800"/>
                                          </p:stCondLst>
                                        </p:cTn>
                                        <p:tgtEl>
                                          <p:spTgt spid="1029"/>
                                        </p:tgtEl>
                                        <p:attrNameLst>
                                          <p:attrName>r</p:attrName>
                                        </p:attrNameLst>
                                      </p:cBhvr>
                                    </p:animRot>
                                    <p:animRot by="120000">
                                      <p:cBhvr>
                                        <p:cTn id="10" dur="600" fill="hold">
                                          <p:stCondLst>
                                            <p:cond delay="2400"/>
                                          </p:stCondLst>
                                        </p:cTn>
                                        <p:tgtEl>
                                          <p:spTgt spid="102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15"/>
                    </p:tgtEl>
                  </p:cond>
                </p:stCondLst>
                <p:endSync evt="end" delay="0">
                  <p:rtn val="all"/>
                </p:endSync>
                <p:childTnLst>
                  <p:par>
                    <p:cTn id="34" fill="hold">
                      <p:stCondLst>
                        <p:cond delay="0"/>
                      </p:stCondLst>
                      <p:childTnLst>
                        <p:par>
                          <p:cTn id="35" fill="hold">
                            <p:stCondLst>
                              <p:cond delay="0"/>
                            </p:stCondLst>
                            <p:childTnLst>
                              <p:par>
                                <p:cTn id="36" presetID="1" presetClass="exit" presetSubtype="0" fill="hold" nodeType="clickEffect">
                                  <p:stCondLst>
                                    <p:cond delay="0"/>
                                  </p:stCondLst>
                                  <p:childTnLst>
                                    <p:set>
                                      <p:cBhvr>
                                        <p:cTn id="37" dur="1" fill="hold">
                                          <p:stCondLst>
                                            <p:cond delay="0"/>
                                          </p:stCondLst>
                                        </p:cTn>
                                        <p:tgtEl>
                                          <p:spTgt spid="1029"/>
                                        </p:tgtEl>
                                        <p:attrNameLst>
                                          <p:attrName>style.visibility</p:attrName>
                                        </p:attrNameLst>
                                      </p:cBhvr>
                                      <p:to>
                                        <p:strVal val="hidden"/>
                                      </p:to>
                                    </p:set>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cTn>
                              </p:par>
                              <p:par>
                                <p:cTn id="43" presetID="1" presetClass="entr" presetSubtype="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123"/>
                                        </p:tgtEl>
                                        <p:attrNameLst>
                                          <p:attrName>style.visibility</p:attrName>
                                        </p:attrNameLst>
                                      </p:cBhvr>
                                      <p:to>
                                        <p:strVal val="visible"/>
                                      </p:to>
                                    </p:set>
                                  </p:childTnLst>
                                </p:cTn>
                              </p:par>
                              <p:par>
                                <p:cTn id="49" presetID="32" presetClass="emph" presetSubtype="0" repeatCount="indefinite" fill="hold" nodeType="withEffect">
                                  <p:stCondLst>
                                    <p:cond delay="0"/>
                                  </p:stCondLst>
                                  <p:childTnLst>
                                    <p:animRot by="120000">
                                      <p:cBhvr>
                                        <p:cTn id="50" dur="100" fill="hold">
                                          <p:stCondLst>
                                            <p:cond delay="0"/>
                                          </p:stCondLst>
                                        </p:cTn>
                                        <p:tgtEl>
                                          <p:spTgt spid="5123"/>
                                        </p:tgtEl>
                                        <p:attrNameLst>
                                          <p:attrName>r</p:attrName>
                                        </p:attrNameLst>
                                      </p:cBhvr>
                                    </p:animRot>
                                    <p:animRot by="-240000">
                                      <p:cBhvr>
                                        <p:cTn id="51" dur="200" fill="hold">
                                          <p:stCondLst>
                                            <p:cond delay="200"/>
                                          </p:stCondLst>
                                        </p:cTn>
                                        <p:tgtEl>
                                          <p:spTgt spid="5123"/>
                                        </p:tgtEl>
                                        <p:attrNameLst>
                                          <p:attrName>r</p:attrName>
                                        </p:attrNameLst>
                                      </p:cBhvr>
                                    </p:animRot>
                                    <p:animRot by="240000">
                                      <p:cBhvr>
                                        <p:cTn id="52" dur="200" fill="hold">
                                          <p:stCondLst>
                                            <p:cond delay="400"/>
                                          </p:stCondLst>
                                        </p:cTn>
                                        <p:tgtEl>
                                          <p:spTgt spid="5123"/>
                                        </p:tgtEl>
                                        <p:attrNameLst>
                                          <p:attrName>r</p:attrName>
                                        </p:attrNameLst>
                                      </p:cBhvr>
                                    </p:animRot>
                                    <p:animRot by="-240000">
                                      <p:cBhvr>
                                        <p:cTn id="53" dur="200" fill="hold">
                                          <p:stCondLst>
                                            <p:cond delay="600"/>
                                          </p:stCondLst>
                                        </p:cTn>
                                        <p:tgtEl>
                                          <p:spTgt spid="5123"/>
                                        </p:tgtEl>
                                        <p:attrNameLst>
                                          <p:attrName>r</p:attrName>
                                        </p:attrNameLst>
                                      </p:cBhvr>
                                    </p:animRot>
                                    <p:animRot by="120000">
                                      <p:cBhvr>
                                        <p:cTn id="54" dur="200" fill="hold">
                                          <p:stCondLst>
                                            <p:cond delay="800"/>
                                          </p:stCondLst>
                                        </p:cTn>
                                        <p:tgtEl>
                                          <p:spTgt spid="5123"/>
                                        </p:tgtEl>
                                        <p:attrNameLst>
                                          <p:attrName>r</p:attrName>
                                        </p:attrNameLst>
                                      </p:cBhvr>
                                    </p:animRot>
                                  </p:childTnLst>
                                </p:cTn>
                              </p:par>
                              <p:par>
                                <p:cTn id="55" presetID="32" presetClass="emph" presetSubtype="0" repeatCount="indefinite" fill="hold" grpId="1" nodeType="withEffect">
                                  <p:stCondLst>
                                    <p:cond delay="0"/>
                                  </p:stCondLst>
                                  <p:childTnLst>
                                    <p:animRot by="120000">
                                      <p:cBhvr>
                                        <p:cTn id="56" dur="200" fill="hold">
                                          <p:stCondLst>
                                            <p:cond delay="0"/>
                                          </p:stCondLst>
                                        </p:cTn>
                                        <p:tgtEl>
                                          <p:spTgt spid="24"/>
                                        </p:tgtEl>
                                        <p:attrNameLst>
                                          <p:attrName>r</p:attrName>
                                        </p:attrNameLst>
                                      </p:cBhvr>
                                    </p:animRot>
                                    <p:animRot by="-240000">
                                      <p:cBhvr>
                                        <p:cTn id="57" dur="400" fill="hold">
                                          <p:stCondLst>
                                            <p:cond delay="400"/>
                                          </p:stCondLst>
                                        </p:cTn>
                                        <p:tgtEl>
                                          <p:spTgt spid="24"/>
                                        </p:tgtEl>
                                        <p:attrNameLst>
                                          <p:attrName>r</p:attrName>
                                        </p:attrNameLst>
                                      </p:cBhvr>
                                    </p:animRot>
                                    <p:animRot by="240000">
                                      <p:cBhvr>
                                        <p:cTn id="58" dur="400" fill="hold">
                                          <p:stCondLst>
                                            <p:cond delay="800"/>
                                          </p:stCondLst>
                                        </p:cTn>
                                        <p:tgtEl>
                                          <p:spTgt spid="24"/>
                                        </p:tgtEl>
                                        <p:attrNameLst>
                                          <p:attrName>r</p:attrName>
                                        </p:attrNameLst>
                                      </p:cBhvr>
                                    </p:animRot>
                                    <p:animRot by="-240000">
                                      <p:cBhvr>
                                        <p:cTn id="59" dur="400" fill="hold">
                                          <p:stCondLst>
                                            <p:cond delay="1200"/>
                                          </p:stCondLst>
                                        </p:cTn>
                                        <p:tgtEl>
                                          <p:spTgt spid="24"/>
                                        </p:tgtEl>
                                        <p:attrNameLst>
                                          <p:attrName>r</p:attrName>
                                        </p:attrNameLst>
                                      </p:cBhvr>
                                    </p:animRot>
                                    <p:animRot by="120000">
                                      <p:cBhvr>
                                        <p:cTn id="60" dur="400" fill="hold">
                                          <p:stCondLst>
                                            <p:cond delay="1600"/>
                                          </p:stCondLst>
                                        </p:cTn>
                                        <p:tgtEl>
                                          <p:spTgt spid="24"/>
                                        </p:tgtEl>
                                        <p:attrNameLst>
                                          <p:attrName>r</p:attrName>
                                        </p:attrNameLst>
                                      </p:cBhvr>
                                    </p:animRot>
                                  </p:childTnLst>
                                </p:cTn>
                              </p:par>
                              <p:par>
                                <p:cTn id="61" presetID="32" presetClass="emph" presetSubtype="0" repeatCount="indefinite" fill="hold" nodeType="withEffect">
                                  <p:stCondLst>
                                    <p:cond delay="0"/>
                                  </p:stCondLst>
                                  <p:childTnLst>
                                    <p:animRot by="120000">
                                      <p:cBhvr>
                                        <p:cTn id="62" dur="200" fill="hold">
                                          <p:stCondLst>
                                            <p:cond delay="0"/>
                                          </p:stCondLst>
                                        </p:cTn>
                                        <p:tgtEl>
                                          <p:spTgt spid="25"/>
                                        </p:tgtEl>
                                        <p:attrNameLst>
                                          <p:attrName>r</p:attrName>
                                        </p:attrNameLst>
                                      </p:cBhvr>
                                    </p:animRot>
                                    <p:animRot by="-240000">
                                      <p:cBhvr>
                                        <p:cTn id="63" dur="400" fill="hold">
                                          <p:stCondLst>
                                            <p:cond delay="400"/>
                                          </p:stCondLst>
                                        </p:cTn>
                                        <p:tgtEl>
                                          <p:spTgt spid="25"/>
                                        </p:tgtEl>
                                        <p:attrNameLst>
                                          <p:attrName>r</p:attrName>
                                        </p:attrNameLst>
                                      </p:cBhvr>
                                    </p:animRot>
                                    <p:animRot by="240000">
                                      <p:cBhvr>
                                        <p:cTn id="64" dur="400" fill="hold">
                                          <p:stCondLst>
                                            <p:cond delay="800"/>
                                          </p:stCondLst>
                                        </p:cTn>
                                        <p:tgtEl>
                                          <p:spTgt spid="25"/>
                                        </p:tgtEl>
                                        <p:attrNameLst>
                                          <p:attrName>r</p:attrName>
                                        </p:attrNameLst>
                                      </p:cBhvr>
                                    </p:animRot>
                                    <p:animRot by="-240000">
                                      <p:cBhvr>
                                        <p:cTn id="65" dur="400" fill="hold">
                                          <p:stCondLst>
                                            <p:cond delay="1200"/>
                                          </p:stCondLst>
                                        </p:cTn>
                                        <p:tgtEl>
                                          <p:spTgt spid="25"/>
                                        </p:tgtEl>
                                        <p:attrNameLst>
                                          <p:attrName>r</p:attrName>
                                        </p:attrNameLst>
                                      </p:cBhvr>
                                    </p:animRot>
                                    <p:animRot by="120000">
                                      <p:cBhvr>
                                        <p:cTn id="66" dur="400" fill="hold">
                                          <p:stCondLst>
                                            <p:cond delay="1600"/>
                                          </p:stCondLst>
                                        </p:cTn>
                                        <p:tgtEl>
                                          <p:spTgt spid="25"/>
                                        </p:tgtEl>
                                        <p:attrNameLst>
                                          <p:attrName>r</p:attrName>
                                        </p:attrNameLst>
                                      </p:cBhvr>
                                    </p:animRot>
                                  </p:childTnLst>
                                </p:cTn>
                              </p:par>
                            </p:childTnLst>
                          </p:cTn>
                        </p:par>
                      </p:childTnLst>
                    </p:cTn>
                  </p:par>
                </p:childTnLst>
              </p:cTn>
              <p:nextCondLst>
                <p:cond evt="onClick" delay="0">
                  <p:tgtEl>
                    <p:spTgt spid="15"/>
                  </p:tgtEl>
                </p:cond>
              </p:nextCondLst>
            </p:seq>
            <p:seq concurrent="1" nextAc="seek">
              <p:cTn id="67" restart="whenNotActive" fill="hold" evtFilter="cancelBubble" nodeType="interactiveSeq">
                <p:stCondLst>
                  <p:cond evt="onClick" delay="0">
                    <p:tgtEl>
                      <p:spTgt spid="12"/>
                    </p:tgtEl>
                  </p:cond>
                </p:stCondLst>
                <p:endSync evt="end" delay="0">
                  <p:rtn val="all"/>
                </p:endSync>
                <p:childTnLst>
                  <p:par>
                    <p:cTn id="68" fill="hold">
                      <p:stCondLst>
                        <p:cond delay="0"/>
                      </p:stCondLst>
                      <p:childTnLst>
                        <p:par>
                          <p:cTn id="69" fill="hold">
                            <p:stCondLst>
                              <p:cond delay="0"/>
                            </p:stCondLst>
                            <p:childTnLst>
                              <p:par>
                                <p:cTn id="70" presetID="1" presetClass="exit" presetSubtype="0" fill="hold" nodeType="withEffect">
                                  <p:stCondLst>
                                    <p:cond delay="0"/>
                                  </p:stCondLst>
                                  <p:childTnLst>
                                    <p:set>
                                      <p:cBhvr>
                                        <p:cTn id="71" dur="1" fill="hold">
                                          <p:stCondLst>
                                            <p:cond delay="0"/>
                                          </p:stCondLst>
                                        </p:cTn>
                                        <p:tgtEl>
                                          <p:spTgt spid="1029"/>
                                        </p:tgtEl>
                                        <p:attrNameLst>
                                          <p:attrName>style.visibility</p:attrName>
                                        </p:attrNameLst>
                                      </p:cBhvr>
                                      <p:to>
                                        <p:strVal val="hidden"/>
                                      </p:to>
                                    </p:set>
                                  </p:childTnLst>
                                </p:cTn>
                              </p:par>
                              <p:par>
                                <p:cTn id="72" presetID="1" presetClass="mediacall" presetSubtype="0" fill="hold" nodeType="withEffect">
                                  <p:stCondLst>
                                    <p:cond delay="0"/>
                                  </p:stCondLst>
                                  <p:childTnLst>
                                    <p:cmd type="call" cmd="playFrom(0.0)">
                                      <p:cBhvr>
                                        <p:cTn id="73" dur="4744" fill="hold"/>
                                        <p:tgtEl>
                                          <p:spTgt spid="50"/>
                                        </p:tgtEl>
                                      </p:cBhvr>
                                    </p:cmd>
                                  </p:childTnLst>
                                </p:cTn>
                              </p:par>
                              <p:par>
                                <p:cTn id="74" presetID="21" presetClass="emph" presetSubtype="0" repeatCount="indefinite" fill="hold" grpId="1" nodeType="withEffect">
                                  <p:stCondLst>
                                    <p:cond delay="0"/>
                                  </p:stCondLst>
                                  <p:childTnLst>
                                    <p:animClr clrSpc="hsl" dir="cw">
                                      <p:cBhvr override="childStyle">
                                        <p:cTn id="75" dur="500" fill="hold"/>
                                        <p:tgtEl>
                                          <p:spTgt spid="12"/>
                                        </p:tgtEl>
                                        <p:attrNameLst>
                                          <p:attrName>style.color</p:attrName>
                                        </p:attrNameLst>
                                      </p:cBhvr>
                                      <p:by>
                                        <p:hsl h="7200000" s="0" l="0"/>
                                      </p:by>
                                    </p:animClr>
                                    <p:animClr clrSpc="hsl" dir="cw">
                                      <p:cBhvr>
                                        <p:cTn id="76" dur="500" fill="hold"/>
                                        <p:tgtEl>
                                          <p:spTgt spid="12"/>
                                        </p:tgtEl>
                                        <p:attrNameLst>
                                          <p:attrName>fillcolor</p:attrName>
                                        </p:attrNameLst>
                                      </p:cBhvr>
                                      <p:by>
                                        <p:hsl h="7200000" s="0" l="0"/>
                                      </p:by>
                                    </p:animClr>
                                    <p:animClr clrSpc="hsl" dir="cw">
                                      <p:cBhvr>
                                        <p:cTn id="77" dur="500" fill="hold"/>
                                        <p:tgtEl>
                                          <p:spTgt spid="12"/>
                                        </p:tgtEl>
                                        <p:attrNameLst>
                                          <p:attrName>stroke.color</p:attrName>
                                        </p:attrNameLst>
                                      </p:cBhvr>
                                      <p:by>
                                        <p:hsl h="7200000" s="0" l="0"/>
                                      </p:by>
                                    </p:animClr>
                                    <p:set>
                                      <p:cBhvr>
                                        <p:cTn id="78" dur="500" fill="hold"/>
                                        <p:tgtEl>
                                          <p:spTgt spid="12"/>
                                        </p:tgtEl>
                                        <p:attrNameLst>
                                          <p:attrName>fill.type</p:attrName>
                                        </p:attrNameLst>
                                      </p:cBhvr>
                                      <p:to>
                                        <p:strVal val="solid"/>
                                      </p:to>
                                    </p:set>
                                  </p:childTnLst>
                                </p:cTn>
                              </p:par>
                              <p:par>
                                <p:cTn id="79" presetID="1" presetClass="entr" presetSubtype="0" fill="hold" nodeType="withEffect">
                                  <p:stCondLst>
                                    <p:cond delay="0"/>
                                  </p:stCondLst>
                                  <p:childTnLst>
                                    <p:set>
                                      <p:cBhvr>
                                        <p:cTn id="80" dur="1" fill="hold">
                                          <p:stCondLst>
                                            <p:cond delay="0"/>
                                          </p:stCondLst>
                                        </p:cTn>
                                        <p:tgtEl>
                                          <p:spTgt spid="1028"/>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5122"/>
                                        </p:tgtEl>
                                        <p:attrNameLst>
                                          <p:attrName>style.visibility</p:attrName>
                                        </p:attrNameLst>
                                      </p:cBhvr>
                                      <p:to>
                                        <p:strVal val="visible"/>
                                      </p:to>
                                    </p:set>
                                  </p:childTnLst>
                                </p:cTn>
                              </p:par>
                              <p:par>
                                <p:cTn id="85" presetID="32" presetClass="emph" presetSubtype="0" repeatCount="indefinite" fill="hold" nodeType="withEffect">
                                  <p:stCondLst>
                                    <p:cond delay="0"/>
                                  </p:stCondLst>
                                  <p:childTnLst>
                                    <p:animRot by="120000">
                                      <p:cBhvr>
                                        <p:cTn id="86" dur="100" fill="hold">
                                          <p:stCondLst>
                                            <p:cond delay="0"/>
                                          </p:stCondLst>
                                        </p:cTn>
                                        <p:tgtEl>
                                          <p:spTgt spid="5122"/>
                                        </p:tgtEl>
                                        <p:attrNameLst>
                                          <p:attrName>r</p:attrName>
                                        </p:attrNameLst>
                                      </p:cBhvr>
                                    </p:animRot>
                                    <p:animRot by="-240000">
                                      <p:cBhvr>
                                        <p:cTn id="87" dur="200" fill="hold">
                                          <p:stCondLst>
                                            <p:cond delay="200"/>
                                          </p:stCondLst>
                                        </p:cTn>
                                        <p:tgtEl>
                                          <p:spTgt spid="5122"/>
                                        </p:tgtEl>
                                        <p:attrNameLst>
                                          <p:attrName>r</p:attrName>
                                        </p:attrNameLst>
                                      </p:cBhvr>
                                    </p:animRot>
                                    <p:animRot by="240000">
                                      <p:cBhvr>
                                        <p:cTn id="88" dur="200" fill="hold">
                                          <p:stCondLst>
                                            <p:cond delay="400"/>
                                          </p:stCondLst>
                                        </p:cTn>
                                        <p:tgtEl>
                                          <p:spTgt spid="5122"/>
                                        </p:tgtEl>
                                        <p:attrNameLst>
                                          <p:attrName>r</p:attrName>
                                        </p:attrNameLst>
                                      </p:cBhvr>
                                    </p:animRot>
                                    <p:animRot by="-240000">
                                      <p:cBhvr>
                                        <p:cTn id="89" dur="200" fill="hold">
                                          <p:stCondLst>
                                            <p:cond delay="600"/>
                                          </p:stCondLst>
                                        </p:cTn>
                                        <p:tgtEl>
                                          <p:spTgt spid="5122"/>
                                        </p:tgtEl>
                                        <p:attrNameLst>
                                          <p:attrName>r</p:attrName>
                                        </p:attrNameLst>
                                      </p:cBhvr>
                                    </p:animRot>
                                    <p:animRot by="120000">
                                      <p:cBhvr>
                                        <p:cTn id="90" dur="200" fill="hold">
                                          <p:stCondLst>
                                            <p:cond delay="800"/>
                                          </p:stCondLst>
                                        </p:cTn>
                                        <p:tgtEl>
                                          <p:spTgt spid="5122"/>
                                        </p:tgtEl>
                                        <p:attrNameLst>
                                          <p:attrName>r</p:attrName>
                                        </p:attrNameLst>
                                      </p:cBhvr>
                                    </p:animRot>
                                  </p:childTnLst>
                                </p:cTn>
                              </p:par>
                              <p:par>
                                <p:cTn id="91" presetID="32" presetClass="emph" presetSubtype="0" repeatCount="indefinite" fill="hold" grpId="1" nodeType="withEffect">
                                  <p:stCondLst>
                                    <p:cond delay="0"/>
                                  </p:stCondLst>
                                  <p:childTnLst>
                                    <p:animRot by="120000">
                                      <p:cBhvr>
                                        <p:cTn id="92" dur="100" fill="hold">
                                          <p:stCondLst>
                                            <p:cond delay="0"/>
                                          </p:stCondLst>
                                        </p:cTn>
                                        <p:tgtEl>
                                          <p:spTgt spid="5"/>
                                        </p:tgtEl>
                                        <p:attrNameLst>
                                          <p:attrName>r</p:attrName>
                                        </p:attrNameLst>
                                      </p:cBhvr>
                                    </p:animRot>
                                    <p:animRot by="-240000">
                                      <p:cBhvr>
                                        <p:cTn id="93" dur="200" fill="hold">
                                          <p:stCondLst>
                                            <p:cond delay="200"/>
                                          </p:stCondLst>
                                        </p:cTn>
                                        <p:tgtEl>
                                          <p:spTgt spid="5"/>
                                        </p:tgtEl>
                                        <p:attrNameLst>
                                          <p:attrName>r</p:attrName>
                                        </p:attrNameLst>
                                      </p:cBhvr>
                                    </p:animRot>
                                    <p:animRot by="240000">
                                      <p:cBhvr>
                                        <p:cTn id="94" dur="200" fill="hold">
                                          <p:stCondLst>
                                            <p:cond delay="400"/>
                                          </p:stCondLst>
                                        </p:cTn>
                                        <p:tgtEl>
                                          <p:spTgt spid="5"/>
                                        </p:tgtEl>
                                        <p:attrNameLst>
                                          <p:attrName>r</p:attrName>
                                        </p:attrNameLst>
                                      </p:cBhvr>
                                    </p:animRot>
                                    <p:animRot by="-240000">
                                      <p:cBhvr>
                                        <p:cTn id="95" dur="200" fill="hold">
                                          <p:stCondLst>
                                            <p:cond delay="600"/>
                                          </p:stCondLst>
                                        </p:cTn>
                                        <p:tgtEl>
                                          <p:spTgt spid="5"/>
                                        </p:tgtEl>
                                        <p:attrNameLst>
                                          <p:attrName>r</p:attrName>
                                        </p:attrNameLst>
                                      </p:cBhvr>
                                    </p:animRot>
                                    <p:animRot by="120000">
                                      <p:cBhvr>
                                        <p:cTn id="96" dur="200" fill="hold">
                                          <p:stCondLst>
                                            <p:cond delay="800"/>
                                          </p:stCondLst>
                                        </p:cTn>
                                        <p:tgtEl>
                                          <p:spTgt spid="5"/>
                                        </p:tgtEl>
                                        <p:attrNameLst>
                                          <p:attrName>r</p:attrName>
                                        </p:attrNameLst>
                                      </p:cBhvr>
                                    </p:animRot>
                                  </p:childTnLst>
                                </p:cTn>
                              </p:par>
                              <p:par>
                                <p:cTn id="97" presetID="32" presetClass="emph" presetSubtype="0" repeatCount="indefinite" fill="hold" nodeType="withEffect">
                                  <p:stCondLst>
                                    <p:cond delay="0"/>
                                  </p:stCondLst>
                                  <p:childTnLst>
                                    <p:animRot by="120000">
                                      <p:cBhvr>
                                        <p:cTn id="98" dur="300" fill="hold">
                                          <p:stCondLst>
                                            <p:cond delay="0"/>
                                          </p:stCondLst>
                                        </p:cTn>
                                        <p:tgtEl>
                                          <p:spTgt spid="1028"/>
                                        </p:tgtEl>
                                        <p:attrNameLst>
                                          <p:attrName>r</p:attrName>
                                        </p:attrNameLst>
                                      </p:cBhvr>
                                    </p:animRot>
                                    <p:animRot by="-240000">
                                      <p:cBhvr>
                                        <p:cTn id="99" dur="600" fill="hold">
                                          <p:stCondLst>
                                            <p:cond delay="600"/>
                                          </p:stCondLst>
                                        </p:cTn>
                                        <p:tgtEl>
                                          <p:spTgt spid="1028"/>
                                        </p:tgtEl>
                                        <p:attrNameLst>
                                          <p:attrName>r</p:attrName>
                                        </p:attrNameLst>
                                      </p:cBhvr>
                                    </p:animRot>
                                    <p:animRot by="240000">
                                      <p:cBhvr>
                                        <p:cTn id="100" dur="600" fill="hold">
                                          <p:stCondLst>
                                            <p:cond delay="1200"/>
                                          </p:stCondLst>
                                        </p:cTn>
                                        <p:tgtEl>
                                          <p:spTgt spid="1028"/>
                                        </p:tgtEl>
                                        <p:attrNameLst>
                                          <p:attrName>r</p:attrName>
                                        </p:attrNameLst>
                                      </p:cBhvr>
                                    </p:animRot>
                                    <p:animRot by="-240000">
                                      <p:cBhvr>
                                        <p:cTn id="101" dur="600" fill="hold">
                                          <p:stCondLst>
                                            <p:cond delay="1800"/>
                                          </p:stCondLst>
                                        </p:cTn>
                                        <p:tgtEl>
                                          <p:spTgt spid="1028"/>
                                        </p:tgtEl>
                                        <p:attrNameLst>
                                          <p:attrName>r</p:attrName>
                                        </p:attrNameLst>
                                      </p:cBhvr>
                                    </p:animRot>
                                    <p:animRot by="120000">
                                      <p:cBhvr>
                                        <p:cTn id="102" dur="600" fill="hold">
                                          <p:stCondLst>
                                            <p:cond delay="2400"/>
                                          </p:stCondLst>
                                        </p:cTn>
                                        <p:tgtEl>
                                          <p:spTgt spid="1028"/>
                                        </p:tgtEl>
                                        <p:attrNameLst>
                                          <p:attrName>r</p:attrName>
                                        </p:attrNameLst>
                                      </p:cBhvr>
                                    </p:animRot>
                                  </p:childTnLst>
                                </p:cTn>
                              </p:par>
                            </p:childTnLst>
                          </p:cTn>
                        </p:par>
                      </p:childTnLst>
                    </p:cTn>
                  </p:par>
                </p:childTnLst>
              </p:cTn>
              <p:nextCondLst>
                <p:cond evt="onClick" delay="0">
                  <p:tgtEl>
                    <p:spTgt spid="12"/>
                  </p:tgtEl>
                </p:cond>
              </p:nextCondLst>
            </p:seq>
            <p:seq concurrent="1" nextAc="seek">
              <p:cTn id="103" restart="whenNotActive" fill="hold" evtFilter="cancelBubble" nodeType="interactiveSeq">
                <p:stCondLst>
                  <p:cond evt="onClick" delay="0">
                    <p:tgtEl>
                      <p:spTgt spid="18"/>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nodeType="clickEffect">
                                  <p:stCondLst>
                                    <p:cond delay="0"/>
                                  </p:stCondLst>
                                  <p:childTnLst>
                                    <p:animRot by="21600000">
                                      <p:cBhvr>
                                        <p:cTn id="107" dur="10000" fill="hold"/>
                                        <p:tgtEl>
                                          <p:spTgt spid="21"/>
                                        </p:tgtEl>
                                        <p:attrNameLst>
                                          <p:attrName>r</p:attrName>
                                        </p:attrNameLst>
                                      </p:cBhvr>
                                    </p:animRot>
                                  </p:childTnLst>
                                </p:cTn>
                              </p:par>
                            </p:childTnLst>
                          </p:cTn>
                        </p:par>
                        <p:par>
                          <p:cTn id="108" fill="hold">
                            <p:stCondLst>
                              <p:cond delay="10000"/>
                            </p:stCondLst>
                            <p:childTnLst>
                              <p:par>
                                <p:cTn id="109" presetID="1" presetClass="entr" presetSubtype="0" fill="hold" grpId="0" nodeType="afterEffect">
                                  <p:stCondLst>
                                    <p:cond delay="0"/>
                                  </p:stCondLst>
                                  <p:childTnLst>
                                    <p:set>
                                      <p:cBhvr>
                                        <p:cTn id="110" dur="1" fill="hold">
                                          <p:stCondLst>
                                            <p:cond delay="0"/>
                                          </p:stCondLst>
                                        </p:cTn>
                                        <p:tgtEl>
                                          <p:spTgt spid="49"/>
                                        </p:tgtEl>
                                        <p:attrNameLst>
                                          <p:attrName>style.visibility</p:attrName>
                                        </p:attrNameLst>
                                      </p:cBhvr>
                                      <p:to>
                                        <p:strVal val="visible"/>
                                      </p:to>
                                    </p:set>
                                  </p:childTnLst>
                                </p:cTn>
                              </p:par>
                              <p:par>
                                <p:cTn id="111" presetID="1" presetClass="exit" presetSubtype="0" fill="hold" grpId="1" nodeType="withEffect">
                                  <p:stCondLst>
                                    <p:cond delay="2000"/>
                                  </p:stCondLst>
                                  <p:childTnLst>
                                    <p:set>
                                      <p:cBhvr>
                                        <p:cTn id="112" dur="1" fill="hold">
                                          <p:stCondLst>
                                            <p:cond delay="0"/>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18"/>
                  </p:tgtEl>
                </p:cond>
              </p:nextCondLst>
            </p:seq>
            <p:audio>
              <p:cMediaNode vol="80000">
                <p:cTn id="113" fill="hold" display="0">
                  <p:stCondLst>
                    <p:cond delay="indefinite"/>
                  </p:stCondLst>
                  <p:endCondLst>
                    <p:cond evt="onStopAudio" delay="0">
                      <p:tgtEl>
                        <p:sldTgt/>
                      </p:tgtEl>
                    </p:cond>
                  </p:endCondLst>
                </p:cTn>
                <p:tgtEl>
                  <p:spTgt spid="50"/>
                </p:tgtEl>
              </p:cMediaNode>
            </p:audio>
          </p:childTnLst>
        </p:cTn>
      </p:par>
    </p:tnLst>
    <p:bldLst>
      <p:bldP spid="12" grpId="0" animBg="1"/>
      <p:bldP spid="12" grpId="1" animBg="1"/>
      <p:bldP spid="15" grpId="0" animBg="1"/>
      <p:bldP spid="15" grpId="1" animBg="1"/>
      <p:bldP spid="4" grpId="0"/>
      <p:bldP spid="5" grpId="0" animBg="1"/>
      <p:bldP spid="5" grpId="1" animBg="1"/>
      <p:bldP spid="24" grpId="0" animBg="1"/>
      <p:bldP spid="24" grpId="1" animBg="1"/>
      <p:bldP spid="49" grpId="0" animBg="1"/>
      <p:bldP spid="49"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Doremon cau ca ( trac nghiem )\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600" y="-1930400"/>
            <a:ext cx="12598400" cy="114554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Doremon cau ca ( trac nghiem )\Untitled2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418648">
            <a:off x="4303184" y="-152223"/>
            <a:ext cx="5080000" cy="365303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Desktop\Tai nguyen thiet ke tro choi\Doreamon cau ca\Dore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3557">
            <a:off x="5325837" y="1054779"/>
            <a:ext cx="2235200" cy="2235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descr="Hình ảnh có liên qua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5130800" y="1346200"/>
            <a:ext cx="2438400" cy="6604000"/>
          </a:xfrm>
          <a:prstGeom prst="rect">
            <a:avLst/>
          </a:prstGeom>
          <a:noFill/>
          <a:extLst>
            <a:ext uri="{909E8E84-426E-40DD-AFC4-6F175D3DCCD1}">
              <a14:hiddenFill xmlns:a14="http://schemas.microsoft.com/office/drawing/2010/main">
                <a:solidFill>
                  <a:srgbClr val="FFFFFF"/>
                </a:solidFill>
              </a14:hiddenFill>
            </a:ext>
          </a:extLst>
        </p:spPr>
      </p:pic>
      <p:sp>
        <p:nvSpPr>
          <p:cNvPr id="12" name="AutoShape 51"/>
          <p:cNvSpPr>
            <a:spLocks noChangeArrowheads="1"/>
          </p:cNvSpPr>
          <p:nvPr/>
        </p:nvSpPr>
        <p:spPr bwMode="auto">
          <a:xfrm>
            <a:off x="3234268" y="5892800"/>
            <a:ext cx="2707217" cy="889000"/>
          </a:xfrm>
          <a:prstGeom prst="roundRect">
            <a:avLst>
              <a:gd name="adj" fmla="val 16667"/>
            </a:avLst>
          </a:prstGeom>
          <a:solidFill>
            <a:srgbClr val="FFFF00"/>
          </a:solidFill>
          <a:ln cmpd="thinThick">
            <a:solidFill>
              <a:srgbClr val="008000"/>
            </a:solidFill>
            <a:prstDash val="solid"/>
          </a:ln>
        </p:spPr>
        <p:txBody>
          <a:bodyPr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l" defTabSz="1219170" rtl="0" eaLnBrk="1" fontAlgn="auto" latinLnBrk="0" hangingPunct="1">
              <a:lnSpc>
                <a:spcPct val="100000"/>
              </a:lnSpc>
              <a:spcBef>
                <a:spcPct val="0"/>
              </a:spcBef>
              <a:spcAft>
                <a:spcPts val="0"/>
              </a:spcAft>
              <a:buClrTx/>
              <a:buSzTx/>
              <a:buFont typeface="Arial" charset="0"/>
              <a:buNone/>
              <a:tabLst/>
              <a:defRPr/>
            </a:pPr>
            <a:r>
              <a:rPr kumimoji="0" lang="en-US" altLang="en-US" sz="4000" b="0" i="0" u="none" strike="noStrike" kern="1200" cap="none" spc="0" normalizeH="0" baseline="0" noProof="0" dirty="0">
                <a:ln>
                  <a:noFill/>
                </a:ln>
                <a:solidFill>
                  <a:prstClr val="black"/>
                </a:solidFill>
                <a:effectLst/>
                <a:uLnTx/>
                <a:uFillTx/>
                <a:latin typeface="Arial" charset="0"/>
                <a:ea typeface="+mn-ea"/>
                <a:cs typeface="+mn-cs"/>
              </a:rPr>
              <a:t>A</a:t>
            </a:r>
            <a:r>
              <a:rPr kumimoji="0" lang="en-US" altLang="en-US" sz="4133"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Mùa</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Thu</a:t>
            </a:r>
          </a:p>
        </p:txBody>
      </p:sp>
      <p:sp>
        <p:nvSpPr>
          <p:cNvPr id="15" name="AutoShape 51"/>
          <p:cNvSpPr>
            <a:spLocks noChangeArrowheads="1"/>
          </p:cNvSpPr>
          <p:nvPr/>
        </p:nvSpPr>
        <p:spPr bwMode="auto">
          <a:xfrm>
            <a:off x="6843184" y="5892800"/>
            <a:ext cx="2707217" cy="889000"/>
          </a:xfrm>
          <a:prstGeom prst="roundRect">
            <a:avLst>
              <a:gd name="adj" fmla="val 16667"/>
            </a:avLst>
          </a:prstGeom>
          <a:solidFill>
            <a:srgbClr val="FFFF00"/>
          </a:solidFill>
          <a:ln cmpd="thinThick">
            <a:solidFill>
              <a:srgbClr val="008000"/>
            </a:solidFill>
            <a:prstDash val="solid"/>
          </a:ln>
        </p:spPr>
        <p:txBody>
          <a:bodyPr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ctr" defTabSz="1219170" rtl="0" eaLnBrk="1" fontAlgn="auto" latinLnBrk="0" hangingPunct="1">
              <a:lnSpc>
                <a:spcPct val="100000"/>
              </a:lnSpc>
              <a:spcBef>
                <a:spcPct val="0"/>
              </a:spcBef>
              <a:spcAft>
                <a:spcPts val="0"/>
              </a:spcAft>
              <a:buClrTx/>
              <a:buSzTx/>
              <a:buFont typeface="Arial" charset="0"/>
              <a:buNone/>
              <a:tabLst/>
              <a:defRPr/>
            </a:pPr>
            <a:r>
              <a:rPr kumimoji="0" lang="en-US" altLang="en-US" sz="4000" b="0" i="0" u="none" strike="noStrike" kern="1200" cap="none" spc="0" normalizeH="0" baseline="0" noProof="0" dirty="0">
                <a:ln>
                  <a:noFill/>
                </a:ln>
                <a:solidFill>
                  <a:prstClr val="black"/>
                </a:solidFill>
                <a:effectLst/>
                <a:uLnTx/>
                <a:uFillTx/>
                <a:latin typeface="Arial" charset="0"/>
                <a:ea typeface="+mn-ea"/>
                <a:cs typeface="+mn-cs"/>
              </a:rPr>
              <a:t>B</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Mùa</a:t>
            </a:r>
            <a:r>
              <a:rPr kumimoji="0" lang="en-US" altLang="en-US" sz="2400" b="0" i="0" u="none" strike="noStrike" kern="1200" cap="none" spc="0" normalizeH="0" baseline="0" noProof="0" dirty="0">
                <a:ln>
                  <a:noFill/>
                </a:ln>
                <a:solidFill>
                  <a:prstClr val="black"/>
                </a:solidFill>
                <a:effectLst/>
                <a:uLnTx/>
                <a:uFillTx/>
                <a:latin typeface="Arial" charset="0"/>
                <a:ea typeface="+mn-ea"/>
                <a:cs typeface="+mn-cs"/>
              </a:rPr>
              <a:t> </a:t>
            </a:r>
            <a:r>
              <a:rPr kumimoji="0" lang="en-US" altLang="en-US" sz="2400" b="0" i="0" u="none" strike="noStrike" kern="1200" cap="none" spc="0" normalizeH="0" baseline="0" noProof="0" dirty="0" err="1">
                <a:ln>
                  <a:noFill/>
                </a:ln>
                <a:solidFill>
                  <a:prstClr val="black"/>
                </a:solidFill>
                <a:effectLst/>
                <a:uLnTx/>
                <a:uFillTx/>
                <a:latin typeface="Arial" charset="0"/>
                <a:ea typeface="+mn-ea"/>
                <a:cs typeface="+mn-cs"/>
              </a:rPr>
              <a:t>Đông</a:t>
            </a:r>
            <a:endParaRPr kumimoji="0" lang="en-US" altLang="en-US" sz="24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4" name="TextBox 3"/>
          <p:cNvSpPr txBox="1"/>
          <p:nvPr/>
        </p:nvSpPr>
        <p:spPr>
          <a:xfrm>
            <a:off x="4299964" y="4171771"/>
            <a:ext cx="4354705" cy="913199"/>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Trong</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bài</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nhắc</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đến</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thiếu</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nhi</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thích</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mùa</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nào</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 </a:t>
            </a:r>
            <a:r>
              <a:rPr kumimoji="0" lang="en-US" sz="2667" b="0" i="0" u="none" strike="noStrike" kern="1200" cap="none" spc="0" normalizeH="0" baseline="0" noProof="0" dirty="0" err="1">
                <a:ln>
                  <a:noFill/>
                </a:ln>
                <a:solidFill>
                  <a:srgbClr val="008000"/>
                </a:solidFill>
                <a:effectLst/>
                <a:uLnTx/>
                <a:uFillTx/>
                <a:latin typeface="Arial" panose="020B0604020202020204" pitchFamily="34" charset="0"/>
                <a:ea typeface="+mn-ea"/>
                <a:cs typeface="Arial" panose="020B0604020202020204" pitchFamily="34" charset="0"/>
              </a:rPr>
              <a:t>nhất</a:t>
            </a:r>
            <a:r>
              <a:rPr kumimoji="0" lang="en-US" sz="2667" b="0"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a:t>
            </a:r>
          </a:p>
        </p:txBody>
      </p:sp>
      <p:sp>
        <p:nvSpPr>
          <p:cNvPr id="5" name="Explosion 2 4"/>
          <p:cNvSpPr/>
          <p:nvPr/>
        </p:nvSpPr>
        <p:spPr>
          <a:xfrm>
            <a:off x="9173028" y="178882"/>
            <a:ext cx="3352800" cy="2017565"/>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467" b="1" i="0" u="none" strike="noStrike" kern="1200" cap="none" spc="0" normalizeH="0" baseline="0" noProof="0" dirty="0">
                <a:ln>
                  <a:noFill/>
                </a:ln>
                <a:solidFill>
                  <a:srgbClr val="0000FF"/>
                </a:solidFill>
                <a:effectLst/>
                <a:uLnTx/>
                <a:uFillTx/>
                <a:latin typeface="Calibri"/>
                <a:ea typeface="+mn-ea"/>
                <a:cs typeface="+mn-cs"/>
              </a:rPr>
              <a:t>GIỎI QUÁ</a:t>
            </a:r>
          </a:p>
        </p:txBody>
      </p:sp>
      <p:sp>
        <p:nvSpPr>
          <p:cNvPr id="6" name="Chevron 5">
            <a:hlinkClick r:id="" action="ppaction://hlinkshowjump?jump=nextslide"/>
          </p:cNvPr>
          <p:cNvSpPr/>
          <p:nvPr/>
        </p:nvSpPr>
        <p:spPr>
          <a:xfrm>
            <a:off x="11241618" y="3998463"/>
            <a:ext cx="848783" cy="850900"/>
          </a:xfrm>
          <a:prstGeom prst="chevron">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24" name="Explosion 2 23"/>
          <p:cNvSpPr/>
          <p:nvPr/>
        </p:nvSpPr>
        <p:spPr>
          <a:xfrm>
            <a:off x="9347200" y="1411435"/>
            <a:ext cx="3352800" cy="2017565"/>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467" b="1" i="0" u="none" strike="noStrike" kern="1200" cap="none" spc="0" normalizeH="0" baseline="0" noProof="0" dirty="0">
                <a:ln>
                  <a:noFill/>
                </a:ln>
                <a:solidFill>
                  <a:srgbClr val="0000FF"/>
                </a:solidFill>
                <a:effectLst/>
                <a:uLnTx/>
                <a:uFillTx/>
                <a:latin typeface="Calibri"/>
                <a:ea typeface="+mn-ea"/>
                <a:cs typeface="+mn-cs"/>
              </a:rPr>
              <a:t>TIẾC QUÁ</a:t>
            </a:r>
          </a:p>
        </p:txBody>
      </p:sp>
      <p:pic>
        <p:nvPicPr>
          <p:cNvPr id="25" name="Picture 3" descr="C:\Users\ADMIN\Desktop\Doremon cau ca ( trac nghiem )\Untitled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13816" y="33524"/>
            <a:ext cx="4622800" cy="332426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C:\Users\ADMIN\Desktop\Doremon cau ca ( trac nghiem )\51688879.jpg"/>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foregroundMark x1="45250" y1="24668" x2="39875" y2="33422"/>
                        <a14:foregroundMark x1="51250" y1="30902" x2="35125" y2="41645"/>
                        <a14:foregroundMark x1="7125" y1="20822" x2="71375" y2="55570"/>
                        <a14:foregroundMark x1="32750" y1="10743" x2="41625" y2="15782"/>
                        <a14:foregroundMark x1="35125" y1="30902" x2="37500" y2="35411"/>
                        <a14:foregroundMark x1="32125" y1="48011" x2="24375" y2="56764"/>
                      </a14:backgroundRemoval>
                    </a14:imgEffect>
                  </a14:imgLayer>
                </a14:imgProps>
              </a:ext>
              <a:ext uri="{28A0092B-C50C-407E-A947-70E740481C1C}">
                <a14:useLocalDpi xmlns:a14="http://schemas.microsoft.com/office/drawing/2010/main" val="0"/>
              </a:ext>
            </a:extLst>
          </a:blip>
          <a:srcRect/>
          <a:stretch>
            <a:fillRect/>
          </a:stretch>
        </p:blipFill>
        <p:spPr bwMode="auto">
          <a:xfrm rot="21058252" flipH="1">
            <a:off x="2222971" y="-391172"/>
            <a:ext cx="4038381" cy="4685557"/>
          </a:xfrm>
          <a:prstGeom prst="rect">
            <a:avLst/>
          </a:prstGeom>
          <a:noFill/>
          <a:extLst>
            <a:ext uri="{909E8E84-426E-40DD-AFC4-6F175D3DCCD1}">
              <a14:hiddenFill xmlns:a14="http://schemas.microsoft.com/office/drawing/2010/main">
                <a:solidFill>
                  <a:srgbClr val="FFFFFF"/>
                </a:solidFill>
              </a14:hiddenFill>
            </a:ext>
          </a:extLst>
        </p:spPr>
      </p:pic>
      <p:sp>
        <p:nvSpPr>
          <p:cNvPr id="16" name="Chevron 15">
            <a:hlinkClick r:id="" action="ppaction://hlinkshowjump?jump=previousslide"/>
          </p:cNvPr>
          <p:cNvSpPr/>
          <p:nvPr/>
        </p:nvSpPr>
        <p:spPr>
          <a:xfrm flipH="1">
            <a:off x="254001" y="4030253"/>
            <a:ext cx="863599" cy="850900"/>
          </a:xfrm>
          <a:prstGeom prst="chevron">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pic>
        <p:nvPicPr>
          <p:cNvPr id="2" name="Picture 2" descr="C:\Users\ADMIN\Desktop\Doremon cau ca ( trac nghiem )\рыбы-собрания-тропические-20715937 (2).jpg"/>
          <p:cNvPicPr>
            <a:picLocks noChangeAspect="1" noChangeArrowheads="1"/>
          </p:cNvPicPr>
          <p:nvPr/>
        </p:nvPicPr>
        <p:blipFill>
          <a:blip r:embed="rId11">
            <a:extLst>
              <a:ext uri="{BEBA8EAE-BF5A-486C-A8C5-ECC9F3942E4B}">
                <a14:imgProps xmlns:a14="http://schemas.microsoft.com/office/drawing/2010/main">
                  <a14:imgLayer r:embed="rId12">
                    <a14:imgEffect>
                      <a14:backgroundRemoval t="0" b="100000" l="0" r="100000"/>
                    </a14:imgEffect>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rot="20431765" flipH="1">
            <a:off x="2612120" y="9619"/>
            <a:ext cx="2544232" cy="138131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ADMIN\Desktop\Doremon cau ca ( trac nghiem )\Picture1 (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56412" y="1695656"/>
            <a:ext cx="1625600" cy="1811161"/>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times up"/>
          <p:cNvGrpSpPr/>
          <p:nvPr/>
        </p:nvGrpSpPr>
        <p:grpSpPr>
          <a:xfrm>
            <a:off x="240762" y="584200"/>
            <a:ext cx="2096039" cy="911669"/>
            <a:chOff x="2989747" y="438150"/>
            <a:chExt cx="1572029" cy="683752"/>
          </a:xfrm>
        </p:grpSpPr>
        <p:sp>
          <p:nvSpPr>
            <p:cNvPr id="19" name="Rounded Rectangle 18"/>
            <p:cNvSpPr/>
            <p:nvPr/>
          </p:nvSpPr>
          <p:spPr>
            <a:xfrm>
              <a:off x="2989747" y="540553"/>
              <a:ext cx="1572029" cy="581349"/>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sz="3733"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 name="Rounded Rectangle 19"/>
            <p:cNvSpPr/>
            <p:nvPr/>
          </p:nvSpPr>
          <p:spPr>
            <a:xfrm>
              <a:off x="2989747" y="438150"/>
              <a:ext cx="1572029" cy="58134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2667"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Bắt</a:t>
              </a:r>
              <a:r>
                <a:rPr kumimoji="0" lang="en-GB" sz="26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2667"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đầu</a:t>
              </a:r>
              <a:r>
                <a:rPr kumimoji="0" lang="en-GB" sz="26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p>
          </p:txBody>
        </p:sp>
      </p:grpSp>
      <p:pic>
        <p:nvPicPr>
          <p:cNvPr id="21" name="Picture 3" descr="C:\Users\ADMIN\Desktop\Picture2.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09600" y="2006600"/>
            <a:ext cx="1320800" cy="1320800"/>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A3772A17-BB74-4A75-BA55-D622FE4D0639}"/>
              </a:ext>
            </a:extLst>
          </p:cNvPr>
          <p:cNvGrpSpPr/>
          <p:nvPr/>
        </p:nvGrpSpPr>
        <p:grpSpPr>
          <a:xfrm>
            <a:off x="1177723" y="2006600"/>
            <a:ext cx="186535" cy="203293"/>
            <a:chOff x="2455863" y="2411803"/>
            <a:chExt cx="566738" cy="566738"/>
          </a:xfrm>
        </p:grpSpPr>
        <p:sp>
          <p:nvSpPr>
            <p:cNvPr id="23"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7"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8"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29"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0"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1" name="Group 30">
            <a:extLst>
              <a:ext uri="{FF2B5EF4-FFF2-40B4-BE49-F238E27FC236}">
                <a16:creationId xmlns:a16="http://schemas.microsoft.com/office/drawing/2014/main" id="{A3772A17-BB74-4A75-BA55-D622FE4D0639}"/>
              </a:ext>
            </a:extLst>
          </p:cNvPr>
          <p:cNvGrpSpPr/>
          <p:nvPr/>
        </p:nvGrpSpPr>
        <p:grpSpPr>
          <a:xfrm>
            <a:off x="1177723" y="3087378"/>
            <a:ext cx="186535" cy="203293"/>
            <a:chOff x="2455863" y="2411803"/>
            <a:chExt cx="566738" cy="566738"/>
          </a:xfrm>
        </p:grpSpPr>
        <p:sp>
          <p:nvSpPr>
            <p:cNvPr id="32"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3"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4"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5"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6"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7" name="Group 36">
            <a:extLst>
              <a:ext uri="{FF2B5EF4-FFF2-40B4-BE49-F238E27FC236}">
                <a16:creationId xmlns:a16="http://schemas.microsoft.com/office/drawing/2014/main" id="{A3772A17-BB74-4A75-BA55-D622FE4D0639}"/>
              </a:ext>
            </a:extLst>
          </p:cNvPr>
          <p:cNvGrpSpPr/>
          <p:nvPr/>
        </p:nvGrpSpPr>
        <p:grpSpPr>
          <a:xfrm>
            <a:off x="1743866" y="2606996"/>
            <a:ext cx="186535" cy="203293"/>
            <a:chOff x="2455863" y="2411803"/>
            <a:chExt cx="566738" cy="566738"/>
          </a:xfrm>
        </p:grpSpPr>
        <p:sp>
          <p:nvSpPr>
            <p:cNvPr id="38"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39"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0"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1"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2"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43" name="Group 42">
            <a:extLst>
              <a:ext uri="{FF2B5EF4-FFF2-40B4-BE49-F238E27FC236}">
                <a16:creationId xmlns:a16="http://schemas.microsoft.com/office/drawing/2014/main" id="{A3772A17-BB74-4A75-BA55-D622FE4D0639}"/>
              </a:ext>
            </a:extLst>
          </p:cNvPr>
          <p:cNvGrpSpPr/>
          <p:nvPr/>
        </p:nvGrpSpPr>
        <p:grpSpPr>
          <a:xfrm>
            <a:off x="609601" y="2616107"/>
            <a:ext cx="186535" cy="203293"/>
            <a:chOff x="2455863" y="2411803"/>
            <a:chExt cx="566738" cy="566738"/>
          </a:xfrm>
        </p:grpSpPr>
        <p:sp>
          <p:nvSpPr>
            <p:cNvPr id="44"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5"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6"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7"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48"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grpSp>
      <p:sp>
        <p:nvSpPr>
          <p:cNvPr id="49" name="Oval 107"/>
          <p:cNvSpPr>
            <a:spLocks noChangeArrowheads="1"/>
          </p:cNvSpPr>
          <p:nvPr/>
        </p:nvSpPr>
        <p:spPr bwMode="auto">
          <a:xfrm>
            <a:off x="1199146" y="2574161"/>
            <a:ext cx="140132" cy="152991"/>
          </a:xfrm>
          <a:prstGeom prst="ellipse">
            <a:avLst/>
          </a:pr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a:ea typeface="+mn-ea"/>
              <a:cs typeface="+mn-cs"/>
            </a:endParaRPr>
          </a:p>
        </p:txBody>
      </p:sp>
      <p:sp>
        <p:nvSpPr>
          <p:cNvPr id="50" name="Explosion 2 49"/>
          <p:cNvSpPr/>
          <p:nvPr/>
        </p:nvSpPr>
        <p:spPr>
          <a:xfrm>
            <a:off x="-101600" y="2574160"/>
            <a:ext cx="3149600" cy="2074040"/>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FF"/>
                </a:solidFill>
                <a:effectLst/>
                <a:uLnTx/>
                <a:uFillTx/>
                <a:latin typeface="Calibri"/>
                <a:ea typeface="+mn-ea"/>
                <a:cs typeface="+mn-cs"/>
              </a:rPr>
              <a:t>HẾT GIỜ</a:t>
            </a:r>
          </a:p>
        </p:txBody>
      </p:sp>
      <p:pic>
        <p:nvPicPr>
          <p:cNvPr id="51"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3208000" y="3858381"/>
            <a:ext cx="812800" cy="812800"/>
          </a:xfrm>
          <a:prstGeom prst="rect">
            <a:avLst/>
          </a:prstGeom>
        </p:spPr>
      </p:pic>
    </p:spTree>
    <p:extLst>
      <p:ext uri="{BB962C8B-B14F-4D97-AF65-F5344CB8AC3E}">
        <p14:creationId xmlns:p14="http://schemas.microsoft.com/office/powerpoint/2010/main" val="20116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1029"/>
                                        </p:tgtEl>
                                        <p:attrNameLst>
                                          <p:attrName>r</p:attrName>
                                        </p:attrNameLst>
                                      </p:cBhvr>
                                    </p:animRot>
                                    <p:animRot by="-240000">
                                      <p:cBhvr>
                                        <p:cTn id="7" dur="600" fill="hold">
                                          <p:stCondLst>
                                            <p:cond delay="600"/>
                                          </p:stCondLst>
                                        </p:cTn>
                                        <p:tgtEl>
                                          <p:spTgt spid="1029"/>
                                        </p:tgtEl>
                                        <p:attrNameLst>
                                          <p:attrName>r</p:attrName>
                                        </p:attrNameLst>
                                      </p:cBhvr>
                                    </p:animRot>
                                    <p:animRot by="240000">
                                      <p:cBhvr>
                                        <p:cTn id="8" dur="600" fill="hold">
                                          <p:stCondLst>
                                            <p:cond delay="1200"/>
                                          </p:stCondLst>
                                        </p:cTn>
                                        <p:tgtEl>
                                          <p:spTgt spid="1029"/>
                                        </p:tgtEl>
                                        <p:attrNameLst>
                                          <p:attrName>r</p:attrName>
                                        </p:attrNameLst>
                                      </p:cBhvr>
                                    </p:animRot>
                                    <p:animRot by="-240000">
                                      <p:cBhvr>
                                        <p:cTn id="9" dur="600" fill="hold">
                                          <p:stCondLst>
                                            <p:cond delay="1800"/>
                                          </p:stCondLst>
                                        </p:cTn>
                                        <p:tgtEl>
                                          <p:spTgt spid="1029"/>
                                        </p:tgtEl>
                                        <p:attrNameLst>
                                          <p:attrName>r</p:attrName>
                                        </p:attrNameLst>
                                      </p:cBhvr>
                                    </p:animRot>
                                    <p:animRot by="120000">
                                      <p:cBhvr>
                                        <p:cTn id="10" dur="600" fill="hold">
                                          <p:stCondLst>
                                            <p:cond delay="2400"/>
                                          </p:stCondLst>
                                        </p:cTn>
                                        <p:tgtEl>
                                          <p:spTgt spid="102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15"/>
                    </p:tgtEl>
                  </p:cond>
                </p:stCondLst>
                <p:endSync evt="end" delay="0">
                  <p:rtn val="all"/>
                </p:endSync>
                <p:childTnLst>
                  <p:par>
                    <p:cTn id="34" fill="hold">
                      <p:stCondLst>
                        <p:cond delay="0"/>
                      </p:stCondLst>
                      <p:childTnLst>
                        <p:par>
                          <p:cTn id="35" fill="hold">
                            <p:stCondLst>
                              <p:cond delay="0"/>
                            </p:stCondLst>
                            <p:childTnLst>
                              <p:par>
                                <p:cTn id="36" presetID="1" presetClass="exit" presetSubtype="0" fill="hold" nodeType="clickEffect">
                                  <p:stCondLst>
                                    <p:cond delay="0"/>
                                  </p:stCondLst>
                                  <p:childTnLst>
                                    <p:set>
                                      <p:cBhvr>
                                        <p:cTn id="37" dur="1" fill="hold">
                                          <p:stCondLst>
                                            <p:cond delay="0"/>
                                          </p:stCondLst>
                                        </p:cTn>
                                        <p:tgtEl>
                                          <p:spTgt spid="1029"/>
                                        </p:tgtEl>
                                        <p:attrNameLst>
                                          <p:attrName>style.visibility</p:attrName>
                                        </p:attrNameLst>
                                      </p:cBhvr>
                                      <p:to>
                                        <p:strVal val="hidden"/>
                                      </p:to>
                                    </p:set>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cTn>
                              </p:par>
                              <p:par>
                                <p:cTn id="43" presetID="1" presetClass="entr" presetSubtype="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par>
                                <p:cTn id="49" presetID="32" presetClass="emph" presetSubtype="0" repeatCount="indefinite" fill="hold" grpId="1" nodeType="withEffect">
                                  <p:stCondLst>
                                    <p:cond delay="0"/>
                                  </p:stCondLst>
                                  <p:childTnLst>
                                    <p:animRot by="120000">
                                      <p:cBhvr>
                                        <p:cTn id="50" dur="200" fill="hold">
                                          <p:stCondLst>
                                            <p:cond delay="0"/>
                                          </p:stCondLst>
                                        </p:cTn>
                                        <p:tgtEl>
                                          <p:spTgt spid="24"/>
                                        </p:tgtEl>
                                        <p:attrNameLst>
                                          <p:attrName>r</p:attrName>
                                        </p:attrNameLst>
                                      </p:cBhvr>
                                    </p:animRot>
                                    <p:animRot by="-240000">
                                      <p:cBhvr>
                                        <p:cTn id="51" dur="400" fill="hold">
                                          <p:stCondLst>
                                            <p:cond delay="400"/>
                                          </p:stCondLst>
                                        </p:cTn>
                                        <p:tgtEl>
                                          <p:spTgt spid="24"/>
                                        </p:tgtEl>
                                        <p:attrNameLst>
                                          <p:attrName>r</p:attrName>
                                        </p:attrNameLst>
                                      </p:cBhvr>
                                    </p:animRot>
                                    <p:animRot by="240000">
                                      <p:cBhvr>
                                        <p:cTn id="52" dur="400" fill="hold">
                                          <p:stCondLst>
                                            <p:cond delay="800"/>
                                          </p:stCondLst>
                                        </p:cTn>
                                        <p:tgtEl>
                                          <p:spTgt spid="24"/>
                                        </p:tgtEl>
                                        <p:attrNameLst>
                                          <p:attrName>r</p:attrName>
                                        </p:attrNameLst>
                                      </p:cBhvr>
                                    </p:animRot>
                                    <p:animRot by="-240000">
                                      <p:cBhvr>
                                        <p:cTn id="53" dur="400" fill="hold">
                                          <p:stCondLst>
                                            <p:cond delay="1200"/>
                                          </p:stCondLst>
                                        </p:cTn>
                                        <p:tgtEl>
                                          <p:spTgt spid="24"/>
                                        </p:tgtEl>
                                        <p:attrNameLst>
                                          <p:attrName>r</p:attrName>
                                        </p:attrNameLst>
                                      </p:cBhvr>
                                    </p:animRot>
                                    <p:animRot by="120000">
                                      <p:cBhvr>
                                        <p:cTn id="54" dur="400" fill="hold">
                                          <p:stCondLst>
                                            <p:cond delay="1600"/>
                                          </p:stCondLst>
                                        </p:cTn>
                                        <p:tgtEl>
                                          <p:spTgt spid="24"/>
                                        </p:tgtEl>
                                        <p:attrNameLst>
                                          <p:attrName>r</p:attrName>
                                        </p:attrNameLst>
                                      </p:cBhvr>
                                    </p:animRot>
                                  </p:childTnLst>
                                </p:cTn>
                              </p:par>
                              <p:par>
                                <p:cTn id="55" presetID="32" presetClass="emph" presetSubtype="0" repeatCount="indefinite" fill="hold" nodeType="withEffect">
                                  <p:stCondLst>
                                    <p:cond delay="0"/>
                                  </p:stCondLst>
                                  <p:childTnLst>
                                    <p:animRot by="120000">
                                      <p:cBhvr>
                                        <p:cTn id="56" dur="200" fill="hold">
                                          <p:stCondLst>
                                            <p:cond delay="0"/>
                                          </p:stCondLst>
                                        </p:cTn>
                                        <p:tgtEl>
                                          <p:spTgt spid="25"/>
                                        </p:tgtEl>
                                        <p:attrNameLst>
                                          <p:attrName>r</p:attrName>
                                        </p:attrNameLst>
                                      </p:cBhvr>
                                    </p:animRot>
                                    <p:animRot by="-240000">
                                      <p:cBhvr>
                                        <p:cTn id="57" dur="400" fill="hold">
                                          <p:stCondLst>
                                            <p:cond delay="400"/>
                                          </p:stCondLst>
                                        </p:cTn>
                                        <p:tgtEl>
                                          <p:spTgt spid="25"/>
                                        </p:tgtEl>
                                        <p:attrNameLst>
                                          <p:attrName>r</p:attrName>
                                        </p:attrNameLst>
                                      </p:cBhvr>
                                    </p:animRot>
                                    <p:animRot by="240000">
                                      <p:cBhvr>
                                        <p:cTn id="58" dur="400" fill="hold">
                                          <p:stCondLst>
                                            <p:cond delay="800"/>
                                          </p:stCondLst>
                                        </p:cTn>
                                        <p:tgtEl>
                                          <p:spTgt spid="25"/>
                                        </p:tgtEl>
                                        <p:attrNameLst>
                                          <p:attrName>r</p:attrName>
                                        </p:attrNameLst>
                                      </p:cBhvr>
                                    </p:animRot>
                                    <p:animRot by="-240000">
                                      <p:cBhvr>
                                        <p:cTn id="59" dur="400" fill="hold">
                                          <p:stCondLst>
                                            <p:cond delay="1200"/>
                                          </p:stCondLst>
                                        </p:cTn>
                                        <p:tgtEl>
                                          <p:spTgt spid="25"/>
                                        </p:tgtEl>
                                        <p:attrNameLst>
                                          <p:attrName>r</p:attrName>
                                        </p:attrNameLst>
                                      </p:cBhvr>
                                    </p:animRot>
                                    <p:animRot by="120000">
                                      <p:cBhvr>
                                        <p:cTn id="60" dur="400" fill="hold">
                                          <p:stCondLst>
                                            <p:cond delay="1600"/>
                                          </p:stCondLst>
                                        </p:cTn>
                                        <p:tgtEl>
                                          <p:spTgt spid="25"/>
                                        </p:tgtEl>
                                        <p:attrNameLst>
                                          <p:attrName>r</p:attrName>
                                        </p:attrNameLst>
                                      </p:cBhvr>
                                    </p:animRot>
                                  </p:childTnLst>
                                </p:cTn>
                              </p:par>
                              <p:par>
                                <p:cTn id="61" presetID="32" presetClass="emph" presetSubtype="0" repeatCount="indefinite" fill="hold" nodeType="withEffect">
                                  <p:stCondLst>
                                    <p:cond delay="0"/>
                                  </p:stCondLst>
                                  <p:childTnLst>
                                    <p:animRot by="120000">
                                      <p:cBhvr>
                                        <p:cTn id="62" dur="300" fill="hold">
                                          <p:stCondLst>
                                            <p:cond delay="0"/>
                                          </p:stCondLst>
                                        </p:cTn>
                                        <p:tgtEl>
                                          <p:spTgt spid="26"/>
                                        </p:tgtEl>
                                        <p:attrNameLst>
                                          <p:attrName>r</p:attrName>
                                        </p:attrNameLst>
                                      </p:cBhvr>
                                    </p:animRot>
                                    <p:animRot by="-240000">
                                      <p:cBhvr>
                                        <p:cTn id="63" dur="600" fill="hold">
                                          <p:stCondLst>
                                            <p:cond delay="600"/>
                                          </p:stCondLst>
                                        </p:cTn>
                                        <p:tgtEl>
                                          <p:spTgt spid="26"/>
                                        </p:tgtEl>
                                        <p:attrNameLst>
                                          <p:attrName>r</p:attrName>
                                        </p:attrNameLst>
                                      </p:cBhvr>
                                    </p:animRot>
                                    <p:animRot by="240000">
                                      <p:cBhvr>
                                        <p:cTn id="64" dur="600" fill="hold">
                                          <p:stCondLst>
                                            <p:cond delay="1200"/>
                                          </p:stCondLst>
                                        </p:cTn>
                                        <p:tgtEl>
                                          <p:spTgt spid="26"/>
                                        </p:tgtEl>
                                        <p:attrNameLst>
                                          <p:attrName>r</p:attrName>
                                        </p:attrNameLst>
                                      </p:cBhvr>
                                    </p:animRot>
                                    <p:animRot by="-240000">
                                      <p:cBhvr>
                                        <p:cTn id="65" dur="600" fill="hold">
                                          <p:stCondLst>
                                            <p:cond delay="1800"/>
                                          </p:stCondLst>
                                        </p:cTn>
                                        <p:tgtEl>
                                          <p:spTgt spid="26"/>
                                        </p:tgtEl>
                                        <p:attrNameLst>
                                          <p:attrName>r</p:attrName>
                                        </p:attrNameLst>
                                      </p:cBhvr>
                                    </p:animRot>
                                    <p:animRot by="120000">
                                      <p:cBhvr>
                                        <p:cTn id="66" dur="600" fill="hold">
                                          <p:stCondLst>
                                            <p:cond delay="2400"/>
                                          </p:stCondLst>
                                        </p:cTn>
                                        <p:tgtEl>
                                          <p:spTgt spid="26"/>
                                        </p:tgtEl>
                                        <p:attrNameLst>
                                          <p:attrName>r</p:attrName>
                                        </p:attrNameLst>
                                      </p:cBhvr>
                                    </p:animRot>
                                  </p:childTnLst>
                                </p:cTn>
                              </p:par>
                            </p:childTnLst>
                          </p:cTn>
                        </p:par>
                      </p:childTnLst>
                    </p:cTn>
                  </p:par>
                </p:childTnLst>
              </p:cTn>
              <p:nextCondLst>
                <p:cond evt="onClick" delay="0">
                  <p:tgtEl>
                    <p:spTgt spid="15"/>
                  </p:tgtEl>
                </p:cond>
              </p:nextCondLst>
            </p:seq>
            <p:seq concurrent="1" nextAc="seek">
              <p:cTn id="67" restart="whenNotActive" fill="hold" evtFilter="cancelBubble" nodeType="interactiveSeq">
                <p:stCondLst>
                  <p:cond evt="onClick" delay="0">
                    <p:tgtEl>
                      <p:spTgt spid="12"/>
                    </p:tgtEl>
                  </p:cond>
                </p:stCondLst>
                <p:endSync evt="end" delay="0">
                  <p:rtn val="all"/>
                </p:endSync>
                <p:childTnLst>
                  <p:par>
                    <p:cTn id="68" fill="hold">
                      <p:stCondLst>
                        <p:cond delay="0"/>
                      </p:stCondLst>
                      <p:childTnLst>
                        <p:par>
                          <p:cTn id="69" fill="hold">
                            <p:stCondLst>
                              <p:cond delay="0"/>
                            </p:stCondLst>
                            <p:childTnLst>
                              <p:par>
                                <p:cTn id="70" presetID="1" presetClass="exit" presetSubtype="0" fill="hold" nodeType="withEffect">
                                  <p:stCondLst>
                                    <p:cond delay="0"/>
                                  </p:stCondLst>
                                  <p:childTnLst>
                                    <p:set>
                                      <p:cBhvr>
                                        <p:cTn id="71" dur="1" fill="hold">
                                          <p:stCondLst>
                                            <p:cond delay="0"/>
                                          </p:stCondLst>
                                        </p:cTn>
                                        <p:tgtEl>
                                          <p:spTgt spid="1029"/>
                                        </p:tgtEl>
                                        <p:attrNameLst>
                                          <p:attrName>style.visibility</p:attrName>
                                        </p:attrNameLst>
                                      </p:cBhvr>
                                      <p:to>
                                        <p:strVal val="hidden"/>
                                      </p:to>
                                    </p:set>
                                  </p:childTnLst>
                                </p:cTn>
                              </p:par>
                              <p:par>
                                <p:cTn id="72" presetID="1" presetClass="mediacall" presetSubtype="0" fill="hold" nodeType="withEffect">
                                  <p:stCondLst>
                                    <p:cond delay="0"/>
                                  </p:stCondLst>
                                  <p:childTnLst>
                                    <p:cmd type="call" cmd="playFrom(0.0)">
                                      <p:cBhvr>
                                        <p:cTn id="73" dur="4744" fill="hold"/>
                                        <p:tgtEl>
                                          <p:spTgt spid="51"/>
                                        </p:tgtEl>
                                      </p:cBhvr>
                                    </p:cmd>
                                  </p:childTnLst>
                                </p:cTn>
                              </p:par>
                              <p:par>
                                <p:cTn id="74" presetID="21" presetClass="emph" presetSubtype="0" repeatCount="indefinite" fill="hold" grpId="1" nodeType="withEffect">
                                  <p:stCondLst>
                                    <p:cond delay="0"/>
                                  </p:stCondLst>
                                  <p:childTnLst>
                                    <p:animClr clrSpc="hsl" dir="cw">
                                      <p:cBhvr override="childStyle">
                                        <p:cTn id="75" dur="500" fill="hold"/>
                                        <p:tgtEl>
                                          <p:spTgt spid="12"/>
                                        </p:tgtEl>
                                        <p:attrNameLst>
                                          <p:attrName>style.color</p:attrName>
                                        </p:attrNameLst>
                                      </p:cBhvr>
                                      <p:by>
                                        <p:hsl h="7200000" s="0" l="0"/>
                                      </p:by>
                                    </p:animClr>
                                    <p:animClr clrSpc="hsl" dir="cw">
                                      <p:cBhvr>
                                        <p:cTn id="76" dur="500" fill="hold"/>
                                        <p:tgtEl>
                                          <p:spTgt spid="12"/>
                                        </p:tgtEl>
                                        <p:attrNameLst>
                                          <p:attrName>fillcolor</p:attrName>
                                        </p:attrNameLst>
                                      </p:cBhvr>
                                      <p:by>
                                        <p:hsl h="7200000" s="0" l="0"/>
                                      </p:by>
                                    </p:animClr>
                                    <p:animClr clrSpc="hsl" dir="cw">
                                      <p:cBhvr>
                                        <p:cTn id="77" dur="500" fill="hold"/>
                                        <p:tgtEl>
                                          <p:spTgt spid="12"/>
                                        </p:tgtEl>
                                        <p:attrNameLst>
                                          <p:attrName>stroke.color</p:attrName>
                                        </p:attrNameLst>
                                      </p:cBhvr>
                                      <p:by>
                                        <p:hsl h="7200000" s="0" l="0"/>
                                      </p:by>
                                    </p:animClr>
                                    <p:set>
                                      <p:cBhvr>
                                        <p:cTn id="78" dur="500" fill="hold"/>
                                        <p:tgtEl>
                                          <p:spTgt spid="12"/>
                                        </p:tgtEl>
                                        <p:attrNameLst>
                                          <p:attrName>fill.type</p:attrName>
                                        </p:attrNameLst>
                                      </p:cBhvr>
                                      <p:to>
                                        <p:strVal val="solid"/>
                                      </p:to>
                                    </p:set>
                                  </p:childTnLst>
                                </p:cTn>
                              </p:par>
                              <p:par>
                                <p:cTn id="79" presetID="1" presetClass="entr" presetSubtype="0" fill="hold" nodeType="withEffect">
                                  <p:stCondLst>
                                    <p:cond delay="0"/>
                                  </p:stCondLst>
                                  <p:childTnLst>
                                    <p:set>
                                      <p:cBhvr>
                                        <p:cTn id="80" dur="1" fill="hold">
                                          <p:stCondLst>
                                            <p:cond delay="0"/>
                                          </p:stCondLst>
                                        </p:cTn>
                                        <p:tgtEl>
                                          <p:spTgt spid="1028"/>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2"/>
                                        </p:tgtEl>
                                        <p:attrNameLst>
                                          <p:attrName>style.visibility</p:attrName>
                                        </p:attrNameLst>
                                      </p:cBhvr>
                                      <p:to>
                                        <p:strVal val="visible"/>
                                      </p:to>
                                    </p:set>
                                  </p:childTnLst>
                                </p:cTn>
                              </p:par>
                              <p:par>
                                <p:cTn id="85" presetID="32" presetClass="emph" presetSubtype="0" repeatCount="indefinite" fill="hold" nodeType="withEffect">
                                  <p:stCondLst>
                                    <p:cond delay="0"/>
                                  </p:stCondLst>
                                  <p:childTnLst>
                                    <p:animRot by="120000">
                                      <p:cBhvr>
                                        <p:cTn id="86" dur="100" fill="hold">
                                          <p:stCondLst>
                                            <p:cond delay="0"/>
                                          </p:stCondLst>
                                        </p:cTn>
                                        <p:tgtEl>
                                          <p:spTgt spid="2"/>
                                        </p:tgtEl>
                                        <p:attrNameLst>
                                          <p:attrName>r</p:attrName>
                                        </p:attrNameLst>
                                      </p:cBhvr>
                                    </p:animRot>
                                    <p:animRot by="-240000">
                                      <p:cBhvr>
                                        <p:cTn id="87" dur="200" fill="hold">
                                          <p:stCondLst>
                                            <p:cond delay="200"/>
                                          </p:stCondLst>
                                        </p:cTn>
                                        <p:tgtEl>
                                          <p:spTgt spid="2"/>
                                        </p:tgtEl>
                                        <p:attrNameLst>
                                          <p:attrName>r</p:attrName>
                                        </p:attrNameLst>
                                      </p:cBhvr>
                                    </p:animRot>
                                    <p:animRot by="240000">
                                      <p:cBhvr>
                                        <p:cTn id="88" dur="200" fill="hold">
                                          <p:stCondLst>
                                            <p:cond delay="400"/>
                                          </p:stCondLst>
                                        </p:cTn>
                                        <p:tgtEl>
                                          <p:spTgt spid="2"/>
                                        </p:tgtEl>
                                        <p:attrNameLst>
                                          <p:attrName>r</p:attrName>
                                        </p:attrNameLst>
                                      </p:cBhvr>
                                    </p:animRot>
                                    <p:animRot by="-240000">
                                      <p:cBhvr>
                                        <p:cTn id="89" dur="200" fill="hold">
                                          <p:stCondLst>
                                            <p:cond delay="600"/>
                                          </p:stCondLst>
                                        </p:cTn>
                                        <p:tgtEl>
                                          <p:spTgt spid="2"/>
                                        </p:tgtEl>
                                        <p:attrNameLst>
                                          <p:attrName>r</p:attrName>
                                        </p:attrNameLst>
                                      </p:cBhvr>
                                    </p:animRot>
                                    <p:animRot by="120000">
                                      <p:cBhvr>
                                        <p:cTn id="90" dur="200" fill="hold">
                                          <p:stCondLst>
                                            <p:cond delay="800"/>
                                          </p:stCondLst>
                                        </p:cTn>
                                        <p:tgtEl>
                                          <p:spTgt spid="2"/>
                                        </p:tgtEl>
                                        <p:attrNameLst>
                                          <p:attrName>r</p:attrName>
                                        </p:attrNameLst>
                                      </p:cBhvr>
                                    </p:animRot>
                                  </p:childTnLst>
                                </p:cTn>
                              </p:par>
                              <p:par>
                                <p:cTn id="91" presetID="32" presetClass="emph" presetSubtype="0" repeatCount="indefinite" fill="hold" grpId="1" nodeType="withEffect">
                                  <p:stCondLst>
                                    <p:cond delay="0"/>
                                  </p:stCondLst>
                                  <p:childTnLst>
                                    <p:animRot by="120000">
                                      <p:cBhvr>
                                        <p:cTn id="92" dur="100" fill="hold">
                                          <p:stCondLst>
                                            <p:cond delay="0"/>
                                          </p:stCondLst>
                                        </p:cTn>
                                        <p:tgtEl>
                                          <p:spTgt spid="5"/>
                                        </p:tgtEl>
                                        <p:attrNameLst>
                                          <p:attrName>r</p:attrName>
                                        </p:attrNameLst>
                                      </p:cBhvr>
                                    </p:animRot>
                                    <p:animRot by="-240000">
                                      <p:cBhvr>
                                        <p:cTn id="93" dur="200" fill="hold">
                                          <p:stCondLst>
                                            <p:cond delay="200"/>
                                          </p:stCondLst>
                                        </p:cTn>
                                        <p:tgtEl>
                                          <p:spTgt spid="5"/>
                                        </p:tgtEl>
                                        <p:attrNameLst>
                                          <p:attrName>r</p:attrName>
                                        </p:attrNameLst>
                                      </p:cBhvr>
                                    </p:animRot>
                                    <p:animRot by="240000">
                                      <p:cBhvr>
                                        <p:cTn id="94" dur="200" fill="hold">
                                          <p:stCondLst>
                                            <p:cond delay="400"/>
                                          </p:stCondLst>
                                        </p:cTn>
                                        <p:tgtEl>
                                          <p:spTgt spid="5"/>
                                        </p:tgtEl>
                                        <p:attrNameLst>
                                          <p:attrName>r</p:attrName>
                                        </p:attrNameLst>
                                      </p:cBhvr>
                                    </p:animRot>
                                    <p:animRot by="-240000">
                                      <p:cBhvr>
                                        <p:cTn id="95" dur="200" fill="hold">
                                          <p:stCondLst>
                                            <p:cond delay="600"/>
                                          </p:stCondLst>
                                        </p:cTn>
                                        <p:tgtEl>
                                          <p:spTgt spid="5"/>
                                        </p:tgtEl>
                                        <p:attrNameLst>
                                          <p:attrName>r</p:attrName>
                                        </p:attrNameLst>
                                      </p:cBhvr>
                                    </p:animRot>
                                    <p:animRot by="120000">
                                      <p:cBhvr>
                                        <p:cTn id="96" dur="200" fill="hold">
                                          <p:stCondLst>
                                            <p:cond delay="800"/>
                                          </p:stCondLst>
                                        </p:cTn>
                                        <p:tgtEl>
                                          <p:spTgt spid="5"/>
                                        </p:tgtEl>
                                        <p:attrNameLst>
                                          <p:attrName>r</p:attrName>
                                        </p:attrNameLst>
                                      </p:cBhvr>
                                    </p:animRot>
                                  </p:childTnLst>
                                </p:cTn>
                              </p:par>
                              <p:par>
                                <p:cTn id="97" presetID="32" presetClass="emph" presetSubtype="0" repeatCount="indefinite" fill="hold" nodeType="withEffect">
                                  <p:stCondLst>
                                    <p:cond delay="0"/>
                                  </p:stCondLst>
                                  <p:childTnLst>
                                    <p:animRot by="120000">
                                      <p:cBhvr>
                                        <p:cTn id="98" dur="300" fill="hold">
                                          <p:stCondLst>
                                            <p:cond delay="0"/>
                                          </p:stCondLst>
                                        </p:cTn>
                                        <p:tgtEl>
                                          <p:spTgt spid="1028"/>
                                        </p:tgtEl>
                                        <p:attrNameLst>
                                          <p:attrName>r</p:attrName>
                                        </p:attrNameLst>
                                      </p:cBhvr>
                                    </p:animRot>
                                    <p:animRot by="-240000">
                                      <p:cBhvr>
                                        <p:cTn id="99" dur="600" fill="hold">
                                          <p:stCondLst>
                                            <p:cond delay="600"/>
                                          </p:stCondLst>
                                        </p:cTn>
                                        <p:tgtEl>
                                          <p:spTgt spid="1028"/>
                                        </p:tgtEl>
                                        <p:attrNameLst>
                                          <p:attrName>r</p:attrName>
                                        </p:attrNameLst>
                                      </p:cBhvr>
                                    </p:animRot>
                                    <p:animRot by="240000">
                                      <p:cBhvr>
                                        <p:cTn id="100" dur="600" fill="hold">
                                          <p:stCondLst>
                                            <p:cond delay="1200"/>
                                          </p:stCondLst>
                                        </p:cTn>
                                        <p:tgtEl>
                                          <p:spTgt spid="1028"/>
                                        </p:tgtEl>
                                        <p:attrNameLst>
                                          <p:attrName>r</p:attrName>
                                        </p:attrNameLst>
                                      </p:cBhvr>
                                    </p:animRot>
                                    <p:animRot by="-240000">
                                      <p:cBhvr>
                                        <p:cTn id="101" dur="600" fill="hold">
                                          <p:stCondLst>
                                            <p:cond delay="1800"/>
                                          </p:stCondLst>
                                        </p:cTn>
                                        <p:tgtEl>
                                          <p:spTgt spid="1028"/>
                                        </p:tgtEl>
                                        <p:attrNameLst>
                                          <p:attrName>r</p:attrName>
                                        </p:attrNameLst>
                                      </p:cBhvr>
                                    </p:animRot>
                                    <p:animRot by="120000">
                                      <p:cBhvr>
                                        <p:cTn id="102" dur="600" fill="hold">
                                          <p:stCondLst>
                                            <p:cond delay="2400"/>
                                          </p:stCondLst>
                                        </p:cTn>
                                        <p:tgtEl>
                                          <p:spTgt spid="1028"/>
                                        </p:tgtEl>
                                        <p:attrNameLst>
                                          <p:attrName>r</p:attrName>
                                        </p:attrNameLst>
                                      </p:cBhvr>
                                    </p:animRot>
                                  </p:childTnLst>
                                </p:cTn>
                              </p:par>
                            </p:childTnLst>
                          </p:cTn>
                        </p:par>
                      </p:childTnLst>
                    </p:cTn>
                  </p:par>
                </p:childTnLst>
              </p:cTn>
              <p:nextCondLst>
                <p:cond evt="onClick" delay="0">
                  <p:tgtEl>
                    <p:spTgt spid="12"/>
                  </p:tgtEl>
                </p:cond>
              </p:nextCondLst>
            </p:seq>
            <p:seq concurrent="1" nextAc="seek">
              <p:cTn id="103" restart="whenNotActive" fill="hold" evtFilter="cancelBubble" nodeType="interactiveSeq">
                <p:stCondLst>
                  <p:cond evt="onClick" delay="0">
                    <p:tgtEl>
                      <p:spTgt spid="18"/>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nodeType="clickEffect">
                                  <p:stCondLst>
                                    <p:cond delay="0"/>
                                  </p:stCondLst>
                                  <p:childTnLst>
                                    <p:animRot by="21600000">
                                      <p:cBhvr>
                                        <p:cTn id="107" dur="10000" fill="hold"/>
                                        <p:tgtEl>
                                          <p:spTgt spid="21"/>
                                        </p:tgtEl>
                                        <p:attrNameLst>
                                          <p:attrName>r</p:attrName>
                                        </p:attrNameLst>
                                      </p:cBhvr>
                                    </p:animRot>
                                  </p:childTnLst>
                                </p:cTn>
                              </p:par>
                            </p:childTnLst>
                          </p:cTn>
                        </p:par>
                        <p:par>
                          <p:cTn id="108" fill="hold">
                            <p:stCondLst>
                              <p:cond delay="10000"/>
                            </p:stCondLst>
                            <p:childTnLst>
                              <p:par>
                                <p:cTn id="109" presetID="1" presetClass="entr" presetSubtype="0" fill="hold" grpId="0" nodeType="afterEffect">
                                  <p:stCondLst>
                                    <p:cond delay="0"/>
                                  </p:stCondLst>
                                  <p:childTnLst>
                                    <p:set>
                                      <p:cBhvr>
                                        <p:cTn id="110" dur="1" fill="hold">
                                          <p:stCondLst>
                                            <p:cond delay="0"/>
                                          </p:stCondLst>
                                        </p:cTn>
                                        <p:tgtEl>
                                          <p:spTgt spid="50"/>
                                        </p:tgtEl>
                                        <p:attrNameLst>
                                          <p:attrName>style.visibility</p:attrName>
                                        </p:attrNameLst>
                                      </p:cBhvr>
                                      <p:to>
                                        <p:strVal val="visible"/>
                                      </p:to>
                                    </p:set>
                                  </p:childTnLst>
                                </p:cTn>
                              </p:par>
                              <p:par>
                                <p:cTn id="111" presetID="1" presetClass="exit" presetSubtype="0" fill="hold" grpId="1" nodeType="withEffect">
                                  <p:stCondLst>
                                    <p:cond delay="2000"/>
                                  </p:stCondLst>
                                  <p:childTnLst>
                                    <p:set>
                                      <p:cBhvr>
                                        <p:cTn id="112"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audio>
              <p:cMediaNode vol="80000">
                <p:cTn id="113" fill="hold" display="0">
                  <p:stCondLst>
                    <p:cond delay="indefinite"/>
                  </p:stCondLst>
                  <p:endCondLst>
                    <p:cond evt="onStopAudio" delay="0">
                      <p:tgtEl>
                        <p:sldTgt/>
                      </p:tgtEl>
                    </p:cond>
                  </p:endCondLst>
                </p:cTn>
                <p:tgtEl>
                  <p:spTgt spid="51"/>
                </p:tgtEl>
              </p:cMediaNode>
            </p:audio>
          </p:childTnLst>
        </p:cTn>
      </p:par>
    </p:tnLst>
    <p:bldLst>
      <p:bldP spid="12" grpId="0" animBg="1"/>
      <p:bldP spid="12" grpId="1" animBg="1"/>
      <p:bldP spid="15" grpId="0" animBg="1"/>
      <p:bldP spid="15" grpId="1" animBg="1"/>
      <p:bldP spid="4" grpId="0"/>
      <p:bldP spid="5" grpId="0" animBg="1"/>
      <p:bldP spid="5" grpId="1" animBg="1"/>
      <p:bldP spid="24" grpId="0" animBg="1"/>
      <p:bldP spid="24" grpId="1" animBg="1"/>
      <p:bldP spid="50" grpId="0" animBg="1"/>
      <p:bldP spid="5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249BC14-F1C4-4295-BEC7-7F47C38864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18">
            <a:extLst>
              <a:ext uri="{FF2B5EF4-FFF2-40B4-BE49-F238E27FC236}">
                <a16:creationId xmlns:a16="http://schemas.microsoft.com/office/drawing/2014/main" id="{24BDCB22-0369-40F5-AECC-34886F39ACD2}"/>
              </a:ext>
            </a:extLst>
          </p:cNvPr>
          <p:cNvSpPr>
            <a:spLocks noChangeArrowheads="1"/>
          </p:cNvSpPr>
          <p:nvPr>
            <p:custDataLst>
              <p:tags r:id="rId1"/>
            </p:custDataLst>
          </p:nvPr>
        </p:nvSpPr>
        <p:spPr bwMode="auto">
          <a:xfrm>
            <a:off x="2307278" y="2224045"/>
            <a:ext cx="7361234" cy="92333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6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altLang="zh-CN" sz="6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2: </a:t>
            </a:r>
            <a:r>
              <a:rPr kumimoji="0" lang="en-US" altLang="zh-CN" sz="6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Mùa</a:t>
            </a:r>
            <a:r>
              <a:rPr kumimoji="0" lang="en-US" altLang="zh-CN" sz="6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zh-CN" sz="6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r>
              <a:rPr kumimoji="0" lang="en-US" altLang="zh-CN" sz="6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zh-CN" sz="6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nổi</a:t>
            </a:r>
            <a:endParaRPr kumimoji="0" lang="en-US" altLang="zh-CN" sz="6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8" name="龚芝怡 - 卓别林">
            <a:hlinkClick r:id="" action="ppaction://media"/>
            <a:extLst>
              <a:ext uri="{FF2B5EF4-FFF2-40B4-BE49-F238E27FC236}">
                <a16:creationId xmlns:a16="http://schemas.microsoft.com/office/drawing/2014/main" id="{9AF2E990-8637-4BC3-B373-6E69B81EAB96}"/>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027113" y="-1600200"/>
            <a:ext cx="609600" cy="609600"/>
          </a:xfrm>
          <a:prstGeom prst="rect">
            <a:avLst/>
          </a:prstGeom>
        </p:spPr>
      </p:pic>
    </p:spTree>
    <p:extLst>
      <p:ext uri="{BB962C8B-B14F-4D97-AF65-F5344CB8AC3E}">
        <p14:creationId xmlns:p14="http://schemas.microsoft.com/office/powerpoint/2010/main" val="399178041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grpId="0" nodeType="clickEffect" p14:presetBounceEnd="50000">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14:bounceEnd="50000">
                                          <p:cBhvr additive="base">
                                            <p:cTn id="14"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16" repeatCount="indefinite" fill="remove" display="0">
                      <p:stCondLst>
                        <p:cond delay="indefinite"/>
                      </p:stCondLst>
                      <p:endCondLst>
                        <p:cond evt="onStopAudio" delay="0">
                          <p:tgtEl>
                            <p:sldTgt/>
                          </p:tgtEl>
                        </p:cond>
                      </p:endCondLst>
                    </p:cTn>
                    <p:tgtEl>
                      <p:spTgt spid="18"/>
                    </p:tgtEl>
                  </p:cMediaNode>
                </p:audio>
              </p:childTnLst>
            </p:cTn>
          </p:par>
        </p:tnLst>
        <p:bldLst>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ppt_x"/>
                                              </p:val>
                                            </p:tav>
                                            <p:tav tm="100000">
                                              <p:val>
                                                <p:strVal val="#ppt_x"/>
                                              </p:val>
                                            </p:tav>
                                          </p:tavLst>
                                        </p:anim>
                                        <p:anim calcmode="lin" valueType="num">
                                          <p:cBhvr additive="base">
                                            <p:cTn id="15"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16" repeatCount="indefinite" fill="remove" display="0">
                      <p:stCondLst>
                        <p:cond delay="indefinite"/>
                      </p:stCondLst>
                      <p:endCondLst>
                        <p:cond evt="onStopAudio" delay="0">
                          <p:tgtEl>
                            <p:sldTgt/>
                          </p:tgtEl>
                        </p:cond>
                      </p:endCondLst>
                    </p:cTn>
                    <p:tgtEl>
                      <p:spTgt spid="18"/>
                    </p:tgtEl>
                  </p:cMediaNode>
                </p:audio>
              </p:childTnLst>
            </p:cTn>
          </p:par>
        </p:tnLst>
        <p:bldLst>
          <p:bldP spid="1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screen"/>
          <a:stretch>
            <a:fillRect/>
          </a:stretch>
        </p:blipFill>
        <p:spPr>
          <a:xfrm>
            <a:off x="8230481" y="0"/>
            <a:ext cx="3296636" cy="6858000"/>
          </a:xfrm>
          <a:prstGeom prst="rect">
            <a:avLst/>
          </a:prstGeom>
        </p:spPr>
      </p:pic>
      <p:sp>
        <p:nvSpPr>
          <p:cNvPr id="6" name="文本框 5"/>
          <p:cNvSpPr txBox="1"/>
          <p:nvPr/>
        </p:nvSpPr>
        <p:spPr>
          <a:xfrm>
            <a:off x="1534881" y="2613392"/>
            <a:ext cx="5957300" cy="16312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0" b="1" i="0" u="none" strike="noStrike" kern="1200" cap="none" spc="-300" normalizeH="0" baseline="0" noProof="0" dirty="0" err="1">
                <a:ln>
                  <a:noFill/>
                </a:ln>
                <a:solidFill>
                  <a:srgbClr val="39B72B"/>
                </a:solidFill>
                <a:effectLst/>
                <a:uLnTx/>
                <a:uFillTx/>
                <a:latin typeface="Arial-Rounded" panose="020B0500000000000000" pitchFamily="34" charset="0"/>
                <a:ea typeface="Arial-Rounded" panose="020B0500000000000000" pitchFamily="34" charset="0"/>
                <a:cs typeface="Arial-Rounded" panose="020B0500000000000000" pitchFamily="34" charset="0"/>
              </a:rPr>
              <a:t>Tiết</a:t>
            </a:r>
            <a:r>
              <a:rPr kumimoji="0" lang="en-US" altLang="zh-CN" sz="10000" b="1" i="0" u="none" strike="noStrike" kern="1200" cap="none" spc="-300" normalizeH="0" baseline="0" noProof="0" dirty="0">
                <a:ln>
                  <a:noFill/>
                </a:ln>
                <a:solidFill>
                  <a:srgbClr val="39B72B"/>
                </a:solidFill>
                <a:effectLst/>
                <a:uLnTx/>
                <a:uFillTx/>
                <a:latin typeface="Arial-Rounded" panose="020B0500000000000000" pitchFamily="34" charset="0"/>
                <a:ea typeface="Arial-Rounded" panose="020B0500000000000000" pitchFamily="34" charset="0"/>
                <a:cs typeface="Arial-Rounded" panose="020B0500000000000000" pitchFamily="34" charset="0"/>
              </a:rPr>
              <a:t> 1 + 2</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ARA_SHOWWINDOW" val="0"/>
  <p:tag name="ARS_CHARTPOINTWIDTH" val="0.5"/>
  <p:tag name="ARS_CHARTSHOWITEMTEXT" val="0"/>
</p:tagLst>
</file>

<file path=ppt/tags/tag3.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ARA_SHOWWINDOW" val="0"/>
  <p:tag name="ARS_CHARTPOINTWIDTH" val="0.5"/>
  <p:tag name="ARS_CHARTSHOWITEMTEXT" val="0"/>
</p:tagLst>
</file>

<file path=ppt/tags/tag4.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ARA_SHOWWINDOW" val="0"/>
  <p:tag name="ARS_CHARTPOINTWIDTH" val="0.5"/>
  <p:tag name="ARS_CHARTSHOWITEMTEXT" val="0"/>
</p:tagLst>
</file>

<file path=ppt/tags/tag5.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ARA_SHOWWINDOW" val="0"/>
  <p:tag name="ARS_CHARTPOINTWIDTH" val="0.5"/>
  <p:tag name="ARS_CHARTSHOWITEMTEXT" val="0"/>
</p:tagLst>
</file>

<file path=ppt/tags/tag6.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ARA_SHOWWINDOW" val="0"/>
  <p:tag name="ARS_CHARTPOINTWIDTH" val="0.5"/>
  <p:tag name="ARS_CHARTSHOWITEMTEXT" val="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Doodle Sketchbook by Slidesgo">
  <a:themeElements>
    <a:clrScheme name="Simple Light">
      <a:dk1>
        <a:srgbClr val="213054"/>
      </a:dk1>
      <a:lt1>
        <a:srgbClr val="BAE5E4"/>
      </a:lt1>
      <a:dk2>
        <a:srgbClr val="A889CC"/>
      </a:dk2>
      <a:lt2>
        <a:srgbClr val="FC7D77"/>
      </a:lt2>
      <a:accent1>
        <a:srgbClr val="FFAB40"/>
      </a:accent1>
      <a:accent2>
        <a:srgbClr val="FFFFFF"/>
      </a:accent2>
      <a:accent3>
        <a:srgbClr val="213054"/>
      </a:accent3>
      <a:accent4>
        <a:srgbClr val="BAE5E4"/>
      </a:accent4>
      <a:accent5>
        <a:srgbClr val="A889CC"/>
      </a:accent5>
      <a:accent6>
        <a:srgbClr val="FC7D77"/>
      </a:accent6>
      <a:hlink>
        <a:srgbClr val="213054"/>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https://www.freeppt7.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2sljho3q">
      <a:majorFont>
        <a:latin typeface="Arial"/>
        <a:ea typeface="汉仪跳跳体简"/>
        <a:cs typeface=""/>
      </a:majorFont>
      <a:minorFont>
        <a:latin typeface="Arial"/>
        <a:ea typeface="汉仪跳跳体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1338</Words>
  <Application>Microsoft Office PowerPoint</Application>
  <PresentationFormat>Widescreen</PresentationFormat>
  <Paragraphs>124</Paragraphs>
  <Slides>23</Slides>
  <Notes>10</Notes>
  <HiddenSlides>0</HiddenSlides>
  <MMClips>8</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23</vt:i4>
      </vt:variant>
    </vt:vector>
  </HeadingPairs>
  <TitlesOfParts>
    <vt:vector size="39" baseType="lpstr">
      <vt:lpstr>等线</vt:lpstr>
      <vt:lpstr>等线 Light</vt:lpstr>
      <vt:lpstr>微软雅黑</vt:lpstr>
      <vt:lpstr>Arial</vt:lpstr>
      <vt:lpstr>Arial-Rounded</vt:lpstr>
      <vt:lpstr>Calibri</vt:lpstr>
      <vt:lpstr>Calibri Light</vt:lpstr>
      <vt:lpstr>Kalam</vt:lpstr>
      <vt:lpstr>Montserrat</vt:lpstr>
      <vt:lpstr>Times New Roman</vt:lpstr>
      <vt:lpstr>1_Office Theme</vt:lpstr>
      <vt:lpstr>千图网拥有20W+精美PPT模板 更多PPT模板下载至：www.58pic.com/office/ppt​​</vt:lpstr>
      <vt:lpstr>1_Doodle Sketchbook by Slidesgo</vt:lpstr>
      <vt:lpstr>1_Office 主题</vt:lpstr>
      <vt:lpstr>3_Office 主题​​</vt:lpstr>
      <vt:lpstr>1_https://www.freeppt7.com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thao</dc:creator>
  <cp:lastModifiedBy>Nguyễn Thị Huyền Trang</cp:lastModifiedBy>
  <cp:revision>4</cp:revision>
  <dcterms:created xsi:type="dcterms:W3CDTF">2021-07-31T09:46:09Z</dcterms:created>
  <dcterms:modified xsi:type="dcterms:W3CDTF">2022-01-14T02:22:42Z</dcterms:modified>
</cp:coreProperties>
</file>