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81" r:id="rId4"/>
    <p:sldMasterId id="2147483693" r:id="rId5"/>
  </p:sldMasterIdLst>
  <p:notesMasterIdLst>
    <p:notesMasterId r:id="rId24"/>
  </p:notesMasterIdLst>
  <p:sldIdLst>
    <p:sldId id="517" r:id="rId6"/>
    <p:sldId id="276" r:id="rId7"/>
    <p:sldId id="320" r:id="rId8"/>
    <p:sldId id="350" r:id="rId9"/>
    <p:sldId id="264" r:id="rId10"/>
    <p:sldId id="295" r:id="rId11"/>
    <p:sldId id="2007577139" r:id="rId12"/>
    <p:sldId id="2007577140" r:id="rId13"/>
    <p:sldId id="2007577096" r:id="rId14"/>
    <p:sldId id="2007577097" r:id="rId15"/>
    <p:sldId id="2007577098" r:id="rId16"/>
    <p:sldId id="2007577142" r:id="rId17"/>
    <p:sldId id="367" r:id="rId18"/>
    <p:sldId id="2007577101" r:id="rId19"/>
    <p:sldId id="328" r:id="rId20"/>
    <p:sldId id="2007577143" r:id="rId21"/>
    <p:sldId id="330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7A0ED-B0AA-44C3-BB53-B188C64EECCB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8850A-96DB-423A-90A8-73E2A8487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0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11530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64627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2815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96408" cy="365125"/>
          </a:xfrm>
        </p:spPr>
        <p:txBody>
          <a:bodyPr/>
          <a:lstStyle>
            <a:lvl1pPr>
              <a:defRPr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59013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9123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05350" y="5591419"/>
            <a:ext cx="2743200" cy="365125"/>
          </a:xfr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220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A1FF81B-DBB7-4526-9260-563900E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592" y="6538108"/>
            <a:ext cx="3496408" cy="36512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998547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6525094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47564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1/16/2024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6304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1/16/2024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73038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45513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236A2F6-D761-4A36-8016-88E9F93F7E24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7796955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646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3033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1185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3950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0390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3665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506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6746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314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879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4306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7941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1088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46216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36690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4889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311729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14698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9835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41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9764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041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0874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E1C4B5E-6EFC-495C-B47B-64926F595C2D}"/>
              </a:ext>
            </a:extLst>
          </p:cNvPr>
          <p:cNvSpPr txBox="1">
            <a:spLocks/>
          </p:cNvSpPr>
          <p:nvPr userDrawn="1"/>
        </p:nvSpPr>
        <p:spPr>
          <a:xfrm>
            <a:off x="9605596" y="6551856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13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034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76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 spd="slow">
    <p:push dir="u"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840B4D1-8126-424D-8200-0A24FF545693}"/>
              </a:ext>
            </a:extLst>
          </p:cNvPr>
          <p:cNvSpPr txBox="1">
            <a:spLocks/>
          </p:cNvSpPr>
          <p:nvPr userDrawn="1"/>
        </p:nvSpPr>
        <p:spPr>
          <a:xfrm>
            <a:off x="9605596" y="6492875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874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51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comments" Target="../comments/commen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1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23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2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80124" y="3238690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CHUYỆN BỐN MÙA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9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11605768" cy="6624161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264251" cy="2264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1DA7A-C122-45F9-978D-D1AC32E57F82}"/>
              </a:ext>
            </a:extLst>
          </p:cNvPr>
          <p:cNvSpPr txBox="1"/>
          <p:nvPr/>
        </p:nvSpPr>
        <p:spPr>
          <a:xfrm>
            <a:off x="2608443" y="1250878"/>
            <a:ext cx="7154436" cy="67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Ngắt nghỉ câu dài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69EF3-D111-4F75-A085-7E0A7F725B82}"/>
              </a:ext>
            </a:extLst>
          </p:cNvPr>
          <p:cNvSpPr/>
          <p:nvPr/>
        </p:nvSpPr>
        <p:spPr>
          <a:xfrm>
            <a:off x="2429121" y="1803341"/>
            <a:ext cx="7489277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98F476-C66C-44B7-8B79-D726021025B5}"/>
              </a:ext>
            </a:extLst>
          </p:cNvPr>
          <p:cNvCxnSpPr/>
          <p:nvPr/>
        </p:nvCxnSpPr>
        <p:spPr>
          <a:xfrm flipH="1">
            <a:off x="8433677" y="1849819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4DC106-7385-4516-B4BF-B6406B5A96E7}"/>
              </a:ext>
            </a:extLst>
          </p:cNvPr>
          <p:cNvCxnSpPr/>
          <p:nvPr/>
        </p:nvCxnSpPr>
        <p:spPr>
          <a:xfrm flipH="1">
            <a:off x="3770003" y="2578492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6056894" y="1897176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B16192-6EE8-4ED4-82FC-B1088330912D}"/>
              </a:ext>
            </a:extLst>
          </p:cNvPr>
          <p:cNvGrpSpPr/>
          <p:nvPr/>
        </p:nvGrpSpPr>
        <p:grpSpPr>
          <a:xfrm>
            <a:off x="7768600" y="2539101"/>
            <a:ext cx="188083" cy="471639"/>
            <a:chOff x="8719213" y="2921749"/>
            <a:chExt cx="141062" cy="3537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CA95CF7-CEAC-4753-A07F-49812224C97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8D9D20-E61B-4691-B78D-BB9DF14C87A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2CE43DD-6E3C-4901-A42B-929BD7B495D4}"/>
              </a:ext>
            </a:extLst>
          </p:cNvPr>
          <p:cNvSpPr/>
          <p:nvPr/>
        </p:nvSpPr>
        <p:spPr>
          <a:xfrm>
            <a:off x="2351361" y="3090543"/>
            <a:ext cx="7489277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 em</a:t>
            </a: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mới có bập bùng bếp lửa nhà sàn, mọi người có giấc ngủ ấm trong chăn.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DC11B-1A11-4F5D-BCEE-90801D64B859}"/>
              </a:ext>
            </a:extLst>
          </p:cNvPr>
          <p:cNvCxnSpPr>
            <a:cxnSpLocks/>
          </p:cNvCxnSpPr>
          <p:nvPr/>
        </p:nvCxnSpPr>
        <p:spPr>
          <a:xfrm flipH="1">
            <a:off x="3491135" y="3236855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8CDA36-9600-41F6-AFDD-DD6839F0BB6C}"/>
              </a:ext>
            </a:extLst>
          </p:cNvPr>
          <p:cNvCxnSpPr>
            <a:cxnSpLocks/>
          </p:cNvCxnSpPr>
          <p:nvPr/>
        </p:nvCxnSpPr>
        <p:spPr>
          <a:xfrm flipH="1">
            <a:off x="9062236" y="3270226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B3373C-1F9C-4F39-96A1-E20872CF73DB}"/>
              </a:ext>
            </a:extLst>
          </p:cNvPr>
          <p:cNvGrpSpPr/>
          <p:nvPr/>
        </p:nvGrpSpPr>
        <p:grpSpPr>
          <a:xfrm>
            <a:off x="7254757" y="3777907"/>
            <a:ext cx="179873" cy="471639"/>
            <a:chOff x="8719213" y="2921749"/>
            <a:chExt cx="141062" cy="35372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EF3A470-D03C-4DC6-BA58-B545B56A8457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C6F0CC6-F230-4D0B-B20C-06903CD0AB7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FA37399-2518-4320-AE79-142E972D5307}"/>
              </a:ext>
            </a:extLst>
          </p:cNvPr>
          <p:cNvSpPr/>
          <p:nvPr/>
        </p:nvSpPr>
        <p:spPr>
          <a:xfrm>
            <a:off x="2479517" y="4689720"/>
            <a:ext cx="7489277" cy="1316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 cháu Đông, cháu có công ấp ủ mầm sống để mùa xuân về cây cối đâm </a:t>
            </a: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chồi n</a:t>
            </a:r>
            <a:r>
              <a:rPr lang="en-US" sz="2800" kern="0" noProof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ả</a:t>
            </a: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 </a:t>
            </a: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lộc.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C3A283-71EF-430D-BC7F-BC2D356B4B3F}"/>
              </a:ext>
            </a:extLst>
          </p:cNvPr>
          <p:cNvCxnSpPr>
            <a:cxnSpLocks/>
          </p:cNvCxnSpPr>
          <p:nvPr/>
        </p:nvCxnSpPr>
        <p:spPr>
          <a:xfrm flipH="1">
            <a:off x="4941873" y="4797884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04B685-C10D-4418-8C45-DB09CCC08C33}"/>
              </a:ext>
            </a:extLst>
          </p:cNvPr>
          <p:cNvCxnSpPr>
            <a:cxnSpLocks/>
          </p:cNvCxnSpPr>
          <p:nvPr/>
        </p:nvCxnSpPr>
        <p:spPr>
          <a:xfrm flipH="1">
            <a:off x="9849166" y="4797884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A01477-3A11-41F0-914F-FCF492DB16A8}"/>
              </a:ext>
            </a:extLst>
          </p:cNvPr>
          <p:cNvCxnSpPr>
            <a:cxnSpLocks/>
          </p:cNvCxnSpPr>
          <p:nvPr/>
        </p:nvCxnSpPr>
        <p:spPr>
          <a:xfrm flipH="1">
            <a:off x="4403185" y="5415249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77C31E-CED2-4476-B294-D9717C325104}"/>
              </a:ext>
            </a:extLst>
          </p:cNvPr>
          <p:cNvGrpSpPr/>
          <p:nvPr/>
        </p:nvGrpSpPr>
        <p:grpSpPr>
          <a:xfrm>
            <a:off x="8133726" y="5411440"/>
            <a:ext cx="179873" cy="471639"/>
            <a:chOff x="8719213" y="2921749"/>
            <a:chExt cx="141062" cy="35372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0420429-8DE3-4009-BB87-E6D5E4036A31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1361506-B358-431A-97A3-0BCA228E29CE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F911A1-EE28-48BB-8752-01BEC9F34013}"/>
              </a:ext>
            </a:extLst>
          </p:cNvPr>
          <p:cNvCxnSpPr>
            <a:cxnSpLocks/>
          </p:cNvCxnSpPr>
          <p:nvPr/>
        </p:nvCxnSpPr>
        <p:spPr>
          <a:xfrm flipH="1">
            <a:off x="6917168" y="5415249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679564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</a:t>
            </a:r>
            <a:r>
              <a:rPr kumimoji="0" lang="en-V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596999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5088992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774964" y="1926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308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679564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</a:t>
            </a:r>
            <a:r>
              <a:rPr kumimoji="0" lang="en-V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596999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5088992"/>
            <a:ext cx="317355" cy="31735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494844FF-CDF3-477B-A4C6-C1A30919781B}"/>
              </a:ext>
            </a:extLst>
          </p:cNvPr>
          <p:cNvSpPr/>
          <p:nvPr/>
        </p:nvSpPr>
        <p:spPr>
          <a:xfrm>
            <a:off x="8978102" y="12325"/>
            <a:ext cx="2939963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733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C1D770-027B-4777-889E-AF13465BB061}"/>
              </a:ext>
            </a:extLst>
          </p:cNvPr>
          <p:cNvSpPr txBox="1"/>
          <p:nvPr/>
        </p:nvSpPr>
        <p:spPr>
          <a:xfrm>
            <a:off x="828446" y="480181"/>
            <a:ext cx="1110314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những mùa nào trong năm?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205B17-751F-413E-BEF4-1BFDE64A90A0}"/>
              </a:ext>
            </a:extLst>
          </p:cNvPr>
          <p:cNvSpPr txBox="1"/>
          <p:nvPr/>
        </p:nvSpPr>
        <p:spPr>
          <a:xfrm>
            <a:off x="828445" y="1507083"/>
            <a:ext cx="105882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tiên mùa hạ, vì sao thiếu nhi thích mùa thu?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8A4A0-A6D5-4810-81D3-969921B98388}"/>
              </a:ext>
            </a:extLst>
          </p:cNvPr>
          <p:cNvSpPr txBox="1"/>
          <p:nvPr/>
        </p:nvSpPr>
        <p:spPr>
          <a:xfrm>
            <a:off x="594804" y="2187174"/>
            <a:ext cx="1082187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 không có mùa thu thì không có đêm trăng rằm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rước đ</a:t>
            </a:r>
            <a:r>
              <a:rPr lang="en-US" sz="3200" kern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èn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phá cỗ,…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3EAB0F-B039-4834-9CF0-BD098ACEF37A}"/>
              </a:ext>
            </a:extLst>
          </p:cNvPr>
          <p:cNvSpPr txBox="1"/>
          <p:nvPr/>
        </p:nvSpPr>
        <p:spPr>
          <a:xfrm>
            <a:off x="594805" y="1004085"/>
            <a:ext cx="115320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bốn mùa xuân, hạ, thu, đông.</a:t>
            </a:r>
          </a:p>
        </p:txBody>
      </p:sp>
      <p:pic>
        <p:nvPicPr>
          <p:cNvPr id="21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2B1A1A81-FCBD-4E29-B0B5-24B8C80E0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2569036" y="2475202"/>
            <a:ext cx="6053971" cy="34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6279D4E5-79EC-4648-A1DA-D0357BBB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65" y="3190621"/>
            <a:ext cx="4507849" cy="30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DDE72F3B-2527-4C8C-BC7E-4D22D669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14" y="3429000"/>
            <a:ext cx="3066613" cy="30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BDD9B396-E6B3-42CF-945F-6F522920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8" y="4634144"/>
            <a:ext cx="2419862" cy="14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931758" y="140093"/>
            <a:ext cx="1039180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1030439" y="4596056"/>
            <a:ext cx="10293123" cy="1516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831862" y="979292"/>
            <a:ext cx="2036891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2868754" y="979291"/>
            <a:ext cx="2120633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058" y="1036960"/>
            <a:ext cx="1977643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374" y="1036960"/>
            <a:ext cx="201663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931758" y="2889273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053707" y="2913657"/>
            <a:ext cx="1935680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5110562" y="2901465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7167416" y="2904162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1030439" y="3765627"/>
            <a:ext cx="10955083" cy="542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708934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	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2396AAD3-425B-41CF-9729-CB6D2031372F}"/>
              </a:ext>
            </a:extLst>
          </p:cNvPr>
          <p:cNvSpPr/>
          <p:nvPr/>
        </p:nvSpPr>
        <p:spPr>
          <a:xfrm>
            <a:off x="9202044" y="49064"/>
            <a:ext cx="3116062" cy="862471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826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157031" y="1762837"/>
            <a:ext cx="8159768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 nào dưới đây là câu nêu đặc điểm?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a. Bốn nàng tiên cầm tay nhau trò chuyện.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108429" y="3873933"/>
            <a:ext cx="815976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Trò chơi: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177035" y="716909"/>
            <a:ext cx="6691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tập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1914144" y="117974"/>
            <a:ext cx="1715455" cy="1589127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2050540" y="3217084"/>
            <a:ext cx="512064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>
            <a:cxnSpLocks/>
          </p:cNvCxnSpPr>
          <p:nvPr/>
        </p:nvCxnSpPr>
        <p:spPr>
          <a:xfrm>
            <a:off x="5043948" y="3608462"/>
            <a:ext cx="4790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6236915" y="3608462"/>
            <a:ext cx="127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2521452" y="4581439"/>
            <a:ext cx="3096768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6394444" y="4581439"/>
            <a:ext cx="3096768" cy="73152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xuân có (…)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72123" y="2548648"/>
            <a:ext cx="5872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35953"/>
            <a:ext cx="927752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25352" y="835953"/>
            <a:ext cx="1072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thời tiết ngày hôm nay ở nơi em ở.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708934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	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id="{DFDAFC64-D92C-4E01-A2BD-AB6051CDEE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925" y="350880"/>
            <a:ext cx="487363" cy="4873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9117367" y="119698"/>
            <a:ext cx="261003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761707"/>
            <a:ext cx="9592817" cy="533458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7" y="-557371"/>
            <a:ext cx="3714501" cy="371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A1B1E-8859-47A1-87DB-DC5200AEDFFD}"/>
              </a:ext>
            </a:extLst>
          </p:cNvPr>
          <p:cNvSpPr txBox="1"/>
          <p:nvPr/>
        </p:nvSpPr>
        <p:spPr>
          <a:xfrm>
            <a:off x="2928357" y="2214521"/>
            <a:ext cx="7154436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 đọc lời thoại nhân vật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E6770-9634-410C-9B98-14327F0E6745}"/>
              </a:ext>
            </a:extLst>
          </p:cNvPr>
          <p:cNvSpPr txBox="1"/>
          <p:nvPr/>
        </p:nvSpPr>
        <p:spPr>
          <a:xfrm>
            <a:off x="2928354" y="3218316"/>
            <a:ext cx="7840608" cy="1812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 4 cô tiên: nhí nhảnh, hồn nhiên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 bà Đất: trầm lắng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A1FAB-3CF5-491F-9CD9-7766BAC0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9" y="452761"/>
            <a:ext cx="11186441" cy="6292373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8C20C6-9A80-4CD4-8CF0-3E26469E2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7" y="523081"/>
            <a:ext cx="10332156" cy="5811838"/>
          </a:xfrm>
        </p:spPr>
      </p:pic>
    </p:spTree>
    <p:extLst>
      <p:ext uri="{BB962C8B-B14F-4D97-AF65-F5344CB8AC3E}">
        <p14:creationId xmlns:p14="http://schemas.microsoft.com/office/powerpoint/2010/main" val="206388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 chồi nảy lộc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 trái ngọt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 bùng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trò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1407</Words>
  <Application>Microsoft Office PowerPoint</Application>
  <PresentationFormat>Widescreen</PresentationFormat>
  <Paragraphs>109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Kalam</vt:lpstr>
      <vt:lpstr>Montserrat</vt:lpstr>
      <vt:lpstr>Times New Roman</vt:lpstr>
      <vt:lpstr>Wingdings</vt:lpstr>
      <vt:lpstr>千图网拥有20W+精美PPT模板 更多PPT模板下载至：www.58pic.com/office/ppt​​</vt:lpstr>
      <vt:lpstr>1_Doodle Sketchbook by Slidesgo</vt:lpstr>
      <vt:lpstr>1_Office 主题</vt:lpstr>
      <vt:lpstr>3_Office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</cp:revision>
  <dcterms:created xsi:type="dcterms:W3CDTF">2021-07-31T09:13:27Z</dcterms:created>
  <dcterms:modified xsi:type="dcterms:W3CDTF">2024-01-16T05:18:12Z</dcterms:modified>
</cp:coreProperties>
</file>