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517" r:id="rId3"/>
    <p:sldId id="261" r:id="rId4"/>
    <p:sldId id="262" r:id="rId5"/>
    <p:sldId id="258" r:id="rId6"/>
    <p:sldId id="263" r:id="rId7"/>
    <p:sldId id="264" r:id="rId8"/>
    <p:sldId id="272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8E81-662F-44C4-9476-A4059872522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57B5-D3F3-4BF0-AF7C-24CD69EE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9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0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6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3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0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57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27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8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48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1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3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91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13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ĐỌC MỞ RỘNG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Câu chuyện, bài thơ viết về các mùa trong năm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958788" y="1819922"/>
            <a:ext cx="6826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câu chuyện, bài thơ viết về các mùa trong năm.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012E9CCC-61D6-4535-8BEF-B8DA9D31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8D1C6-E7DA-4C80-9E64-CBB8EA8D7BDA}"/>
              </a:ext>
            </a:extLst>
          </p:cNvPr>
          <p:cNvSpPr/>
          <p:nvPr/>
        </p:nvSpPr>
        <p:spPr>
          <a:xfrm>
            <a:off x="5289755" y="6492387"/>
            <a:ext cx="1858297" cy="2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FDE35-2E0B-4AB8-B3B5-21E52BCC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710754"/>
            <a:ext cx="6022020" cy="4516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2F8B65-AB67-4AA9-ACD5-AC8DFE7FA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4" y="417175"/>
            <a:ext cx="4912370" cy="58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4615-4834-4BB2-8543-501E2D50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FC473-98F5-4A2D-AA38-EFBEBCE72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31" y="276350"/>
            <a:ext cx="9143737" cy="5929142"/>
          </a:xfrm>
        </p:spPr>
      </p:pic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EE97E21-F053-48F9-B42E-B52C0425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23EA8-2388-4943-BB34-DCE5431AE346}"/>
              </a:ext>
            </a:extLst>
          </p:cNvPr>
          <p:cNvSpPr/>
          <p:nvPr/>
        </p:nvSpPr>
        <p:spPr>
          <a:xfrm>
            <a:off x="5289755" y="6492387"/>
            <a:ext cx="1858297" cy="2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738060" y="1856808"/>
            <a:ext cx="8169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em thích trong câu chuyện, bài thơ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页脚占位符 4">
            <a:extLst>
              <a:ext uri="{FF2B5EF4-FFF2-40B4-BE49-F238E27FC236}">
                <a16:creationId xmlns:a16="http://schemas.microsoft.com/office/drawing/2014/main" id="{53D0A154-FDF4-456C-AF03-4861F081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550EBD-3724-456E-A1F7-24C2D47A4505}"/>
              </a:ext>
            </a:extLst>
          </p:cNvPr>
          <p:cNvSpPr/>
          <p:nvPr/>
        </p:nvSpPr>
        <p:spPr>
          <a:xfrm>
            <a:off x="5289755" y="6492387"/>
            <a:ext cx="1858297" cy="2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810997" y="2413337"/>
            <a:ext cx="682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60F306E0-B67C-45DE-A046-CF23FD3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7495C6-BB9F-49C5-A512-E87848B1A782}"/>
              </a:ext>
            </a:extLst>
          </p:cNvPr>
          <p:cNvSpPr/>
          <p:nvPr/>
        </p:nvSpPr>
        <p:spPr>
          <a:xfrm>
            <a:off x="5289755" y="6492387"/>
            <a:ext cx="1858297" cy="27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253" y="2707746"/>
            <a:ext cx="2417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060" y="2387714"/>
            <a:ext cx="3522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lang="zh-CN" altLang="en-US" sz="5867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40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altLang="zh-CN" sz="2133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lang="en-US" altLang="zh-CN" sz="2133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133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lang="zh-CN" altLang="en-US" sz="2133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122</Words>
  <Application>Microsoft Office PowerPoint</Application>
  <PresentationFormat>Widescreen</PresentationFormat>
  <Paragraphs>23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Arial</vt:lpstr>
      <vt:lpstr>Arial-Rounded</vt:lpstr>
      <vt:lpstr>Calibri</vt:lpstr>
      <vt:lpstr>Segoe UI Black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5</cp:revision>
  <dcterms:created xsi:type="dcterms:W3CDTF">2021-07-31T14:02:44Z</dcterms:created>
  <dcterms:modified xsi:type="dcterms:W3CDTF">2022-01-14T02:12:57Z</dcterms:modified>
</cp:coreProperties>
</file>