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media1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256" r:id="rId3"/>
    <p:sldId id="257" r:id="rId4"/>
    <p:sldId id="331" r:id="rId5"/>
    <p:sldId id="351" r:id="rId6"/>
    <p:sldId id="352" r:id="rId7"/>
    <p:sldId id="353" r:id="rId8"/>
    <p:sldId id="354" r:id="rId9"/>
    <p:sldId id="355" r:id="rId10"/>
    <p:sldId id="332" r:id="rId11"/>
    <p:sldId id="333" r:id="rId12"/>
    <p:sldId id="356" r:id="rId13"/>
    <p:sldId id="357" r:id="rId14"/>
    <p:sldId id="309" r:id="rId15"/>
    <p:sldId id="344" r:id="rId16"/>
    <p:sldId id="345" r:id="rId17"/>
    <p:sldId id="346" r:id="rId18"/>
    <p:sldId id="347" r:id="rId19"/>
    <p:sldId id="348" r:id="rId20"/>
    <p:sldId id="349" r:id="rId21"/>
    <p:sldId id="350" r:id="rId2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.VnTifani Heavy" panose="020B7200000000000000" pitchFamily="34" charset="0"/>
      <p:regular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gif"/><Relationship Id="rId12" Type="http://schemas.openxmlformats.org/officeDocument/2006/relationships/image" Target="../media/image3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gif"/><Relationship Id="rId18" Type="http://schemas.openxmlformats.org/officeDocument/2006/relationships/image" Target="../media/image46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42.gif"/><Relationship Id="rId17" Type="http://schemas.openxmlformats.org/officeDocument/2006/relationships/image" Target="../media/image45.gif"/><Relationship Id="rId2" Type="http://schemas.openxmlformats.org/officeDocument/2006/relationships/audio" Target="../media/audio3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1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9.gif"/><Relationship Id="rId19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openxmlformats.org/officeDocument/2006/relationships/image" Target="../media/image30.gif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gif"/><Relationship Id="rId18" Type="http://schemas.openxmlformats.org/officeDocument/2006/relationships/image" Target="../media/image49.jp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42.gif"/><Relationship Id="rId17" Type="http://schemas.openxmlformats.org/officeDocument/2006/relationships/image" Target="../media/image48.gif"/><Relationship Id="rId2" Type="http://schemas.openxmlformats.org/officeDocument/2006/relationships/audio" Target="../media/audio3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1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4.png"/><Relationship Id="rId3" Type="http://schemas.openxmlformats.org/officeDocument/2006/relationships/audio" Target="../media/audio4.wav"/><Relationship Id="rId7" Type="http://schemas.openxmlformats.org/officeDocument/2006/relationships/image" Target="../media/image40.gif"/><Relationship Id="rId12" Type="http://schemas.openxmlformats.org/officeDocument/2006/relationships/image" Target="../media/image42.gif"/><Relationship Id="rId17" Type="http://schemas.openxmlformats.org/officeDocument/2006/relationships/image" Target="../media/image51.png"/><Relationship Id="rId2" Type="http://schemas.openxmlformats.org/officeDocument/2006/relationships/audio" Target="../media/audio3.wav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1.gif"/><Relationship Id="rId5" Type="http://schemas.openxmlformats.org/officeDocument/2006/relationships/image" Target="../media/image46.jpeg"/><Relationship Id="rId15" Type="http://schemas.openxmlformats.org/officeDocument/2006/relationships/image" Target="../media/image33.png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image" Target="../media/image30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42.gif"/><Relationship Id="rId18" Type="http://schemas.openxmlformats.org/officeDocument/2006/relationships/image" Target="../media/image53.jpg"/><Relationship Id="rId3" Type="http://schemas.openxmlformats.org/officeDocument/2006/relationships/audio" Target="../media/audio3.wav"/><Relationship Id="rId7" Type="http://schemas.openxmlformats.org/officeDocument/2006/relationships/image" Target="../media/image40.gif"/><Relationship Id="rId12" Type="http://schemas.openxmlformats.org/officeDocument/2006/relationships/image" Target="../media/image41.gif"/><Relationship Id="rId17" Type="http://schemas.microsoft.com/office/2007/relationships/hdphoto" Target="../media/hdphoto4.wdp"/><Relationship Id="rId2" Type="http://schemas.openxmlformats.org/officeDocument/2006/relationships/audio" Target="../media/audio4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9.gif"/><Relationship Id="rId5" Type="http://schemas.openxmlformats.org/officeDocument/2006/relationships/image" Target="../media/image46.jpeg"/><Relationship Id="rId15" Type="http://schemas.openxmlformats.org/officeDocument/2006/relationships/image" Target="../media/image33.png"/><Relationship Id="rId10" Type="http://schemas.openxmlformats.org/officeDocument/2006/relationships/image" Target="../media/image30.gif"/><Relationship Id="rId4" Type="http://schemas.openxmlformats.org/officeDocument/2006/relationships/audio" Target="../media/audio5.wav"/><Relationship Id="rId9" Type="http://schemas.openxmlformats.org/officeDocument/2006/relationships/image" Target="../media/image43.gif"/><Relationship Id="rId1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55.gif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2971800" y="2403950"/>
            <a:ext cx="3505200" cy="297210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400" b="1" dirty="0">
              <a:ln>
                <a:solidFill>
                  <a:srgbClr val="33CC33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810583" cy="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13935"/>
            <a:ext cx="9141569" cy="5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600"/>
            <a:ext cx="8868228" cy="547188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08301"/>
            <a:ext cx="882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1: 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d¹ng: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trßn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1156562"/>
            <a:ext cx="1653948" cy="172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2" y="1083037"/>
            <a:ext cx="1804440" cy="189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120231"/>
            <a:ext cx="1834631" cy="186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4" y="3519715"/>
            <a:ext cx="2411001" cy="15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3" y="3313425"/>
            <a:ext cx="1856600" cy="1753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171" y="28977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526" y="2948268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Üa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CD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7053" y="296695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644" y="5070385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Phong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b×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386" y="5070385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®á.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1082706"/>
            <a:ext cx="8588035" cy="321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344" y="4194628"/>
            <a:ext cx="6152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xanh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dư­¬ng</a:t>
            </a:r>
            <a:endParaRPr lang="en-US" sz="2400" dirty="0" smtClean="0">
              <a:solidFill>
                <a:srgbClr val="0000CC"/>
              </a:solidFill>
              <a:latin typeface=".VnAvant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9" y="879701"/>
            <a:ext cx="2410053" cy="425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5" y="2490144"/>
            <a:ext cx="237172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651819"/>
            <a:ext cx="3629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4: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xung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quanh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3" y="923569"/>
            <a:ext cx="5040927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Hộp màu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408914" y="811631"/>
            <a:ext cx="214284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08914" y="1570853"/>
            <a:ext cx="218340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408228" y="2322706"/>
            <a:ext cx="21840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6" y="842249"/>
            <a:ext cx="3282637" cy="20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70592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6065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Chiếc đồng hồ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570890" y="909296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570890" y="1685472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589218" y="2439136"/>
            <a:ext cx="224845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7" y="988810"/>
            <a:ext cx="2261259" cy="2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8903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9206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Biển báo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831546" y="8664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808458" y="169372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808458" y="253614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5" y="740230"/>
            <a:ext cx="2589799" cy="2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9943" y="667657"/>
            <a:ext cx="8331200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HÌNH VUÔNG, HÌNH TRÒN, HÌNH TAM GIAC,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55249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63033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2 bức tranh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26325" y="90929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726112" y="88097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666328" y="20292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tam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751133" y="2075886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6792"/>
            <a:ext cx="1521949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1" y="3760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1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" y="713374"/>
            <a:ext cx="876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2580346"/>
            <a:ext cx="4325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948" y="2606587"/>
            <a:ext cx="4447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trßn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87" y="5142599"/>
            <a:ext cx="4150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L¸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6484" y="5154398"/>
            <a:ext cx="4666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C¸I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841829"/>
            <a:ext cx="4337957" cy="4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1" y="943429"/>
            <a:ext cx="4398188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47" y="1138464"/>
            <a:ext cx="3912733" cy="3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9" y="1102359"/>
            <a:ext cx="6191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/>
              <a:t>Sau khi quan sát tranh, em hãy giới thiệu cho bạn biết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, </a:t>
            </a:r>
            <a:r>
              <a:rPr lang="en-US" sz="3200" dirty="0" err="1" smtClean="0"/>
              <a:t>tròn</a:t>
            </a:r>
            <a:r>
              <a:rPr lang="en-US" sz="3200" dirty="0" smtClean="0"/>
              <a:t>,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,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vi-VN" sz="32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04" y="1813612"/>
            <a:ext cx="2672954" cy="20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550</Words>
  <Application>Microsoft Office PowerPoint</Application>
  <PresentationFormat>On-screen Show (16:10)</PresentationFormat>
  <Paragraphs>87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宋体</vt:lpstr>
      <vt:lpstr>.VnAvant</vt:lpstr>
      <vt:lpstr>Calibri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208</cp:revision>
  <dcterms:created xsi:type="dcterms:W3CDTF">2020-02-10T09:35:50Z</dcterms:created>
  <dcterms:modified xsi:type="dcterms:W3CDTF">2022-08-31T10:08:15Z</dcterms:modified>
</cp:coreProperties>
</file>