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</p:sldMasterIdLst>
  <p:notesMasterIdLst>
    <p:notesMasterId r:id="rId29"/>
  </p:notesMasterIdLst>
  <p:sldIdLst>
    <p:sldId id="310" r:id="rId5"/>
    <p:sldId id="261" r:id="rId6"/>
    <p:sldId id="280" r:id="rId7"/>
    <p:sldId id="263" r:id="rId8"/>
    <p:sldId id="283" r:id="rId9"/>
    <p:sldId id="285" r:id="rId10"/>
    <p:sldId id="282" r:id="rId11"/>
    <p:sldId id="287" r:id="rId12"/>
    <p:sldId id="260" r:id="rId13"/>
    <p:sldId id="307" r:id="rId14"/>
    <p:sldId id="309" r:id="rId15"/>
    <p:sldId id="304" r:id="rId16"/>
    <p:sldId id="303" r:id="rId17"/>
    <p:sldId id="299" r:id="rId18"/>
    <p:sldId id="302" r:id="rId19"/>
    <p:sldId id="301" r:id="rId20"/>
    <p:sldId id="293" r:id="rId21"/>
    <p:sldId id="294" r:id="rId22"/>
    <p:sldId id="268" r:id="rId23"/>
    <p:sldId id="297" r:id="rId24"/>
    <p:sldId id="270" r:id="rId25"/>
    <p:sldId id="276" r:id="rId26"/>
    <p:sldId id="305" r:id="rId27"/>
    <p:sldId id="30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335D2-C7D9-4B69-B083-63B98F56C06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7E46F-20FF-4F80-AACF-CE6AB273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7E46F-20FF-4F80-AACF-CE6AB273D2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9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727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5ACDB3-F4FC-4891-B7A7-6B11CEE063E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727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5ACDB3-F4FC-4891-B7A7-6B11CEE063E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1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9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3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F3B300-A2C6-4855-A24E-9B1AF2AC0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1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7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22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12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0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78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97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18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98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05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51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61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2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7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F3B300-A2C6-4855-A24E-9B1AF2AC03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1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1BE7-46C4-4D63-A024-86339DACDAF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4087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15875"/>
            <a:ext cx="90709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9" y="122240"/>
            <a:ext cx="7207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CBD5-673C-40FA-84D9-CF76BC3C67A9}" type="datetimeFigureOut">
              <a:rPr lang="en-US"/>
              <a:pPr>
                <a:defRPr/>
              </a:pPr>
              <a:t>07-Sep-24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487DCBE-27EE-4C96-B119-7B8D7AA8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7DF2-498B-4618-8042-A4CA39F619A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032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653C2-5FC1-47A4-939C-85413CA5A2A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23665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4CFC-FF6F-48DB-B8FE-88F338B867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47749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18A2-9D16-4476-A812-95D4E973467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8792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F5F4-7FE3-4AA6-845B-C1FE7D148E0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66459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6672-6B3B-4091-9115-B1210E6350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19135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1923-3DE6-4106-B9D3-9F867D4CE71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6714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9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B469-74F0-4B60-9F2B-21AAAAB4D2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5766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C5D6-8B62-4012-9BB8-02E45E92AAB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17335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7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4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00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30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4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49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41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8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36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74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45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25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F3B300-A2C6-4855-A24E-9B1AF2AC03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8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0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5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1D8D-D4C2-4955-AD2D-FB5B10AC70EC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704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6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C532CAA-512E-47DA-8507-3F7E0930AC90}" type="datetime1">
              <a:rPr lang="vi-VN"/>
              <a:pPr>
                <a:defRPr/>
              </a:pPr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7FAA2-7704-41CC-99D0-F2D619FEDF4C}" type="slidenum">
              <a:rPr lang="vi-V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0918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1D8D-D4C2-4955-AD2D-FB5B10AC7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E0C9-249F-4635-8FA6-63C8E3756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358063" y="4661297"/>
            <a:ext cx="891540" cy="8001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2" tIns="41147" rIns="82292" bIns="41147" anchor="ctr"/>
          <a:lstStyle/>
          <a:p>
            <a:endParaRPr lang="en-US" sz="1620" dirty="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5260" y="4229100"/>
            <a:ext cx="685800" cy="148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55" y="4774180"/>
            <a:ext cx="1460445" cy="111465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82296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7250"/>
            <a:ext cx="82296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20" y="4114800"/>
            <a:ext cx="1097280" cy="61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2284"/>
            <a:ext cx="1097280" cy="61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994662" y="1085851"/>
            <a:ext cx="3031808" cy="33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2" tIns="41147" rIns="82292" bIns="41147">
            <a:spAutoFit/>
          </a:bodyPr>
          <a:lstStyle/>
          <a:p>
            <a:endParaRPr lang="en-US" sz="1620" dirty="0"/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457200" y="171450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2" tIns="41147" rIns="82292" bIns="41147" anchor="ctr"/>
          <a:lstStyle/>
          <a:p>
            <a:endParaRPr lang="en-US" sz="1620" dirty="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457200" y="1988820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2" tIns="41147" rIns="82292" bIns="41147">
            <a:spAutoFit/>
          </a:bodyPr>
          <a:lstStyle/>
          <a:p>
            <a:endParaRPr lang="en-US" sz="1620" dirty="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457200" y="2031683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2" tIns="41147" rIns="82292" bIns="41147">
            <a:spAutoFit/>
          </a:bodyPr>
          <a:lstStyle/>
          <a:p>
            <a:endParaRPr lang="en-US" sz="1620" dirty="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457200" y="1784466"/>
            <a:ext cx="154305" cy="17145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457200" y="1791002"/>
            <a:ext cx="6172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457200" y="1826721"/>
            <a:ext cx="61722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74342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235043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25777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49393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77212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1517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82952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34387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949168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463518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926433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40783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55133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520918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035268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5611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4463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798724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17877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52167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93315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57907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599055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08716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43006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84154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5302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6450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07598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48746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589894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16759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44602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03454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4572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8001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1430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55448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4632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3484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8575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2004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5433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95478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24662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683514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2578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6007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59436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35508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76581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0010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3439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457200" y="1996040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20" dirty="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457200" y="2038902"/>
            <a:ext cx="82296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20" dirty="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04584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41732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82880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30886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72034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306324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420427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81762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22910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0916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2064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50354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83501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21792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62940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10946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52094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790384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24674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54964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69151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1623930" y="249208"/>
            <a:ext cx="6622815" cy="3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2" tIns="41147" rIns="82292" bIns="41147">
            <a:spAutoFit/>
          </a:bodyPr>
          <a:lstStyle/>
          <a:p>
            <a:pPr algn="ctr"/>
            <a:r>
              <a:rPr lang="en-US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" y="111252"/>
            <a:ext cx="642693" cy="642693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1760220" y="2352487"/>
            <a:ext cx="5048254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Tiếng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Việt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1</a:t>
            </a:r>
          </a:p>
          <a:p>
            <a:pPr algn="ctr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viết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7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2C96F-FFED-490C-B0DF-FA1BDAFAE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5" y="980728"/>
            <a:ext cx="785273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4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9"/>
          <a:stretch/>
        </p:blipFill>
        <p:spPr>
          <a:xfrm>
            <a:off x="891925" y="612180"/>
            <a:ext cx="7200800" cy="5854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4183" y="980728"/>
            <a:ext cx="35632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 BẢNG CON</a:t>
            </a:r>
          </a:p>
        </p:txBody>
      </p:sp>
      <p:sp>
        <p:nvSpPr>
          <p:cNvPr id="8" name="Arc 7"/>
          <p:cNvSpPr/>
          <p:nvPr/>
        </p:nvSpPr>
        <p:spPr>
          <a:xfrm>
            <a:off x="2199782" y="4184495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Arc 8"/>
          <p:cNvSpPr/>
          <p:nvPr/>
        </p:nvSpPr>
        <p:spPr>
          <a:xfrm rot="20694427">
            <a:off x="2215666" y="4279365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c 9"/>
          <p:cNvSpPr/>
          <p:nvPr/>
        </p:nvSpPr>
        <p:spPr>
          <a:xfrm rot="16200000">
            <a:off x="2989743" y="4171020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5400000">
            <a:off x="3002971" y="4189194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35404" y="4148317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43651" y="4139833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5566081" y="4156802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c 22"/>
          <p:cNvSpPr/>
          <p:nvPr/>
        </p:nvSpPr>
        <p:spPr>
          <a:xfrm rot="20694427">
            <a:off x="5569939" y="4234566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Arc 23"/>
          <p:cNvSpPr/>
          <p:nvPr/>
        </p:nvSpPr>
        <p:spPr>
          <a:xfrm rot="16200000">
            <a:off x="6330635" y="4209328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5400000">
            <a:off x="6331472" y="4197679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072691" y="4139833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076189" y="4139833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9"/>
          <a:stretch/>
        </p:blipFill>
        <p:spPr>
          <a:xfrm>
            <a:off x="891925" y="612180"/>
            <a:ext cx="7200800" cy="5854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4183" y="980728"/>
            <a:ext cx="35632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 BẢNG CON</a:t>
            </a:r>
          </a:p>
        </p:txBody>
      </p:sp>
      <p:sp>
        <p:nvSpPr>
          <p:cNvPr id="8" name="Arc 7"/>
          <p:cNvSpPr/>
          <p:nvPr/>
        </p:nvSpPr>
        <p:spPr>
          <a:xfrm>
            <a:off x="2199782" y="4184495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Arc 8"/>
          <p:cNvSpPr/>
          <p:nvPr/>
        </p:nvSpPr>
        <p:spPr>
          <a:xfrm rot="20694427">
            <a:off x="2215666" y="4279365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c 9"/>
          <p:cNvSpPr/>
          <p:nvPr/>
        </p:nvSpPr>
        <p:spPr>
          <a:xfrm rot="16200000">
            <a:off x="2989743" y="4171020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5400000">
            <a:off x="3002971" y="4189194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35404" y="4148317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43651" y="4139833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5566081" y="4156802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c 22"/>
          <p:cNvSpPr/>
          <p:nvPr/>
        </p:nvSpPr>
        <p:spPr>
          <a:xfrm rot="20694427">
            <a:off x="5569939" y="4234566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Arc 23"/>
          <p:cNvSpPr/>
          <p:nvPr/>
        </p:nvSpPr>
        <p:spPr>
          <a:xfrm rot="16200000">
            <a:off x="6330635" y="4209328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5400000">
            <a:off x="6331472" y="4197679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072691" y="4139833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076189" y="4139833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6719176" y="3788786"/>
            <a:ext cx="201445" cy="2038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384970" y="3788786"/>
            <a:ext cx="228870" cy="2311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9"/>
          <a:stretch/>
        </p:blipFill>
        <p:spPr>
          <a:xfrm>
            <a:off x="891925" y="612180"/>
            <a:ext cx="7200800" cy="5854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4183" y="980728"/>
            <a:ext cx="35632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 BẢNG CON</a:t>
            </a:r>
          </a:p>
        </p:txBody>
      </p:sp>
      <p:sp>
        <p:nvSpPr>
          <p:cNvPr id="8" name="Arc 7"/>
          <p:cNvSpPr/>
          <p:nvPr/>
        </p:nvSpPr>
        <p:spPr>
          <a:xfrm>
            <a:off x="2199782" y="4184495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Arc 8"/>
          <p:cNvSpPr/>
          <p:nvPr/>
        </p:nvSpPr>
        <p:spPr>
          <a:xfrm rot="20694427">
            <a:off x="2215666" y="4279365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c 9"/>
          <p:cNvSpPr/>
          <p:nvPr/>
        </p:nvSpPr>
        <p:spPr>
          <a:xfrm rot="16200000">
            <a:off x="2989743" y="4171020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5400000">
            <a:off x="3002971" y="4189194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35404" y="4148317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43651" y="4139833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5566081" y="4156802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c 22"/>
          <p:cNvSpPr/>
          <p:nvPr/>
        </p:nvSpPr>
        <p:spPr>
          <a:xfrm rot="20694427">
            <a:off x="5569939" y="4234566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Arc 23"/>
          <p:cNvSpPr/>
          <p:nvPr/>
        </p:nvSpPr>
        <p:spPr>
          <a:xfrm rot="16200000">
            <a:off x="6330635" y="4209328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5400000">
            <a:off x="6331472" y="4197679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072691" y="4139833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076189" y="4139833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6725864" y="3818992"/>
            <a:ext cx="222400" cy="2186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3426920" y="3818992"/>
            <a:ext cx="172778" cy="1995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35696" y="1628804"/>
            <a:ext cx="5181600" cy="1680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Thư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giãn</a:t>
            </a:r>
            <a:endParaRPr lang="en-U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7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8" y="764704"/>
            <a:ext cx="3876097" cy="5544616"/>
          </a:xfrm>
        </p:spPr>
      </p:pic>
      <p:sp>
        <p:nvSpPr>
          <p:cNvPr id="6" name="Cloud Callout 5"/>
          <p:cNvSpPr/>
          <p:nvPr/>
        </p:nvSpPr>
        <p:spPr>
          <a:xfrm>
            <a:off x="395537" y="2204864"/>
            <a:ext cx="4464496" cy="309634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Vở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Luyện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viết</a:t>
            </a:r>
            <a:r>
              <a:rPr lang="en-US" sz="3200" b="1" dirty="0">
                <a:solidFill>
                  <a:schemeClr val="tx1"/>
                </a:solidFill>
              </a:rPr>
              <a:t> 1-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tập</a:t>
            </a:r>
            <a:r>
              <a:rPr lang="en-US" sz="3200" b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0447084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1"/>
          <p:cNvGrpSpPr>
            <a:grpSpLocks/>
          </p:cNvGrpSpPr>
          <p:nvPr/>
        </p:nvGrpSpPr>
        <p:grpSpPr bwMode="auto">
          <a:xfrm>
            <a:off x="-169862" y="0"/>
            <a:ext cx="9313863" cy="6705600"/>
            <a:chOff x="341926" y="208486"/>
            <a:chExt cx="11441759" cy="5883467"/>
          </a:xfrm>
        </p:grpSpPr>
        <p:pic>
          <p:nvPicPr>
            <p:cNvPr id="64522" name="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3" name="1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4" name="1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5" name="1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C:\Users\Administrator\Documents\CamScanner 09-08-2021 12.15.47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88642"/>
            <a:ext cx="5112568" cy="64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7572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cuments\CamScanner 09-08-2021 12.15.47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5" y="0"/>
            <a:ext cx="9154695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59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cuments\CamScanner 09-08-2021 12.15.47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7"/>
          <a:stretch/>
        </p:blipFill>
        <p:spPr bwMode="auto">
          <a:xfrm>
            <a:off x="-35810" y="-35581"/>
            <a:ext cx="9179809" cy="68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0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60"/>
            <a:ext cx="5598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dirty="0" err="1">
                <a:solidFill>
                  <a:srgbClr val="FF0000"/>
                </a:solidFill>
              </a:rPr>
              <a:t>Chú</a:t>
            </a:r>
            <a:r>
              <a:rPr lang="en-US" sz="3600" dirty="0">
                <a:solidFill>
                  <a:srgbClr val="FF0000"/>
                </a:solidFill>
              </a:rPr>
              <a:t> ý </a:t>
            </a:r>
            <a:r>
              <a:rPr lang="en-US" sz="3600" dirty="0" err="1">
                <a:solidFill>
                  <a:srgbClr val="FF0000"/>
                </a:solidFill>
              </a:rPr>
              <a:t>ngồi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đúng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viết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62" y="1451746"/>
            <a:ext cx="4740326" cy="45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144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8127" y="548680"/>
            <a:ext cx="6454640" cy="3950485"/>
            <a:chOff x="4359965" y="-2949612"/>
            <a:chExt cx="8606189" cy="5267313"/>
          </a:xfrm>
        </p:grpSpPr>
        <p:sp>
          <p:nvSpPr>
            <p:cNvPr id="4" name="Rectangle 3"/>
            <p:cNvSpPr/>
            <p:nvPr/>
          </p:nvSpPr>
          <p:spPr>
            <a:xfrm>
              <a:off x="8458934" y="101709"/>
              <a:ext cx="2540014" cy="221599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03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vant" panose="020B7200000000000000" pitchFamily="34" charset="0"/>
                </a:rPr>
                <a:t>ca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290538" y="329161"/>
              <a:ext cx="286603" cy="3684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053209-39E5-43B7-B45F-7BE424DB020B}"/>
                </a:ext>
              </a:extLst>
            </p:cNvPr>
            <p:cNvSpPr/>
            <p:nvPr/>
          </p:nvSpPr>
          <p:spPr>
            <a:xfrm>
              <a:off x="4359965" y="101711"/>
              <a:ext cx="2540014" cy="221599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03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vant" panose="020B7200000000000000" pitchFamily="34" charset="0"/>
                </a:rPr>
                <a:t>ca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45DAD7-73B0-4828-BBEF-3B0327A425B1}"/>
                </a:ext>
              </a:extLst>
            </p:cNvPr>
            <p:cNvSpPr/>
            <p:nvPr/>
          </p:nvSpPr>
          <p:spPr>
            <a:xfrm>
              <a:off x="6862956" y="-2929239"/>
              <a:ext cx="1330279" cy="221599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03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vant" panose="020B7200000000000000" pitchFamily="34" charset="0"/>
                </a:rPr>
                <a:t>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A2AADA-C17D-4BE5-8A0F-E38DA7356633}"/>
                </a:ext>
              </a:extLst>
            </p:cNvPr>
            <p:cNvSpPr/>
            <p:nvPr/>
          </p:nvSpPr>
          <p:spPr>
            <a:xfrm>
              <a:off x="11571755" y="-2949612"/>
              <a:ext cx="1394399" cy="221599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03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vant" panose="020B7200000000000000" pitchFamily="34" charset="0"/>
                </a:rPr>
                <a:t>a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776579" y="2837170"/>
            <a:ext cx="1905010" cy="16619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3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ca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8233013" y="3007760"/>
            <a:ext cx="282860" cy="2763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07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95536" y="660615"/>
            <a:ext cx="8136904" cy="309634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</a:rPr>
              <a:t>Nhận xét bài viết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6595433" y="4348410"/>
            <a:ext cx="2570480" cy="2405179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>
            <a:fillRect/>
          </a:stretch>
        </p:blipFill>
        <p:spPr>
          <a:xfrm>
            <a:off x="-175842" y="4005064"/>
            <a:ext cx="265961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54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0282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artoon_4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5105404"/>
            <a:ext cx="11144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Bells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7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9"/>
          <a:stretch/>
        </p:blipFill>
        <p:spPr>
          <a:xfrm>
            <a:off x="891925" y="612180"/>
            <a:ext cx="7200800" cy="5854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4183" y="980728"/>
            <a:ext cx="35632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 BẢNG CON</a:t>
            </a:r>
          </a:p>
        </p:txBody>
      </p:sp>
      <p:sp>
        <p:nvSpPr>
          <p:cNvPr id="8" name="Arc 7"/>
          <p:cNvSpPr/>
          <p:nvPr/>
        </p:nvSpPr>
        <p:spPr>
          <a:xfrm>
            <a:off x="2199782" y="13716001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Arc 8"/>
          <p:cNvSpPr/>
          <p:nvPr/>
        </p:nvSpPr>
        <p:spPr>
          <a:xfrm rot="20694427">
            <a:off x="2215666" y="13419645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c 9"/>
          <p:cNvSpPr/>
          <p:nvPr/>
        </p:nvSpPr>
        <p:spPr>
          <a:xfrm rot="16200000">
            <a:off x="2989743" y="13764446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5400000">
            <a:off x="3002971" y="13682907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35404" y="13716000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43651" y="13716000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5566081" y="13716001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c 22"/>
          <p:cNvSpPr/>
          <p:nvPr/>
        </p:nvSpPr>
        <p:spPr>
          <a:xfrm rot="20694427">
            <a:off x="5569939" y="13419645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Arc 23"/>
          <p:cNvSpPr/>
          <p:nvPr/>
        </p:nvSpPr>
        <p:spPr>
          <a:xfrm rot="16200000">
            <a:off x="6330635" y="13764446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5400000">
            <a:off x="6331472" y="13682907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072691" y="13716000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076189" y="13716000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25862" y="13716000"/>
            <a:ext cx="228871" cy="217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384970" y="13716000"/>
            <a:ext cx="228870" cy="2311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9"/>
          <a:stretch/>
        </p:blipFill>
        <p:spPr>
          <a:xfrm>
            <a:off x="891925" y="612180"/>
            <a:ext cx="7200800" cy="5854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4183" y="980728"/>
            <a:ext cx="35632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 BẢNG CON</a:t>
            </a:r>
          </a:p>
        </p:txBody>
      </p:sp>
      <p:sp>
        <p:nvSpPr>
          <p:cNvPr id="8" name="Arc 7"/>
          <p:cNvSpPr/>
          <p:nvPr/>
        </p:nvSpPr>
        <p:spPr>
          <a:xfrm>
            <a:off x="2199782" y="4184495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Arc 8"/>
          <p:cNvSpPr/>
          <p:nvPr/>
        </p:nvSpPr>
        <p:spPr>
          <a:xfrm rot="20694427">
            <a:off x="2215666" y="4279365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c 9"/>
          <p:cNvSpPr/>
          <p:nvPr/>
        </p:nvSpPr>
        <p:spPr>
          <a:xfrm rot="16200000">
            <a:off x="2989743" y="4171020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5400000">
            <a:off x="3002971" y="4189194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35404" y="4148317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43651" y="4139833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5566081" y="4156802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c 22"/>
          <p:cNvSpPr/>
          <p:nvPr/>
        </p:nvSpPr>
        <p:spPr>
          <a:xfrm rot="20694427">
            <a:off x="5569939" y="4234566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Arc 23"/>
          <p:cNvSpPr/>
          <p:nvPr/>
        </p:nvSpPr>
        <p:spPr>
          <a:xfrm rot="16200000">
            <a:off x="6330635" y="4209328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5400000">
            <a:off x="6331472" y="4197679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072691" y="4139833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076189" y="4139833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25862" y="3820317"/>
            <a:ext cx="228871" cy="217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384970" y="3788786"/>
            <a:ext cx="228870" cy="2311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cuments\CamScanner 09-08-2021 11.58.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73" y="74716"/>
            <a:ext cx="5007107" cy="68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439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latin typeface="HP001 4 hàng" pitchFamily="34" charset="0"/>
              </a:rPr>
              <a:t>Tập</a:t>
            </a:r>
            <a:r>
              <a:rPr lang="en-US" b="1" dirty="0">
                <a:latin typeface="HP001 4 hàng" pitchFamily="34" charset="0"/>
              </a:rPr>
              <a:t> </a:t>
            </a:r>
            <a:r>
              <a:rPr lang="en-US" b="1" dirty="0" err="1">
                <a:latin typeface="HP001 4 hàng" pitchFamily="34" charset="0"/>
              </a:rPr>
              <a:t>viết</a:t>
            </a:r>
            <a:r>
              <a:rPr lang="en-US" b="1" dirty="0">
                <a:latin typeface="HP001 4 hàng" pitchFamily="34" charset="0"/>
              </a:rPr>
              <a:t>:</a:t>
            </a:r>
            <a:r>
              <a:rPr lang="vi-VN" b="1" dirty="0">
                <a:latin typeface="HP001 4 hàng" pitchFamily="34" charset="0"/>
              </a:rPr>
              <a:t> Bài 2</a:t>
            </a:r>
            <a:endParaRPr lang="en-US" b="1" dirty="0">
              <a:latin typeface="HP001 4 hàng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HP001 4 hàng" pitchFamily="34" charset="0"/>
              </a:rPr>
              <a:t> </a:t>
            </a:r>
            <a:r>
              <a:rPr lang="vi-VN" sz="8000" b="1" dirty="0">
                <a:latin typeface="HP001 4 hàng" pitchFamily="34" charset="0"/>
              </a:rPr>
              <a:t>cà  cá</a:t>
            </a:r>
            <a:endParaRPr lang="en-US" sz="80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624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" y="4291235"/>
            <a:ext cx="2119399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7211360" y="4438777"/>
            <a:ext cx="1932641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246096" y="2"/>
            <a:ext cx="6115564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2850358"/>
            <a:ext cx="7128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FF0000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Ôn </a:t>
            </a:r>
            <a:r>
              <a:rPr lang="vi-VN" sz="8000">
                <a:solidFill>
                  <a:srgbClr val="FF0000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bài </a:t>
            </a:r>
            <a:r>
              <a:rPr lang="vi-VN" sz="8000" dirty="0">
                <a:solidFill>
                  <a:srgbClr val="FF0000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cũ</a:t>
            </a:r>
            <a:endParaRPr lang="en-US" sz="8000" dirty="0">
              <a:solidFill>
                <a:srgbClr val="FF0000"/>
              </a:solidFill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0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8850814" cy="1728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692699"/>
            <a:ext cx="3628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/>
              <a:t>Viết bảng con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78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latin typeface="HP001 4 hàng" pitchFamily="34" charset="0"/>
              </a:rPr>
              <a:t>Tập</a:t>
            </a:r>
            <a:r>
              <a:rPr lang="en-US" b="1" dirty="0">
                <a:latin typeface="HP001 4 hàng" pitchFamily="34" charset="0"/>
              </a:rPr>
              <a:t> </a:t>
            </a:r>
            <a:r>
              <a:rPr lang="en-US" b="1" dirty="0" err="1">
                <a:latin typeface="HP001 4 hàng" pitchFamily="34" charset="0"/>
              </a:rPr>
              <a:t>viết</a:t>
            </a:r>
            <a:r>
              <a:rPr lang="en-US" b="1" dirty="0">
                <a:latin typeface="HP001 4 hàng" pitchFamily="34" charset="0"/>
              </a:rPr>
              <a:t>:</a:t>
            </a:r>
            <a:r>
              <a:rPr lang="vi-VN" b="1" dirty="0">
                <a:latin typeface="HP001 4 hàng" pitchFamily="34" charset="0"/>
              </a:rPr>
              <a:t> Bài 2</a:t>
            </a:r>
            <a:endParaRPr lang="en-US" b="1" dirty="0">
              <a:latin typeface="HP001 4 hàng" pitchFamily="34" charset="0"/>
            </a:endParaRPr>
          </a:p>
          <a:p>
            <a:pPr marL="0" indent="0" algn="ctr">
              <a:buNone/>
            </a:pPr>
            <a:r>
              <a:rPr lang="vi-VN" sz="8000" b="1" dirty="0">
                <a:latin typeface="HP001 4 hàng" pitchFamily="34" charset="0"/>
              </a:rPr>
              <a:t>cà  cá</a:t>
            </a:r>
            <a:endParaRPr lang="en-US" sz="8000" b="1" dirty="0">
              <a:latin typeface="HP001 4 hàng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51381C-52E0-40E5-AB79-8A5703CC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61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1"/>
          <p:cNvGrpSpPr>
            <a:grpSpLocks/>
          </p:cNvGrpSpPr>
          <p:nvPr/>
        </p:nvGrpSpPr>
        <p:grpSpPr bwMode="auto">
          <a:xfrm>
            <a:off x="-169862" y="0"/>
            <a:ext cx="9313863" cy="6705600"/>
            <a:chOff x="341926" y="208486"/>
            <a:chExt cx="11441759" cy="5883467"/>
          </a:xfrm>
        </p:grpSpPr>
        <p:pic>
          <p:nvPicPr>
            <p:cNvPr id="64522" name="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3" name="1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4" name="1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5" name="1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C:\Users\Administrator\Documents\CamScanner 09-08-2021 12.15.47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88642"/>
            <a:ext cx="5112568" cy="64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8334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1602"/>
            <a:ext cx="4916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/>
              <a:t>Quan</a:t>
            </a:r>
            <a:r>
              <a:rPr lang="en-US" sz="6000" dirty="0"/>
              <a:t> </a:t>
            </a:r>
            <a:r>
              <a:rPr lang="en-US" sz="6000" dirty="0" err="1"/>
              <a:t>sát</a:t>
            </a:r>
            <a:r>
              <a:rPr lang="en-US" sz="6000" dirty="0"/>
              <a:t> </a:t>
            </a:r>
            <a:r>
              <a:rPr lang="en-US" sz="6000" dirty="0" err="1"/>
              <a:t>mẫu</a:t>
            </a:r>
            <a:r>
              <a:rPr lang="en-US" sz="6000" dirty="0"/>
              <a:t>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33056"/>
            <a:ext cx="86409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exercise b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t="33138" r="56559" b="32257"/>
          <a:stretch/>
        </p:blipFill>
        <p:spPr bwMode="auto">
          <a:xfrm>
            <a:off x="323529" y="1358891"/>
            <a:ext cx="8640960" cy="2070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79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46401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123</Words>
  <Application>Microsoft Office PowerPoint</Application>
  <PresentationFormat>On-screen Show (4:3)</PresentationFormat>
  <Paragraphs>32</Paragraphs>
  <Slides>24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.VnAvant</vt:lpstr>
      <vt:lpstr>Arial</vt:lpstr>
      <vt:lpstr>Bandit</vt:lpstr>
      <vt:lpstr>Calibri</vt:lpstr>
      <vt:lpstr>Calibri Light</vt:lpstr>
      <vt:lpstr>HP001 4 hàng</vt:lpstr>
      <vt:lpstr>Office Theme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PC</dc:creator>
  <cp:lastModifiedBy>Quý Thắng</cp:lastModifiedBy>
  <cp:revision>76</cp:revision>
  <dcterms:created xsi:type="dcterms:W3CDTF">2020-08-19T10:36:00Z</dcterms:created>
  <dcterms:modified xsi:type="dcterms:W3CDTF">2024-09-07T04:01:44Z</dcterms:modified>
</cp:coreProperties>
</file>