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0" r:id="rId2"/>
    <p:sldId id="281" r:id="rId3"/>
    <p:sldId id="282" r:id="rId4"/>
    <p:sldId id="283" r:id="rId5"/>
    <p:sldId id="303" r:id="rId6"/>
    <p:sldId id="286" r:id="rId7"/>
    <p:sldId id="287" r:id="rId8"/>
    <p:sldId id="288" r:id="rId9"/>
    <p:sldId id="289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.VnTifani Heavy" panose="020B7200000000000000" pitchFamily="34" charset="0"/>
      <p:regular r:id="rId26"/>
    </p:embeddedFont>
    <p:embeddedFont>
      <p:font typeface="VNI-Juni" panose="020B0604020202020204"/>
      <p:regular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6600"/>
    <a:srgbClr val="FF33CC"/>
    <a:srgbClr val="FF66FF"/>
    <a:srgbClr val="FFFF99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6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07-Sep-24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D703F8-6501-4D76-A50B-8C5FAD3CCCC3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88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10" Type="http://schemas.openxmlformats.org/officeDocument/2006/relationships/image" Target="../media/image7.jpeg"/><Relationship Id="rId4" Type="http://schemas.openxmlformats.org/officeDocument/2006/relationships/image" Target="../media/image1.wmf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jpe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120780"/>
            <a:ext cx="714103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12215" r="8901" b="31090"/>
          <a:stretch/>
        </p:blipFill>
        <p:spPr>
          <a:xfrm>
            <a:off x="2585493" y="1821000"/>
            <a:ext cx="4821699" cy="33170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31824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1602" y="1632127"/>
            <a:ext cx="571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Qua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“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con dª”. </a:t>
            </a:r>
          </a:p>
          <a:p>
            <a:pPr algn="just"/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ch¬i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víi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nh­­­uêng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nhÞn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lçi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nhËn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lçi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4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1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7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</p:spTree>
    <p:extLst>
      <p:ext uri="{BB962C8B-B14F-4D97-AF65-F5344CB8AC3E}">
        <p14:creationId xmlns:p14="http://schemas.microsoft.com/office/powerpoint/2010/main" val="37143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90167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Chồn</a:t>
            </a:r>
            <a:r>
              <a:rPr lang="es-ES_tradnl" sz="2000" b="1" dirty="0">
                <a:solidFill>
                  <a:srgbClr val="0000CC"/>
                </a:solidFill>
              </a:rPr>
              <a:t> con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Sư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tử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Thỏ</a:t>
            </a:r>
            <a:r>
              <a:rPr lang="es-ES_tradnl" sz="2000" b="1" dirty="0">
                <a:solidFill>
                  <a:srgbClr val="0000CC"/>
                </a:solidFill>
              </a:rPr>
              <a:t> con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1: </a:t>
              </a:r>
              <a:r>
                <a:rPr lang="en-US" sz="2800" b="1" dirty="0" err="1"/>
                <a:t>Nhân</a:t>
              </a:r>
              <a:r>
                <a:rPr lang="en-US" sz="2800" b="1" dirty="0"/>
                <a:t> </a:t>
              </a:r>
              <a:r>
                <a:rPr lang="en-US" sz="2800" b="1" dirty="0" err="1"/>
                <a:t>vật</a:t>
              </a:r>
              <a:r>
                <a:rPr lang="en-US" sz="2800" b="1" dirty="0"/>
                <a:t> </a:t>
              </a:r>
              <a:r>
                <a:rPr lang="en-US" sz="2800" b="1" dirty="0" err="1"/>
                <a:t>chính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err="1"/>
                <a:t>chuyện</a:t>
              </a:r>
              <a:r>
                <a:rPr lang="en-US" sz="2800" b="1" dirty="0"/>
                <a:t> </a:t>
              </a: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vừa</a:t>
              </a:r>
              <a:r>
                <a:rPr lang="en-US" sz="2800" b="1" dirty="0"/>
                <a:t> </a:t>
              </a:r>
              <a:r>
                <a:rPr lang="en-US" sz="2800" b="1" dirty="0" err="1"/>
                <a:t>nghe</a:t>
              </a:r>
              <a:r>
                <a:rPr lang="en-US" sz="2800" b="1" dirty="0"/>
                <a:t> </a:t>
              </a:r>
              <a:r>
                <a:rPr lang="en-US" sz="2800" b="1" dirty="0" err="1"/>
                <a:t>là</a:t>
              </a:r>
              <a:r>
                <a:rPr lang="en-US" sz="2800" b="1" dirty="0"/>
                <a:t> </a:t>
              </a:r>
              <a:r>
                <a:rPr lang="en-US" sz="2800" b="1" dirty="0" err="1"/>
                <a:t>ai</a:t>
              </a:r>
              <a:r>
                <a:rPr lang="en-US" sz="28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1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\Desktop\Package - Lesson\Data\tv1b008tr020h02t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10002" r="14238" b="26597"/>
          <a:stretch/>
        </p:blipFill>
        <p:spPr bwMode="auto">
          <a:xfrm>
            <a:off x="3352801" y="3457458"/>
            <a:ext cx="2247136" cy="1516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3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Bạn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thỏ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Bác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sư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tử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Bạn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Không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có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ai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err="1"/>
                <a:t>hỏi</a:t>
              </a:r>
              <a:r>
                <a:rPr lang="en-US" sz="2800" b="1" dirty="0"/>
                <a:t> 2: Ai </a:t>
              </a:r>
              <a:r>
                <a:rPr lang="en-US" sz="2800" b="1" dirty="0" err="1"/>
                <a:t>đã</a:t>
              </a:r>
              <a:r>
                <a:rPr lang="en-US" sz="2800" b="1" dirty="0"/>
                <a:t> </a:t>
              </a:r>
              <a:r>
                <a:rPr lang="en-US" sz="2800" b="1" dirty="0" err="1"/>
                <a:t>đưa</a:t>
              </a:r>
              <a:r>
                <a:rPr lang="en-US" sz="2800" b="1" dirty="0"/>
                <a:t> </a:t>
              </a:r>
              <a:r>
                <a:rPr lang="en-US" sz="2800" b="1" dirty="0" err="1"/>
                <a:t>chồn</a:t>
              </a:r>
              <a:r>
                <a:rPr lang="en-US" sz="2800" b="1" dirty="0"/>
                <a:t> con </a:t>
              </a:r>
              <a:r>
                <a:rPr lang="en-US" sz="2800" b="1" dirty="0" err="1"/>
                <a:t>về</a:t>
              </a:r>
              <a:r>
                <a:rPr lang="en-US" sz="2800" b="1" dirty="0"/>
                <a:t> </a:t>
              </a:r>
              <a:r>
                <a:rPr lang="en-US" sz="2800" b="1" dirty="0" err="1"/>
                <a:t>nhà</a:t>
              </a:r>
              <a:r>
                <a:rPr lang="en-US" sz="28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1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Package - Lesson\Data\tv1b008tr020h06t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12483" r="13810" b="26570"/>
          <a:stretch/>
        </p:blipFill>
        <p:spPr bwMode="auto">
          <a:xfrm>
            <a:off x="3503098" y="3566146"/>
            <a:ext cx="2084902" cy="14080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Không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đi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xa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Chăm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chỉ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học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Rủ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bạn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đi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cùng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Ở </a:t>
            </a:r>
            <a:r>
              <a:rPr lang="es-ES_tradnl" sz="2000" b="1" dirty="0" err="1">
                <a:solidFill>
                  <a:srgbClr val="0000CC"/>
                </a:solidFill>
              </a:rPr>
              <a:t>nhà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Câu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hỏi</a:t>
              </a:r>
              <a:r>
                <a:rPr lang="en-US" sz="2800" dirty="0">
                  <a:solidFill>
                    <a:schemeClr val="bg1"/>
                  </a:solidFill>
                </a:rPr>
                <a:t> 3: </a:t>
              </a:r>
              <a:r>
                <a:rPr lang="en-US" sz="2800" dirty="0" err="1">
                  <a:solidFill>
                    <a:schemeClr val="bg1"/>
                  </a:solidFill>
                </a:rPr>
                <a:t>Sau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lần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lạc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đó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chồn</a:t>
              </a:r>
              <a:r>
                <a:rPr lang="en-US" sz="2800" dirty="0">
                  <a:solidFill>
                    <a:schemeClr val="bg1"/>
                  </a:solidFill>
                </a:rPr>
                <a:t> con </a:t>
              </a:r>
              <a:r>
                <a:rPr lang="en-US" sz="2800" dirty="0" err="1">
                  <a:solidFill>
                    <a:schemeClr val="bg1"/>
                  </a:solidFill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làm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gì</a:t>
              </a:r>
              <a:r>
                <a:rPr lang="en-US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48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C. </a:t>
            </a:r>
            <a:r>
              <a:rPr lang="es-ES_tradnl" sz="1600" b="1" dirty="0" err="1">
                <a:solidFill>
                  <a:srgbClr val="008000"/>
                </a:solidFill>
              </a:rPr>
              <a:t>Phong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Nhã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B. </a:t>
            </a:r>
            <a:r>
              <a:rPr lang="es-ES_tradnl" sz="1600" b="1" dirty="0" err="1">
                <a:solidFill>
                  <a:srgbClr val="008000"/>
                </a:solidFill>
              </a:rPr>
              <a:t>Hùng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Lân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D. </a:t>
            </a:r>
            <a:r>
              <a:rPr lang="es-ES_tradnl" sz="1600" b="1" dirty="0" err="1">
                <a:solidFill>
                  <a:srgbClr val="008000"/>
                </a:solidFill>
              </a:rPr>
              <a:t>Tô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Hoài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A. </a:t>
            </a:r>
            <a:r>
              <a:rPr lang="es-ES_tradnl" sz="1600" b="1" dirty="0" err="1">
                <a:solidFill>
                  <a:srgbClr val="008000"/>
                </a:solidFill>
              </a:rPr>
              <a:t>Lân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Hùng</a:t>
            </a:r>
            <a:endParaRPr lang="es-ES" sz="1600" b="1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4: </a:t>
              </a:r>
              <a:r>
                <a:rPr lang="en-US" sz="2800" dirty="0" err="1"/>
                <a:t>Tác</a:t>
              </a:r>
              <a:r>
                <a:rPr lang="en-US" sz="2800" dirty="0"/>
                <a:t> </a:t>
              </a:r>
              <a:r>
                <a:rPr lang="en-US" sz="2800" dirty="0" err="1"/>
                <a:t>giả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chuyện</a:t>
              </a:r>
              <a:r>
                <a:rPr lang="en-US" sz="2800" dirty="0"/>
                <a:t> “</a:t>
              </a:r>
              <a:r>
                <a:rPr lang="en-US" sz="2800" dirty="0" err="1"/>
                <a:t>Chồn</a:t>
              </a:r>
              <a:r>
                <a:rPr lang="en-US" sz="2800" dirty="0"/>
                <a:t> con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”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ai</a:t>
              </a:r>
              <a:r>
                <a:rPr lang="en-US" sz="2800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33"/>
            <a:ext cx="9144000" cy="5664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7771" y="217714"/>
            <a:ext cx="519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HƯỚNG DẪN HỌC Ở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421" y="1472506"/>
            <a:ext cx="8499157" cy="195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KÓ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diÔn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c¶m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L¹i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“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con dª”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Xem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tr­uíc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4: o - 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2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584">
        <p14:gallery dir="l"/>
      </p:transition>
    </mc:Choice>
    <mc:Fallback xmlns="">
      <p:transition spd="slow" advTm="20584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1200" y="783772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</a:rPr>
              <a:t>BÀI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4356" y="3667978"/>
            <a:ext cx="369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</a:rPr>
              <a:t>-----La – </a:t>
            </a:r>
            <a:r>
              <a:rPr lang="en-US" sz="2800" b="1" dirty="0" err="1">
                <a:solidFill>
                  <a:srgbClr val="FF33CC"/>
                </a:solidFill>
              </a:rPr>
              <a:t>Phông</a:t>
            </a:r>
            <a:r>
              <a:rPr lang="en-US" sz="2800" b="1" dirty="0">
                <a:solidFill>
                  <a:srgbClr val="FF33CC"/>
                </a:solidFill>
              </a:rPr>
              <a:t> Ten------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17" y="1891768"/>
            <a:ext cx="55546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49" y="208167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1988" r="4920" b="23534"/>
          <a:stretch/>
        </p:blipFill>
        <p:spPr>
          <a:xfrm>
            <a:off x="2175539" y="1821287"/>
            <a:ext cx="2314042" cy="17880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3701" r="3817" b="25708"/>
          <a:stretch/>
        </p:blipFill>
        <p:spPr>
          <a:xfrm>
            <a:off x="5244334" y="1827314"/>
            <a:ext cx="2317609" cy="175295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3999" r="5011" b="26428"/>
          <a:stretch/>
        </p:blipFill>
        <p:spPr>
          <a:xfrm>
            <a:off x="2176283" y="3834985"/>
            <a:ext cx="2314042" cy="17504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2869" r="4876" b="27163"/>
          <a:stretch/>
        </p:blipFill>
        <p:spPr>
          <a:xfrm>
            <a:off x="5273361" y="3784142"/>
            <a:ext cx="2317609" cy="177229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83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49" y="208167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98" y="1045921"/>
            <a:ext cx="2217857" cy="218861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28" y="1045920"/>
            <a:ext cx="2217857" cy="218861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98" y="3444069"/>
            <a:ext cx="2217857" cy="204233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49" y="3419809"/>
            <a:ext cx="2251977" cy="20665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088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49" y="208167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1988" r="4920" b="23534"/>
          <a:stretch/>
        </p:blipFill>
        <p:spPr>
          <a:xfrm>
            <a:off x="1149475" y="1052030"/>
            <a:ext cx="2663203" cy="20577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3701" r="3817" b="25708"/>
          <a:stretch/>
        </p:blipFill>
        <p:spPr>
          <a:xfrm>
            <a:off x="5208043" y="1052030"/>
            <a:ext cx="2709495" cy="204936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3999" r="5011" b="26428"/>
          <a:stretch/>
        </p:blipFill>
        <p:spPr>
          <a:xfrm>
            <a:off x="1120446" y="3393620"/>
            <a:ext cx="2692231" cy="203655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2869" r="4876" b="27163"/>
          <a:stretch/>
        </p:blipFill>
        <p:spPr>
          <a:xfrm>
            <a:off x="5208043" y="3349633"/>
            <a:ext cx="2709495" cy="207196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2371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1066149"/>
            <a:ext cx="4426370" cy="4368000"/>
          </a:xfrm>
          <a:prstGeom prst="rect">
            <a:avLst/>
          </a:prstGeom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</p:spTree>
    <p:extLst>
      <p:ext uri="{BB962C8B-B14F-4D97-AF65-F5344CB8AC3E}">
        <p14:creationId xmlns:p14="http://schemas.microsoft.com/office/powerpoint/2010/main" val="33281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34" y="1263634"/>
            <a:ext cx="4155645" cy="410084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</p:spTree>
    <p:extLst>
      <p:ext uri="{BB962C8B-B14F-4D97-AF65-F5344CB8AC3E}">
        <p14:creationId xmlns:p14="http://schemas.microsoft.com/office/powerpoint/2010/main" val="1173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33" y="1104356"/>
            <a:ext cx="4597885" cy="423399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</p:spTree>
    <p:extLst>
      <p:ext uri="{BB962C8B-B14F-4D97-AF65-F5344CB8AC3E}">
        <p14:creationId xmlns:p14="http://schemas.microsoft.com/office/powerpoint/2010/main" val="7056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86" y="1067466"/>
            <a:ext cx="4729929" cy="434055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</p:spTree>
    <p:extLst>
      <p:ext uri="{BB962C8B-B14F-4D97-AF65-F5344CB8AC3E}">
        <p14:creationId xmlns:p14="http://schemas.microsoft.com/office/powerpoint/2010/main" val="5093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Elearning.Pham Ha\SSS44.mp3"/>
  <p:tag name="HTML_SHAPEINFO" val="&lt;SlideThumbPath val=&quot;Slide44.PNG&quot;/&gt;"/>
  <p:tag name="PPSNARRATION" val="39,1627641392,D:\DIA DU THI QG\TEP  NGUON\Elearning.Pham Ha\KP.Cay xanh_pptx\Media.ppcx"/>
  <p:tag name="ISPRING_CUSTOM_TIMING_USED" val="1"/>
  <p:tag name="ISPRING_SLIDE_INDENT_LEVEL" val="0"/>
  <p:tag name="ISPRING_PLAYER_LAYOUT_TYPE" val="Full"/>
  <p:tag name="ISPRING_PRESENTER_ID" val="{4156155D-FA3E-4E00-BA4E-AFAC8D66D680}"/>
  <p:tag name="GENSWF_SLIDE_TITLE" val="Tài liệu tham khảo"/>
  <p:tag name="GENSWF_ADVANCE_TIME" val="20.584"/>
  <p:tag name="ISPRING_SLIDE_ID_2" val="{36BEC934-ED00-4D13-AECF-73CDDF1D677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438</Words>
  <Application>Microsoft Office PowerPoint</Application>
  <PresentationFormat>On-screen Show (16:10)</PresentationFormat>
  <Paragraphs>79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.VnTifani Heavy</vt:lpstr>
      <vt:lpstr>VNI-Juni</vt:lpstr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175</cp:revision>
  <dcterms:created xsi:type="dcterms:W3CDTF">2020-02-10T09:35:50Z</dcterms:created>
  <dcterms:modified xsi:type="dcterms:W3CDTF">2024-09-07T04:01:12Z</dcterms:modified>
</cp:coreProperties>
</file>