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63" r:id="rId5"/>
    <p:sldId id="265" r:id="rId6"/>
    <p:sldId id="266" r:id="rId7"/>
    <p:sldId id="267" r:id="rId8"/>
    <p:sldId id="271" r:id="rId9"/>
    <p:sldId id="270" r:id="rId10"/>
    <p:sldId id="272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B7"/>
    <a:srgbClr val="FFFFFF"/>
    <a:srgbClr val="C7D4ED"/>
    <a:srgbClr val="FEF6D2"/>
    <a:srgbClr val="FDF4B1"/>
    <a:srgbClr val="F04E59"/>
    <a:srgbClr val="FFA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36D55-3771-D1C6-2D47-FD263C6AB358}" v="7" dt="2020-09-06T20:58:51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31bbef341fe7df71cbb182019ec7cca15123ac38d01652f811d63c75f773aff2::" providerId="AD" clId="Web-{DFD36D55-3771-D1C6-2D47-FD263C6AB358}"/>
    <pc:docChg chg="addSld delSld modSld">
      <pc:chgData name="Người dùng Khách" userId="S::urn:spo:anon#31bbef341fe7df71cbb182019ec7cca15123ac38d01652f811d63c75f773aff2::" providerId="AD" clId="Web-{DFD36D55-3771-D1C6-2D47-FD263C6AB358}" dt="2020-09-06T20:58:51.934" v="6"/>
      <pc:docMkLst>
        <pc:docMk/>
      </pc:docMkLst>
      <pc:sldChg chg="delSp modSp">
        <pc:chgData name="Người dùng Khách" userId="S::urn:spo:anon#31bbef341fe7df71cbb182019ec7cca15123ac38d01652f811d63c75f773aff2::" providerId="AD" clId="Web-{DFD36D55-3771-D1C6-2D47-FD263C6AB358}" dt="2020-09-06T20:57:02.564" v="1"/>
        <pc:sldMkLst>
          <pc:docMk/>
          <pc:sldMk cId="52834293" sldId="260"/>
        </pc:sldMkLst>
        <pc:spChg chg="del mod">
          <ac:chgData name="Người dùng Khách" userId="S::urn:spo:anon#31bbef341fe7df71cbb182019ec7cca15123ac38d01652f811d63c75f773aff2::" providerId="AD" clId="Web-{DFD36D55-3771-D1C6-2D47-FD263C6AB358}" dt="2020-09-06T20:57:02.564" v="1"/>
          <ac:spMkLst>
            <pc:docMk/>
            <pc:sldMk cId="52834293" sldId="260"/>
            <ac:spMk id="3" creationId="{8CFBED6F-EFC5-450F-9D56-39F26DEE0315}"/>
          </ac:spMkLst>
        </pc:spChg>
      </pc:sldChg>
      <pc:sldChg chg="modSp">
        <pc:chgData name="Người dùng Khách" userId="S::urn:spo:anon#31bbef341fe7df71cbb182019ec7cca15123ac38d01652f811d63c75f773aff2::" providerId="AD" clId="Web-{DFD36D55-3771-D1C6-2D47-FD263C6AB358}" dt="2020-09-06T20:57:37.926" v="4" actId="1076"/>
        <pc:sldMkLst>
          <pc:docMk/>
          <pc:sldMk cId="1841436850" sldId="262"/>
        </pc:sldMkLst>
        <pc:picChg chg="mod">
          <ac:chgData name="Người dùng Khách" userId="S::urn:spo:anon#31bbef341fe7df71cbb182019ec7cca15123ac38d01652f811d63c75f773aff2::" providerId="AD" clId="Web-{DFD36D55-3771-D1C6-2D47-FD263C6AB358}" dt="2020-09-06T20:57:37.926" v="4" actId="1076"/>
          <ac:picMkLst>
            <pc:docMk/>
            <pc:sldMk cId="1841436850" sldId="262"/>
            <ac:picMk id="2" creationId="{D495503A-163E-45A5-A6A4-DBD8D06E0C30}"/>
          </ac:picMkLst>
        </pc:picChg>
      </pc:sldChg>
      <pc:sldChg chg="new del">
        <pc:chgData name="Người dùng Khách" userId="S::urn:spo:anon#31bbef341fe7df71cbb182019ec7cca15123ac38d01652f811d63c75f773aff2::" providerId="AD" clId="Web-{DFD36D55-3771-D1C6-2D47-FD263C6AB358}" dt="2020-09-06T20:58:51.934" v="6"/>
        <pc:sldMkLst>
          <pc:docMk/>
          <pc:sldMk cId="3216991717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18D1-22FE-42CD-ACB3-1BE45D56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AFC0D-6FC9-4987-B6ED-E4241A301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A0FE-B527-453C-BB19-57B8D03C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5BB73-A1E1-4E83-BC7C-5C67CD93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FFDAA-5FD4-480C-A6EA-3238A7EB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43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F6A4A-BAE4-4B9B-BFDA-30C9141F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175D-0299-4D98-87B4-FDD4FA8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CC99-72E0-442D-B96C-84272F60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971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F6A4A-BAE4-4B9B-BFDA-30C9141F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175D-0299-4D98-87B4-FDD4FA8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CC99-72E0-442D-B96C-84272F60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26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F6A4A-BAE4-4B9B-BFDA-30C9141F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175D-0299-4D98-87B4-FDD4FA8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CC99-72E0-442D-B96C-84272F60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755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968F-607E-42E0-BF7B-CB4FDD90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42712-8B38-413A-B9E0-814496C1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A26DC-338E-4B65-A33D-57B744969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8CE2C-E082-4997-BC67-F66BE031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C05B9-E581-474D-8CA5-61EFA598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7BFD1-C543-414B-BB7A-756438FE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637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129A-C8DF-485D-BA27-43A3F013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F8E57-2114-4C1F-BF4A-ED81406DF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26E81-64E8-4C04-A949-369035B29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09783-6044-49CD-95C7-387129B5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7EAE2-977A-4291-BA91-992E0DB8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AA7F6-5898-4B91-8274-83659080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328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6756-771A-4272-857D-4E890CA5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7CE55-051E-45E5-8A90-07C40A14A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95559-DFE9-441C-9417-99223306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0DE8-FF76-4CC7-BB2C-7FF1BFFE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992B-CF8A-47A6-A4EC-2BD5F7D9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449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FE80E-8A03-4748-B9FD-7BB5A36FF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2D71F-5577-4C82-942E-2CDAC921C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12621-D947-4823-8CA5-B47C23AC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3789-E45F-47CD-A3F6-6E9617EE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DD280-7B41-469F-86F0-A385853F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967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2FC0-A7B0-43DB-A010-077C38EE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CDFD-32D9-454B-A1D8-B9F4E2987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9CBF-6947-4326-8B8B-2232323D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354D5-C957-40BF-992F-56633013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C110-55A1-42F4-B2FB-D1C6B518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17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01ED-4835-4274-A7E0-7004FDA6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E12E7-BB40-4F1F-8911-6BC08C017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C8FF-BFAC-4B61-8F52-B24B61E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88718-9348-4260-81C6-1C3370C1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A42E-D5AB-4F86-81CF-B92099E2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360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AC42-8EA6-4338-916D-7E28D20A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E641-0FD8-4E9F-B298-4BB89B228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3355-F3CA-4DB7-8015-94459A72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3F6DC-39D5-4E70-9619-871C56CF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57C90-3597-4E0F-9FBF-1E9D8390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E6413-C293-479F-BA7D-3C0459EB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005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144F-771F-4FDB-B61C-1671E598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68A7E-7A9D-42B9-AEF7-54BD492E2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3F1E6-EAB1-407E-93B8-DB1CEFCF6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B6AF4-6BF8-4990-BABF-864D40432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97334-BAB1-43C5-8D66-C1818564D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B4F19-4FF4-4B61-B598-46EA8D3D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2D0BC-8CA6-4FD5-BA8C-A4BDD646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54370-F365-49FD-B38D-B7BFCEF9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356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E0C0-550B-459B-8BC5-71FC7ECA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15D5A-8528-4075-A1FB-5CD1D133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9A496-3122-4A3D-A29D-C3589EFA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B9B39-1D4E-4A39-8E6A-79F06717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260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F6A4A-BAE4-4B9B-BFDA-30C9141F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175D-0299-4D98-87B4-FDD4FA8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CC99-72E0-442D-B96C-84272F60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89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F6A4A-BAE4-4B9B-BFDA-30C9141F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175D-0299-4D98-87B4-FDD4FA8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CC99-72E0-442D-B96C-84272F60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351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F6A4A-BAE4-4B9B-BFDA-30C9141F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175D-0299-4D98-87B4-FDD4FA8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CC99-72E0-442D-B96C-84272F60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3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2AFB5-1DB3-4A69-B129-D4C0DC74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6E02A-10C1-490F-82FB-5F105F3DA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E9C9-F3A2-4E32-99E9-E90ECF17A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72EE-0F82-437E-B156-972719D52405}" type="datetimeFigureOut">
              <a:rPr lang="en-SG" smtClean="0"/>
              <a:t>7/9/2024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7B02-B46D-4558-8A4E-077E75387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CFA9-D92C-4147-A781-1095A7219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5240-7DCA-47A0-AC3B-312EFA5A09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926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431"/>
            <a:ext cx="12192001" cy="68639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634" y="2324565"/>
            <a:ext cx="9144000" cy="1077536"/>
          </a:xfrm>
          <a:noFill/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MỞ ĐẦU: EM LÀ HỌC SINH</a:t>
            </a:r>
          </a:p>
        </p:txBody>
      </p:sp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2206531" y="894432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0" y="628780"/>
            <a:ext cx="714103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9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Khen thưởng con CNVC-NLĐ đạt danh hiệu học sinh giỏi năm học 2019 ...">
            <a:extLst>
              <a:ext uri="{FF2B5EF4-FFF2-40B4-BE49-F238E27FC236}">
                <a16:creationId xmlns:a16="http://schemas.microsoft.com/office/drawing/2014/main" id="{A452DE36-4CBE-4C6A-A1C5-95AB931FB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23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29CD5C-8037-4025-8418-E6B7509877E1}"/>
              </a:ext>
            </a:extLst>
          </p:cNvPr>
          <p:cNvSpPr/>
          <p:nvPr/>
        </p:nvSpPr>
        <p:spPr>
          <a:xfrm>
            <a:off x="4554761" y="2505670"/>
            <a:ext cx="28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5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5CAC1BC-5A69-4335-9AD2-69374BC11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b="1199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F94879-7A6E-4AB0-B0CD-0A843943D8B7}"/>
              </a:ext>
            </a:extLst>
          </p:cNvPr>
          <p:cNvSpPr/>
          <p:nvPr/>
        </p:nvSpPr>
        <p:spPr>
          <a:xfrm>
            <a:off x="1326591" y="5255083"/>
            <a:ext cx="10098157" cy="1557612"/>
          </a:xfrm>
          <a:prstGeom prst="roundRect">
            <a:avLst/>
          </a:prstGeom>
          <a:solidFill>
            <a:schemeClr val="accent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HỌC SINH LỚP 1</a:t>
            </a:r>
          </a:p>
        </p:txBody>
      </p:sp>
    </p:spTree>
    <p:extLst>
      <p:ext uri="{BB962C8B-B14F-4D97-AF65-F5344CB8AC3E}">
        <p14:creationId xmlns:p14="http://schemas.microsoft.com/office/powerpoint/2010/main" val="299673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oy, doll, room&#10;&#10;Description automatically generated">
            <a:extLst>
              <a:ext uri="{FF2B5EF4-FFF2-40B4-BE49-F238E27FC236}">
                <a16:creationId xmlns:a16="http://schemas.microsoft.com/office/drawing/2014/main" id="{0ABA329C-0458-4DDC-B58B-97689562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09" y="785285"/>
            <a:ext cx="4568274" cy="5571065"/>
          </a:xfrm>
          <a:prstGeom prst="rect">
            <a:avLst/>
          </a:prstGeom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6C872B-CF56-4377-A156-5353ACCBA4E4}"/>
              </a:ext>
            </a:extLst>
          </p:cNvPr>
          <p:cNvSpPr txBox="1"/>
          <p:nvPr/>
        </p:nvSpPr>
        <p:spPr>
          <a:xfrm>
            <a:off x="514574" y="2134998"/>
            <a:ext cx="48568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25 - 30 cm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SG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C86079-F3B4-45B2-A361-F188EFE1B536}"/>
              </a:ext>
            </a:extLst>
          </p:cNvPr>
          <p:cNvSpPr/>
          <p:nvPr/>
        </p:nvSpPr>
        <p:spPr>
          <a:xfrm>
            <a:off x="1058779" y="224589"/>
            <a:ext cx="4568274" cy="818148"/>
          </a:xfrm>
          <a:prstGeom prst="roundRect">
            <a:avLst/>
          </a:prstGeom>
          <a:solidFill>
            <a:srgbClr val="C7D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CF9B77-49E7-48DF-A64B-55FCAACD7D66}"/>
              </a:ext>
            </a:extLst>
          </p:cNvPr>
          <p:cNvSpPr/>
          <p:nvPr/>
        </p:nvSpPr>
        <p:spPr>
          <a:xfrm>
            <a:off x="6392709" y="5866950"/>
            <a:ext cx="2486248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đọc</a:t>
            </a:r>
            <a:endParaRPr lang="en-US" sz="44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992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C86079-F3B4-45B2-A361-F188EFE1B536}"/>
              </a:ext>
            </a:extLst>
          </p:cNvPr>
          <p:cNvSpPr/>
          <p:nvPr/>
        </p:nvSpPr>
        <p:spPr>
          <a:xfrm>
            <a:off x="1058779" y="224589"/>
            <a:ext cx="4568274" cy="818148"/>
          </a:xfrm>
          <a:prstGeom prst="roundRect">
            <a:avLst/>
          </a:prstGeom>
          <a:solidFill>
            <a:srgbClr val="C7D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</p:txBody>
      </p:sp>
      <p:pic>
        <p:nvPicPr>
          <p:cNvPr id="4" name="Picture 3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5E7FB680-99C0-41A7-B278-2F2FE421A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46" y="1182112"/>
            <a:ext cx="7271029" cy="553651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ADB513C-54E2-48BB-B8CF-BD0CF94D0966}"/>
              </a:ext>
            </a:extLst>
          </p:cNvPr>
          <p:cNvSpPr/>
          <p:nvPr/>
        </p:nvSpPr>
        <p:spPr>
          <a:xfrm>
            <a:off x="7506503" y="6006761"/>
            <a:ext cx="4163924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làm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việc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nhóm</a:t>
            </a:r>
            <a:endParaRPr lang="en-US" sz="44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782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C86079-F3B4-45B2-A361-F188EFE1B536}"/>
              </a:ext>
            </a:extLst>
          </p:cNvPr>
          <p:cNvSpPr/>
          <p:nvPr/>
        </p:nvSpPr>
        <p:spPr>
          <a:xfrm>
            <a:off x="1058779" y="224589"/>
            <a:ext cx="4568274" cy="818148"/>
          </a:xfrm>
          <a:prstGeom prst="roundRect">
            <a:avLst/>
          </a:prstGeom>
          <a:solidFill>
            <a:srgbClr val="C7D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7B0127A2-742E-4752-866C-63B083E6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72" y="0"/>
            <a:ext cx="7134742" cy="655569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32A201-F03E-4460-9EE6-C768475BCD7F}"/>
              </a:ext>
            </a:extLst>
          </p:cNvPr>
          <p:cNvSpPr/>
          <p:nvPr/>
        </p:nvSpPr>
        <p:spPr>
          <a:xfrm>
            <a:off x="4402481" y="6081104"/>
            <a:ext cx="4163924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nói</a:t>
            </a:r>
            <a:endParaRPr lang="en-US" sz="44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90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C86079-F3B4-45B2-A361-F188EFE1B536}"/>
              </a:ext>
            </a:extLst>
          </p:cNvPr>
          <p:cNvSpPr/>
          <p:nvPr/>
        </p:nvSpPr>
        <p:spPr>
          <a:xfrm>
            <a:off x="1058779" y="224589"/>
            <a:ext cx="4568274" cy="818148"/>
          </a:xfrm>
          <a:prstGeom prst="roundRect">
            <a:avLst/>
          </a:prstGeom>
          <a:solidFill>
            <a:srgbClr val="C7D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32A201-F03E-4460-9EE6-C768475BCD7F}"/>
              </a:ext>
            </a:extLst>
          </p:cNvPr>
          <p:cNvSpPr/>
          <p:nvPr/>
        </p:nvSpPr>
        <p:spPr>
          <a:xfrm>
            <a:off x="6382510" y="6064217"/>
            <a:ext cx="4163924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ở </a:t>
            </a: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nhà</a:t>
            </a:r>
            <a:endParaRPr lang="en-US" sz="44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234C1ECF-DD6C-4C10-A379-7BEEC7F26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94" y="94606"/>
            <a:ext cx="6989469" cy="60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C86079-F3B4-45B2-A361-F188EFE1B536}"/>
              </a:ext>
            </a:extLst>
          </p:cNvPr>
          <p:cNvSpPr/>
          <p:nvPr/>
        </p:nvSpPr>
        <p:spPr>
          <a:xfrm>
            <a:off x="1058779" y="224589"/>
            <a:ext cx="4568274" cy="818148"/>
          </a:xfrm>
          <a:prstGeom prst="roundRect">
            <a:avLst/>
          </a:prstGeom>
          <a:solidFill>
            <a:srgbClr val="C7D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32A201-F03E-4460-9EE6-C768475BCD7F}"/>
              </a:ext>
            </a:extLst>
          </p:cNvPr>
          <p:cNvSpPr/>
          <p:nvPr/>
        </p:nvSpPr>
        <p:spPr>
          <a:xfrm>
            <a:off x="6382510" y="6064217"/>
            <a:ext cx="4163924" cy="699177"/>
          </a:xfrm>
          <a:prstGeom prst="roundRect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trải</a:t>
            </a:r>
            <a:r>
              <a:rPr lang="en-US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nghiệm</a:t>
            </a:r>
            <a:endParaRPr lang="en-US" sz="44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32620C86-54DD-4E43-AD71-DF2088C9A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77" y="631613"/>
            <a:ext cx="8735586" cy="53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54C7D-4F6D-4B8F-B4FC-07C16E19C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pPr indent="228600" algn="l"/>
            <a:r>
              <a:rPr lang="en-SG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SG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SG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SGK.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b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4800" b="1" dirty="0">
                <a:solidFill>
                  <a:srgbClr val="0D4DB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SG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SG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</a:t>
            </a:r>
            <a:r>
              <a:rPr lang="vi-VN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vi-VN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Vở</a:t>
            </a:r>
            <a:r>
              <a:rPr lang="vi-VN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kí</a:t>
            </a:r>
            <a:r>
              <a:rPr lang="vi-VN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hiệu</a:t>
            </a:r>
            <a:r>
              <a:rPr lang="vi-VN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lấy</a:t>
            </a:r>
            <a:r>
              <a:rPr lang="vi-VN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vở</a:t>
            </a:r>
            <a:r>
              <a:rPr lang="vi-VN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cất</a:t>
            </a:r>
            <a:endParaRPr lang="en-SG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3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30648-08FC-49B1-A2F6-29633F8B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88" y="2018057"/>
            <a:ext cx="7541078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4000" b="1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SG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1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186622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135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Kí hiệu: S: SGK. Các kí hiệu lấy SGK, cất SGK. B: Bảng. Các kí hiệu lấy bảng, cất bảng. V: Vở. Các kí hiệu lấy vở, cất</vt:lpstr>
      <vt:lpstr> Học hát bài  “Chúng em là học sinh lớp Một”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Quý Thắng</cp:lastModifiedBy>
  <cp:revision>15</cp:revision>
  <dcterms:created xsi:type="dcterms:W3CDTF">2020-08-13T16:17:28Z</dcterms:created>
  <dcterms:modified xsi:type="dcterms:W3CDTF">2024-09-07T03:47:35Z</dcterms:modified>
</cp:coreProperties>
</file>