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61" r:id="rId4"/>
    <p:sldId id="268" r:id="rId5"/>
    <p:sldId id="266" r:id="rId6"/>
    <p:sldId id="260" r:id="rId7"/>
    <p:sldId id="264" r:id="rId8"/>
    <p:sldId id="265" r:id="rId9"/>
    <p:sldId id="274" r:id="rId10"/>
  </p:sldIdLst>
  <p:sldSz cx="12192000" cy="6858000"/>
  <p:notesSz cx="6858000" cy="9144000"/>
  <p:custDataLst>
    <p:tags r:id="rId1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5F2FB"/>
    <a:srgbClr val="F8FCFF"/>
    <a:srgbClr val="F4F9FC"/>
    <a:srgbClr val="F3F8FE"/>
    <a:srgbClr val="F9FDFC"/>
    <a:srgbClr val="ECF5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 snapToGrid="0">
      <p:cViewPr varScale="1">
        <p:scale>
          <a:sx n="66" d="100"/>
          <a:sy n="66" d="100"/>
        </p:scale>
        <p:origin x="5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6547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220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4885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0433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3009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0182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074181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6248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1695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379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179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852566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0638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0526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4696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80319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611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58433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62174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2163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039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3177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17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895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784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9551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831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3B8A2-5752-4A4D-A132-295746C8A805}" type="datetimeFigureOut">
              <a:rPr lang="en-US" smtClean="0"/>
              <a:t>07-Sep-24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BAC47-692D-4363-9854-8FC7137B0B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064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88" r:id="rId3"/>
    <p:sldLayoutId id="2147483687" r:id="rId4"/>
    <p:sldLayoutId id="2147483686" r:id="rId5"/>
    <p:sldLayoutId id="2147483684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12F335-E4FB-468C-BCD5-F02D025E18A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07-Sep-24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D1B77-F7DE-4FD9-97A7-A038745EC27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3575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85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8.jfif"/><Relationship Id="rId5" Type="http://schemas.openxmlformats.org/officeDocument/2006/relationships/image" Target="../media/image7.jfif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f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9431"/>
            <a:ext cx="12192001" cy="6863984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86038" y="2256746"/>
            <a:ext cx="9120596" cy="1145355"/>
          </a:xfrm>
          <a:noFill/>
        </p:spPr>
        <p:txBody>
          <a:bodyPr>
            <a:no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VIỆT</a:t>
            </a:r>
          </a:p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 1</a:t>
            </a:r>
          </a:p>
          <a:p>
            <a:r>
              <a:rPr lang="en-US" sz="36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MỞ ĐẦU: EM LÀ HỌC SINH</a:t>
            </a:r>
          </a:p>
        </p:txBody>
      </p:sp>
      <p:sp>
        <p:nvSpPr>
          <p:cNvPr id="4" name="Text Box 99"/>
          <p:cNvSpPr txBox="1">
            <a:spLocks noChangeArrowheads="1"/>
          </p:cNvSpPr>
          <p:nvPr/>
        </p:nvSpPr>
        <p:spPr bwMode="auto">
          <a:xfrm>
            <a:off x="2266994" y="942778"/>
            <a:ext cx="7358683" cy="523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36" tIns="45718" rIns="91436" bIns="45718">
            <a:spAutoFit/>
          </a:bodyPr>
          <a:lstStyle/>
          <a:p>
            <a:pPr algn="ctr"/>
            <a:r>
              <a:rPr lang="en-US" sz="28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TRƯỜNG TIỂU HỌC ÁI MỘ B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038" y="713792"/>
            <a:ext cx="1001027" cy="1001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1344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30" y="0"/>
            <a:ext cx="12192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31459" y="820271"/>
            <a:ext cx="61318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4000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endParaRPr lang="en-US" sz="4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000" dirty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53235" y="1550892"/>
            <a:ext cx="74496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giới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thiệu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thân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Con ở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Sở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rất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vui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lang="en-US" sz="28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…!</a:t>
            </a:r>
          </a:p>
          <a:p>
            <a:endParaRPr lang="en-US" sz="28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4562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876800" y="381000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PHÂN MÔN: HỌC VẦN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1" y="1046374"/>
            <a:ext cx="1718577" cy="174093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6344" y="3547115"/>
            <a:ext cx="2234487" cy="19978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9398" y="3413287"/>
            <a:ext cx="1997850" cy="199785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783" y="3680943"/>
            <a:ext cx="1730195" cy="17301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505" y="1024321"/>
            <a:ext cx="1628052" cy="18487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00221" y="1346924"/>
            <a:ext cx="2516207" cy="139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99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49821" y="282388"/>
            <a:ext cx="82027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 GIỮ GÌN SÁCH VỞ, ĐỒ DÙNG HỌC TẬP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30622" y="1214717"/>
            <a:ext cx="451867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bọc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decan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bìa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vở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tránh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quen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mép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33715" y="3814482"/>
            <a:ext cx="43165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Dán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nhãn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sách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nhầm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lẫn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2400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16453" y="1342089"/>
            <a:ext cx="6000061" cy="4361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110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8017" y="0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SGK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94129" y="1537593"/>
            <a:ext cx="5703376" cy="4711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570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235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1744" y="365125"/>
            <a:ext cx="10515600" cy="1325563"/>
          </a:xfrm>
        </p:spPr>
        <p:txBody>
          <a:bodyPr/>
          <a:lstStyle/>
          <a:p>
            <a:pPr algn="ctr"/>
            <a:r>
              <a:rPr lang="en-US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vở</a:t>
            </a:r>
            <a:r>
              <a:rPr lang="en-US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</a:t>
            </a:r>
            <a:r>
              <a:rPr lang="en-US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1 - </a:t>
            </a:r>
            <a:r>
              <a:rPr lang="en-US" dirty="0" err="1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dirty="0">
                <a:solidFill>
                  <a:srgbClr val="FF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028" y="1690687"/>
            <a:ext cx="5288691" cy="5016835"/>
          </a:xfrm>
        </p:spPr>
      </p:pic>
    </p:spTree>
    <p:extLst>
      <p:ext uri="{BB962C8B-B14F-4D97-AF65-F5344CB8AC3E}">
        <p14:creationId xmlns:p14="http://schemas.microsoft.com/office/powerpoint/2010/main" val="1641602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53895" y="-2284861"/>
            <a:ext cx="6208013" cy="1139190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009900" y="2400300"/>
            <a:ext cx="60007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solidFill>
                  <a:srgbClr val="FF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CHÚC CON LUÔN CHĂM NGOAN TRONG MỖI TIẾT HỌC!</a:t>
            </a:r>
          </a:p>
        </p:txBody>
      </p:sp>
    </p:spTree>
    <p:extLst>
      <p:ext uri="{BB962C8B-B14F-4D97-AF65-F5344CB8AC3E}">
        <p14:creationId xmlns:p14="http://schemas.microsoft.com/office/powerpoint/2010/main" val="223223798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4558449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282</TotalTime>
  <Words>163</Words>
  <Application>Microsoft Office PowerPoint</Application>
  <PresentationFormat>Widescreen</PresentationFormat>
  <Paragraphs>17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Các kí hiệu dùng trong SGK</vt:lpstr>
      <vt:lpstr>PowerPoint Presentation</vt:lpstr>
      <vt:lpstr>Mở vở Luyện viết ( Tiết 1 - trang 4)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hát khởi động</dc:title>
  <dc:creator>dell</dc:creator>
  <cp:lastModifiedBy>Quý Thắng</cp:lastModifiedBy>
  <cp:revision>27</cp:revision>
  <dcterms:created xsi:type="dcterms:W3CDTF">2021-09-10T15:00:23Z</dcterms:created>
  <dcterms:modified xsi:type="dcterms:W3CDTF">2024-09-07T04:25:19Z</dcterms:modified>
</cp:coreProperties>
</file>