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59" r:id="rId4"/>
    <p:sldId id="258" r:id="rId5"/>
    <p:sldId id="260" r:id="rId6"/>
    <p:sldId id="261" r:id="rId7"/>
    <p:sldId id="263" r:id="rId8"/>
    <p:sldId id="266" r:id="rId9"/>
    <p:sldId id="265" r:id="rId10"/>
    <p:sldId id="264" r:id="rId11"/>
    <p:sldId id="267" r:id="rId12"/>
    <p:sldId id="269" r:id="rId13"/>
    <p:sldId id="268" r:id="rId14"/>
    <p:sldId id="274" r:id="rId15"/>
    <p:sldId id="270" r:id="rId16"/>
    <p:sldId id="276" r:id="rId17"/>
    <p:sldId id="275" r:id="rId18"/>
    <p:sldId id="277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350AD-DD67-4551-A76C-72A06BFBC1F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CE726-E0C3-4C58-8E7D-814A29707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4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45FE-7C86-44BC-AF57-14276F80D5B1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D997-39DE-43F4-A26C-1027115F5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533"/>
            <a:ext cx="12192000" cy="695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222" y="156642"/>
            <a:ext cx="5615608" cy="1784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"/>
          <p:cNvGrpSpPr/>
          <p:nvPr/>
        </p:nvGrpSpPr>
        <p:grpSpPr>
          <a:xfrm>
            <a:off x="1500366" y="4893574"/>
            <a:ext cx="9144000" cy="2008136"/>
            <a:chOff x="0" y="3163016"/>
            <a:chExt cx="9144000" cy="2008136"/>
          </a:xfrm>
        </p:grpSpPr>
        <p:pic>
          <p:nvPicPr>
            <p:cNvPr id="268" name="Google Shape;26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07304" y="4328543"/>
            <a:ext cx="3460554" cy="203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1272" y="5109722"/>
            <a:ext cx="1531818" cy="17563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1996" y="2276152"/>
            <a:ext cx="3573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Tiếng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Việt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</a:t>
            </a: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560694" y="552937"/>
            <a:ext cx="1077949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1" y="212890"/>
            <a:ext cx="1080201" cy="10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9" y="1071458"/>
            <a:ext cx="4096322" cy="474411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091683" y="3242045"/>
            <a:ext cx="20647" cy="230241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694073" y="5815570"/>
            <a:ext cx="1626273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47349" y="6051920"/>
            <a:ext cx="75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4760" y="2977877"/>
            <a:ext cx="929382" cy="2830748"/>
            <a:chOff x="1053114" y="2867134"/>
            <a:chExt cx="933911" cy="2057958"/>
          </a:xfrm>
        </p:grpSpPr>
        <p:sp>
          <p:nvSpPr>
            <p:cNvPr id="7" name="TextBox 6"/>
            <p:cNvSpPr txBox="1"/>
            <p:nvPr/>
          </p:nvSpPr>
          <p:spPr>
            <a:xfrm>
              <a:off x="1053114" y="4401872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753" y="3634503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753" y="2867134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85340" y="204165"/>
            <a:ext cx="52756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Cao 2 ly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Rộng 1,5 ly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Gồm 2 nét: nét cong kín và nét móc ngược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Điểm đặt bút ở dưới đường kẻ ngang 3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Điểm dừng bút ở đường kẻ ngang 2</a:t>
            </a:r>
          </a:p>
        </p:txBody>
      </p:sp>
      <p:sp>
        <p:nvSpPr>
          <p:cNvPr id="11" name="Oval 10"/>
          <p:cNvSpPr/>
          <p:nvPr/>
        </p:nvSpPr>
        <p:spPr>
          <a:xfrm>
            <a:off x="4360812" y="4259154"/>
            <a:ext cx="157033" cy="19784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6521" y="3524429"/>
            <a:ext cx="154687" cy="199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7182" y="3997544"/>
            <a:ext cx="75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92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41" y="1315796"/>
            <a:ext cx="5548064" cy="40519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4831307" y="4435523"/>
            <a:ext cx="791570" cy="368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6130119" y="4435523"/>
            <a:ext cx="791570" cy="3684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95012" y="2380241"/>
            <a:ext cx="6219739" cy="2101922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797642" y="3073358"/>
            <a:ext cx="641942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5400" b="1">
                <a:solidFill>
                  <a:srgbClr val="000000"/>
                </a:solidFill>
                <a:latin typeface="KG Primary Penmanship"/>
              </a:rPr>
              <a:t>HƯỚNG DẪN VIẾT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7294">
            <a:off x="1448169" y="1853579"/>
            <a:ext cx="1565616" cy="512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07281" y="2294123"/>
            <a:ext cx="707469" cy="7074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75681" y="4676456"/>
            <a:ext cx="1825530" cy="1678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2345">
            <a:off x="1009090" y="3086508"/>
            <a:ext cx="999886" cy="21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1964" y="486440"/>
            <a:ext cx="8337504" cy="5733527"/>
            <a:chOff x="1911964" y="486440"/>
            <a:chExt cx="8337504" cy="5733527"/>
          </a:xfrm>
        </p:grpSpPr>
        <p:pic>
          <p:nvPicPr>
            <p:cNvPr id="2" name="chữ c (cut)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911964" y="486440"/>
              <a:ext cx="8337504" cy="573352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88657" y="1023583"/>
              <a:ext cx="1651379" cy="34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90634" y="5240740"/>
              <a:ext cx="3150357" cy="466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4044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488257"/>
            <a:ext cx="8998107" cy="60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3063" y="286250"/>
            <a:ext cx="9276782" cy="57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488257"/>
            <a:ext cx="8998107" cy="60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10507"/>
              </p:ext>
            </p:extLst>
          </p:nvPr>
        </p:nvGraphicFramePr>
        <p:xfrm>
          <a:off x="2997349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3" name="Arc 2"/>
          <p:cNvSpPr/>
          <p:nvPr/>
        </p:nvSpPr>
        <p:spPr>
          <a:xfrm>
            <a:off x="4591839" y="3433113"/>
            <a:ext cx="1323946" cy="1466730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4578191" y="3488811"/>
            <a:ext cx="1496502" cy="1507440"/>
          </a:xfrm>
          <a:prstGeom prst="arc">
            <a:avLst>
              <a:gd name="adj1" fmla="val 6345019"/>
              <a:gd name="adj2" fmla="val 1136601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697"/>
              </p:ext>
            </p:extLst>
          </p:nvPr>
        </p:nvGraphicFramePr>
        <p:xfrm>
          <a:off x="6088341" y="1884729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rot="17617104">
            <a:off x="4556673" y="3550363"/>
            <a:ext cx="1394278" cy="1464013"/>
          </a:xfrm>
          <a:prstGeom prst="arc">
            <a:avLst>
              <a:gd name="adj1" fmla="val 5715012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6" idx="0"/>
          </p:cNvCxnSpPr>
          <p:nvPr/>
        </p:nvCxnSpPr>
        <p:spPr>
          <a:xfrm flipH="1">
            <a:off x="5894576" y="4251842"/>
            <a:ext cx="183198" cy="38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5938451" y="3637194"/>
            <a:ext cx="1504692" cy="1141589"/>
          </a:xfrm>
          <a:prstGeom prst="arc">
            <a:avLst>
              <a:gd name="adj1" fmla="val 13650237"/>
              <a:gd name="adj2" fmla="val 6932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6158137" y="3466532"/>
            <a:ext cx="1075176" cy="1225126"/>
          </a:xfrm>
          <a:prstGeom prst="arc">
            <a:avLst>
              <a:gd name="adj1" fmla="val 11898983"/>
              <a:gd name="adj2" fmla="val 19646133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5960686" y="3647648"/>
            <a:ext cx="1472003" cy="1153368"/>
          </a:xfrm>
          <a:prstGeom prst="arc">
            <a:avLst>
              <a:gd name="adj1" fmla="val 10499970"/>
              <a:gd name="adj2" fmla="val 18500925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46961" y="3455642"/>
            <a:ext cx="26411" cy="11663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599555">
            <a:off x="6990324" y="3994623"/>
            <a:ext cx="1215067" cy="690702"/>
          </a:xfrm>
          <a:prstGeom prst="arc">
            <a:avLst>
              <a:gd name="adj1" fmla="val 20643044"/>
              <a:gd name="adj2" fmla="val 350580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5599555" flipV="1">
            <a:off x="6662042" y="3565812"/>
            <a:ext cx="1923826" cy="820833"/>
          </a:xfrm>
          <a:prstGeom prst="arc">
            <a:avLst>
              <a:gd name="adj1" fmla="val 196937"/>
              <a:gd name="adj2" fmla="val 364490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249717" y="3009834"/>
            <a:ext cx="933911" cy="2057958"/>
            <a:chOff x="1053114" y="2867134"/>
            <a:chExt cx="933911" cy="2057958"/>
          </a:xfrm>
        </p:grpSpPr>
        <p:sp>
          <p:nvSpPr>
            <p:cNvPr id="41" name="TextBox 40"/>
            <p:cNvSpPr txBox="1"/>
            <p:nvPr/>
          </p:nvSpPr>
          <p:spPr>
            <a:xfrm>
              <a:off x="1053114" y="4401872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753" y="3634503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6753" y="2867134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5685621" y="3611070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38101" y="417759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32815" y="3753043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46447" y="4178157"/>
            <a:ext cx="120036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5" grpId="0" animBg="1"/>
      <p:bldP spid="16" grpId="0" animBg="1"/>
      <p:bldP spid="19" grpId="0" animBg="1"/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488257"/>
            <a:ext cx="8998107" cy="60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9582" y="2705725"/>
            <a:ext cx="5804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798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09822" y="2098353"/>
            <a:ext cx="66428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1: a, c </a:t>
            </a:r>
          </a:p>
          <a:p>
            <a:pPr algn="ctr"/>
            <a:r>
              <a: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9254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8" y="107949"/>
            <a:ext cx="4750104" cy="6620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107949"/>
            <a:ext cx="5351102" cy="66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9" y="121702"/>
            <a:ext cx="4612944" cy="642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4375" y="6181810"/>
            <a:ext cx="12146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135446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6" y="226437"/>
            <a:ext cx="5354885" cy="5803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4375" y="6181810"/>
            <a:ext cx="12146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 7</a:t>
            </a:r>
          </a:p>
        </p:txBody>
      </p:sp>
    </p:spTree>
    <p:extLst>
      <p:ext uri="{BB962C8B-B14F-4D97-AF65-F5344CB8AC3E}">
        <p14:creationId xmlns:p14="http://schemas.microsoft.com/office/powerpoint/2010/main" val="381002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95012" y="2380241"/>
            <a:ext cx="6219739" cy="2101922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797642" y="3073358"/>
            <a:ext cx="641942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5400" b="1">
                <a:solidFill>
                  <a:srgbClr val="000000"/>
                </a:solidFill>
                <a:latin typeface="KG Primary Penmanship"/>
              </a:rPr>
              <a:t>VIẾT BẢNG CON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7294">
            <a:off x="1448169" y="1853579"/>
            <a:ext cx="1565616" cy="512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07281" y="2294123"/>
            <a:ext cx="707469" cy="7074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75681" y="4676456"/>
            <a:ext cx="1825530" cy="1678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2345">
            <a:off x="1009090" y="3086508"/>
            <a:ext cx="999886" cy="21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2352731"/>
            <a:ext cx="10058400" cy="26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1630" y="1693661"/>
          <a:ext cx="3090992" cy="30967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72748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772748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761903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76190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137126" y="3242045"/>
            <a:ext cx="781036" cy="7849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55141" y="1693661"/>
            <a:ext cx="0" cy="3096768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91683" y="3242045"/>
            <a:ext cx="13648" cy="152190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7059" y="3734573"/>
            <a:ext cx="34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96085" y="5145931"/>
            <a:ext cx="1131559" cy="86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9918" y="5282957"/>
            <a:ext cx="75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53114" y="2867134"/>
            <a:ext cx="933911" cy="2057958"/>
            <a:chOff x="1053114" y="2867134"/>
            <a:chExt cx="933911" cy="2057958"/>
          </a:xfrm>
        </p:grpSpPr>
        <p:sp>
          <p:nvSpPr>
            <p:cNvPr id="21" name="TextBox 20"/>
            <p:cNvSpPr txBox="1"/>
            <p:nvPr/>
          </p:nvSpPr>
          <p:spPr>
            <a:xfrm>
              <a:off x="1053114" y="4401872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753" y="3634503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753" y="2867134"/>
              <a:ext cx="920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Arc 2"/>
          <p:cNvSpPr/>
          <p:nvPr/>
        </p:nvSpPr>
        <p:spPr>
          <a:xfrm>
            <a:off x="2382447" y="3297217"/>
            <a:ext cx="1323946" cy="1466730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2384370" y="3290246"/>
            <a:ext cx="1291048" cy="1466730"/>
          </a:xfrm>
          <a:prstGeom prst="arc">
            <a:avLst>
              <a:gd name="adj1" fmla="val 2168208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10201" y="4377435"/>
            <a:ext cx="109182" cy="12282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0348" y="3511674"/>
            <a:ext cx="109182" cy="1228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18644" y="379723"/>
            <a:ext cx="461294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Cao 2 ly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Rộng 1,5 ly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Gồm 1 nét cong trái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Điểm đặt bút ở dưới đường kẻ ngang 3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Điểm dừng bút ở dưới đường kẻ ngang 2</a:t>
            </a:r>
          </a:p>
        </p:txBody>
      </p:sp>
    </p:spTree>
    <p:extLst>
      <p:ext uri="{BB962C8B-B14F-4D97-AF65-F5344CB8AC3E}">
        <p14:creationId xmlns:p14="http://schemas.microsoft.com/office/powerpoint/2010/main" val="37291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" grpId="0" animBg="1"/>
      <p:bldP spid="3" grpId="1" animBg="1"/>
      <p:bldP spid="19" grpId="0" animBg="1"/>
      <p:bldP spid="19" grpId="1" animBg="1"/>
      <p:bldP spid="2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4869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124</Words>
  <Application>Microsoft Office PowerPoint</Application>
  <PresentationFormat>Widescreen</PresentationFormat>
  <Paragraphs>35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26</cp:revision>
  <dcterms:created xsi:type="dcterms:W3CDTF">2021-09-12T07:59:03Z</dcterms:created>
  <dcterms:modified xsi:type="dcterms:W3CDTF">2024-09-07T02:02:55Z</dcterms:modified>
</cp:coreProperties>
</file>