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330" r:id="rId2"/>
    <p:sldId id="256" r:id="rId3"/>
    <p:sldId id="257" r:id="rId4"/>
    <p:sldId id="318" r:id="rId5"/>
    <p:sldId id="319" r:id="rId6"/>
    <p:sldId id="320" r:id="rId7"/>
    <p:sldId id="321" r:id="rId8"/>
    <p:sldId id="282" r:id="rId9"/>
    <p:sldId id="322" r:id="rId10"/>
    <p:sldId id="323" r:id="rId11"/>
    <p:sldId id="309" r:id="rId12"/>
    <p:sldId id="310" r:id="rId13"/>
    <p:sldId id="324" r:id="rId14"/>
    <p:sldId id="325" r:id="rId15"/>
    <p:sldId id="326" r:id="rId16"/>
    <p:sldId id="328" r:id="rId17"/>
    <p:sldId id="329" r:id="rId18"/>
    <p:sldId id="308" r:id="rId19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21"/>
      <p:bold r:id="rId22"/>
      <p:italic r:id="rId23"/>
      <p:boldItalic r:id="rId24"/>
    </p:embeddedFont>
    <p:embeddedFont>
      <p:font typeface=".VnTifani Heavy" panose="020B7200000000000000" pitchFamily="34" charset="0"/>
      <p:regular r:id="rId25"/>
    </p:embeddedFont>
    <p:embeddedFont>
      <p:font typeface=".VnTifani HeavyH" panose="020B7200000000000000" pitchFamily="34" charset="0"/>
      <p:regular r:id="rId26"/>
    </p:embeddedFont>
    <p:embeddedFont>
      <p:font typeface="Arial Black" panose="020B0A04020102020204" pitchFamily="34" charset="0"/>
      <p:bold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006600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0" d="100"/>
          <a:sy n="70" d="100"/>
        </p:scale>
        <p:origin x="1336" y="3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a.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c.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a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c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chốt</a:t>
            </a:r>
            <a:r>
              <a:rPr lang="en-US" baseline="0" dirty="0"/>
              <a:t>,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mạnh</a:t>
            </a:r>
            <a:r>
              <a:rPr lang="en-US" baseline="0" dirty="0"/>
              <a:t> </a:t>
            </a:r>
            <a:r>
              <a:rPr lang="en-US" baseline="0" dirty="0" err="1"/>
              <a:t>khắc</a:t>
            </a:r>
            <a:r>
              <a:rPr lang="en-US" baseline="0" dirty="0"/>
              <a:t> </a:t>
            </a:r>
            <a:r>
              <a:rPr lang="en-US" baseline="0" dirty="0" err="1"/>
              <a:t>sâu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13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2024/9/7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eg"/><Relationship Id="rId5" Type="http://schemas.openxmlformats.org/officeDocument/2006/relationships/image" Target="../media/image2.wmf"/><Relationship Id="rId10" Type="http://schemas.openxmlformats.org/officeDocument/2006/relationships/image" Target="../media/image7.jpg"/><Relationship Id="rId4" Type="http://schemas.openxmlformats.org/officeDocument/2006/relationships/image" Target="../media/image1.w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slide" Target="slide18.xml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20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11" Type="http://schemas.openxmlformats.org/officeDocument/2006/relationships/slide" Target="slide17.xml"/><Relationship Id="rId5" Type="http://schemas.openxmlformats.org/officeDocument/2006/relationships/image" Target="../media/image23.png"/><Relationship Id="rId15" Type="http://schemas.openxmlformats.org/officeDocument/2006/relationships/slide" Target="slide14.xml"/><Relationship Id="rId10" Type="http://schemas.openxmlformats.org/officeDocument/2006/relationships/image" Target="../media/image27.png"/><Relationship Id="rId19" Type="http://schemas.openxmlformats.org/officeDocument/2006/relationships/image" Target="../media/image33.gif"/><Relationship Id="rId4" Type="http://schemas.openxmlformats.org/officeDocument/2006/relationships/slide" Target="slide16.xml"/><Relationship Id="rId9" Type="http://schemas.openxmlformats.org/officeDocument/2006/relationships/image" Target="../media/image26.jpe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6.gif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3.xml"/><Relationship Id="rId7" Type="http://schemas.openxmlformats.org/officeDocument/2006/relationships/audio" Target="../media/audio5.wav"/><Relationship Id="rId12" Type="http://schemas.openxmlformats.org/officeDocument/2006/relationships/image" Target="../media/image35.gif"/><Relationship Id="rId17" Type="http://schemas.openxmlformats.org/officeDocument/2006/relationships/image" Target="../media/image40.gif"/><Relationship Id="rId2" Type="http://schemas.openxmlformats.org/officeDocument/2006/relationships/tags" Target="../tags/tag4.xml"/><Relationship Id="rId16" Type="http://schemas.openxmlformats.org/officeDocument/2006/relationships/image" Target="../media/image39.gif"/><Relationship Id="rId20" Type="http://schemas.openxmlformats.org/officeDocument/2006/relationships/image" Target="../media/image43.png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4.wav"/><Relationship Id="rId15" Type="http://schemas.openxmlformats.org/officeDocument/2006/relationships/image" Target="../media/image38.gif"/><Relationship Id="rId10" Type="http://schemas.openxmlformats.org/officeDocument/2006/relationships/audio" Target="../media/audio7.wav"/><Relationship Id="rId19" Type="http://schemas.openxmlformats.org/officeDocument/2006/relationships/image" Target="../media/image42.pn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6.wav"/><Relationship Id="rId14" Type="http://schemas.openxmlformats.org/officeDocument/2006/relationships/image" Target="../media/image37.gif"/><Relationship Id="rId22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audio" Target="../media/audio5.wav"/><Relationship Id="rId18" Type="http://schemas.openxmlformats.org/officeDocument/2006/relationships/image" Target="../media/image35.gif"/><Relationship Id="rId26" Type="http://schemas.openxmlformats.org/officeDocument/2006/relationships/image" Target="../media/image46.gif"/><Relationship Id="rId3" Type="http://schemas.openxmlformats.org/officeDocument/2006/relationships/tags" Target="../tags/tag7.xml"/><Relationship Id="rId21" Type="http://schemas.openxmlformats.org/officeDocument/2006/relationships/image" Target="../media/image38.gif"/><Relationship Id="rId7" Type="http://schemas.openxmlformats.org/officeDocument/2006/relationships/tags" Target="../tags/tag11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5.gif"/><Relationship Id="rId2" Type="http://schemas.openxmlformats.org/officeDocument/2006/relationships/tags" Target="../tags/tag6.xml"/><Relationship Id="rId16" Type="http://schemas.openxmlformats.org/officeDocument/2006/relationships/audio" Target="../media/audio9.wav"/><Relationship Id="rId20" Type="http://schemas.openxmlformats.org/officeDocument/2006/relationships/image" Target="../media/image37.gif"/><Relationship Id="rId29" Type="http://schemas.openxmlformats.org/officeDocument/2006/relationships/image" Target="../media/image48.jpe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audio" Target="../media/audio8.wav"/><Relationship Id="rId24" Type="http://schemas.openxmlformats.org/officeDocument/2006/relationships/image" Target="../media/image41.gif"/><Relationship Id="rId5" Type="http://schemas.openxmlformats.org/officeDocument/2006/relationships/tags" Target="../tags/tag9.xml"/><Relationship Id="rId15" Type="http://schemas.openxmlformats.org/officeDocument/2006/relationships/audio" Target="../media/audio7.wav"/><Relationship Id="rId23" Type="http://schemas.openxmlformats.org/officeDocument/2006/relationships/image" Target="../media/image40.gif"/><Relationship Id="rId28" Type="http://schemas.openxmlformats.org/officeDocument/2006/relationships/image" Target="../media/image47.jpe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36.gif"/><Relationship Id="rId31" Type="http://schemas.openxmlformats.org/officeDocument/2006/relationships/image" Target="../media/image50.jpeg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9.gif"/><Relationship Id="rId27" Type="http://schemas.openxmlformats.org/officeDocument/2006/relationships/slide" Target="slide13.xml"/><Relationship Id="rId30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6.wav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11" Type="http://schemas.openxmlformats.org/officeDocument/2006/relationships/slide" Target="slide13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audio" Target="../media/audio5.wav"/><Relationship Id="rId18" Type="http://schemas.openxmlformats.org/officeDocument/2006/relationships/image" Target="../media/image35.gif"/><Relationship Id="rId26" Type="http://schemas.openxmlformats.org/officeDocument/2006/relationships/image" Target="../media/image46.gif"/><Relationship Id="rId3" Type="http://schemas.openxmlformats.org/officeDocument/2006/relationships/tags" Target="../tags/tag15.xml"/><Relationship Id="rId21" Type="http://schemas.openxmlformats.org/officeDocument/2006/relationships/image" Target="../media/image38.gif"/><Relationship Id="rId7" Type="http://schemas.openxmlformats.org/officeDocument/2006/relationships/tags" Target="../tags/tag19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5.gif"/><Relationship Id="rId2" Type="http://schemas.openxmlformats.org/officeDocument/2006/relationships/tags" Target="../tags/tag14.xml"/><Relationship Id="rId16" Type="http://schemas.openxmlformats.org/officeDocument/2006/relationships/audio" Target="../media/audio9.wav"/><Relationship Id="rId20" Type="http://schemas.openxmlformats.org/officeDocument/2006/relationships/image" Target="../media/image37.gif"/><Relationship Id="rId29" Type="http://schemas.openxmlformats.org/officeDocument/2006/relationships/image" Target="../media/image49.jpe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audio" Target="../media/audio8.wav"/><Relationship Id="rId24" Type="http://schemas.openxmlformats.org/officeDocument/2006/relationships/image" Target="../media/image41.gif"/><Relationship Id="rId5" Type="http://schemas.openxmlformats.org/officeDocument/2006/relationships/tags" Target="../tags/tag17.xml"/><Relationship Id="rId15" Type="http://schemas.openxmlformats.org/officeDocument/2006/relationships/audio" Target="../media/audio7.wav"/><Relationship Id="rId23" Type="http://schemas.openxmlformats.org/officeDocument/2006/relationships/image" Target="../media/image40.gif"/><Relationship Id="rId28" Type="http://schemas.openxmlformats.org/officeDocument/2006/relationships/image" Target="../media/image54.jpeg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36.gif"/><Relationship Id="rId31" Type="http://schemas.openxmlformats.org/officeDocument/2006/relationships/image" Target="../media/image56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9.gif"/><Relationship Id="rId27" Type="http://schemas.openxmlformats.org/officeDocument/2006/relationships/slide" Target="slide13.xml"/><Relationship Id="rId30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  <p:sp>
        <p:nvSpPr>
          <p:cNvPr id="102" name="Text Box 99"/>
          <p:cNvSpPr txBox="1">
            <a:spLocks noChangeArrowheads="1"/>
          </p:cNvSpPr>
          <p:nvPr/>
        </p:nvSpPr>
        <p:spPr bwMode="auto">
          <a:xfrm>
            <a:off x="968858" y="386432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7" y="120780"/>
            <a:ext cx="714103" cy="7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412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6.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665505"/>
            <a:ext cx="44577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A. </a:t>
            </a:r>
            <a:r>
              <a:rPr lang="en-US" sz="2200" b="1" dirty="0" err="1"/>
              <a:t>Đúng</a:t>
            </a:r>
            <a:endParaRPr lang="en-US" sz="2200" b="1" dirty="0"/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B. </a:t>
            </a:r>
            <a:r>
              <a:rPr lang="en-US" sz="2200" b="1" dirty="0" err="1"/>
              <a:t>Sai</a:t>
            </a:r>
            <a:endParaRPr lang="en-US" sz="2200" b="1" dirty="0"/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7170" name="Picture 2" descr="Lạc đà trữ nước ở đâu trên cơ thể? - VnExpres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91" y="1791516"/>
            <a:ext cx="3541391" cy="283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5143" y="4805189"/>
            <a:ext cx="183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L¹c ®µ</a:t>
            </a: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499608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38802" y="499608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4. Hµ m·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Hæ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66" name="Picture 2" descr="Sự tích cù lao Ông Hổ - Cổ tích Việt Nam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1297778"/>
            <a:ext cx="2444665" cy="15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444665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on Hà Mã ăn gì? Răng dài bao nhiêu? Có ăn thịt người không?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09" y="3397112"/>
            <a:ext cx="2594691" cy="15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65314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a - c</a:t>
            </a:r>
          </a:p>
        </p:txBody>
      </p:sp>
      <p:pic>
        <p:nvPicPr>
          <p:cNvPr id="7" name="Picture 2" descr="Não cá vàng&quot; và trí nhớ 3 giây - sự thật hay chỉ là lời đồn đại vô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18" y="2570716"/>
            <a:ext cx="2465679" cy="236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39237" y="65430"/>
            <a:ext cx="279380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1: a - c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205" y="1207634"/>
            <a:ext cx="250507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39237" y="3636509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55900" y="3658283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39237" y="65430"/>
            <a:ext cx="279380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1: a - c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340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2. §¸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vÇn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33" y="2195663"/>
            <a:ext cx="2067635" cy="2004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18734" y="2352076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.VnAvant" pitchFamily="34" charset="0"/>
              </a:rPr>
              <a:t>ca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AutoShape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5400000">
            <a:off x="5085062" y="2963210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061730" y="2915337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336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Nãi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to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6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nãi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thÇm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kh«ng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6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28" y="694764"/>
            <a:ext cx="7112000" cy="502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5123543" y="7982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¸</a:t>
            </a:r>
          </a:p>
        </p:txBody>
      </p:sp>
      <p:sp>
        <p:nvSpPr>
          <p:cNvPr id="15" name="Oval 14"/>
          <p:cNvSpPr/>
          <p:nvPr/>
        </p:nvSpPr>
        <p:spPr>
          <a:xfrm>
            <a:off x="6858000" y="17634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µ</a:t>
            </a:r>
          </a:p>
        </p:txBody>
      </p:sp>
      <p:sp>
        <p:nvSpPr>
          <p:cNvPr id="16" name="Oval 15"/>
          <p:cNvSpPr/>
          <p:nvPr/>
        </p:nvSpPr>
        <p:spPr>
          <a:xfrm>
            <a:off x="7532913" y="3614058"/>
            <a:ext cx="1422401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µ</a:t>
            </a:r>
          </a:p>
        </p:txBody>
      </p:sp>
      <p:sp>
        <p:nvSpPr>
          <p:cNvPr id="17" name="Oval 16"/>
          <p:cNvSpPr/>
          <p:nvPr/>
        </p:nvSpPr>
        <p:spPr>
          <a:xfrm>
            <a:off x="2206171" y="5105398"/>
            <a:ext cx="12482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thá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40228" y="396240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l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¸</a:t>
            </a:r>
          </a:p>
        </p:txBody>
      </p:sp>
      <p:sp>
        <p:nvSpPr>
          <p:cNvPr id="19" name="Oval 18"/>
          <p:cNvSpPr/>
          <p:nvPr/>
        </p:nvSpPr>
        <p:spPr>
          <a:xfrm>
            <a:off x="834570" y="19158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g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µ</a:t>
            </a:r>
          </a:p>
        </p:txBody>
      </p:sp>
    </p:spTree>
    <p:extLst>
      <p:ext uri="{BB962C8B-B14F-4D97-AF65-F5344CB8AC3E}">
        <p14:creationId xmlns:p14="http://schemas.microsoft.com/office/powerpoint/2010/main" val="25326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93" y="695361"/>
            <a:ext cx="7008813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5" name="Oval 4"/>
          <p:cNvSpPr/>
          <p:nvPr/>
        </p:nvSpPr>
        <p:spPr>
          <a:xfrm>
            <a:off x="8061097" y="1074055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¸</a:t>
            </a:r>
          </a:p>
        </p:txBody>
      </p:sp>
      <p:sp>
        <p:nvSpPr>
          <p:cNvPr id="15" name="Oval 14"/>
          <p:cNvSpPr/>
          <p:nvPr/>
        </p:nvSpPr>
        <p:spPr>
          <a:xfrm>
            <a:off x="7807891" y="294595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dª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183087" y="4833251"/>
            <a:ext cx="1066007" cy="566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ß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801257" y="4906740"/>
            <a:ext cx="1059542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ó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40228" y="3686628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vÞt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17714" y="1625598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ê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6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93" y="1045481"/>
            <a:ext cx="6994676" cy="431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001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93" y="1045481"/>
            <a:ext cx="6994676" cy="431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 rot="20589198">
            <a:off x="3468914" y="2924854"/>
            <a:ext cx="537029" cy="46445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>
          <a:xfrm rot="21431072">
            <a:off x="6016167" y="4470623"/>
            <a:ext cx="537029" cy="46445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6932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947</TotalTime>
  <Words>427</Words>
  <Application>Microsoft Office PowerPoint</Application>
  <PresentationFormat>On-screen Show (16:10)</PresentationFormat>
  <Paragraphs>103</Paragraphs>
  <Slides>18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Times New Roman</vt:lpstr>
      <vt:lpstr>.VnAvant</vt:lpstr>
      <vt:lpstr>Arial Black</vt:lpstr>
      <vt:lpstr>.VnTifani Heavy</vt:lpstr>
      <vt:lpstr>Arial</vt:lpstr>
      <vt:lpstr>Comic Sans MS</vt:lpstr>
      <vt:lpstr>.VnTifani HeavyH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Quý Thắng</cp:lastModifiedBy>
  <cp:revision>155</cp:revision>
  <dcterms:created xsi:type="dcterms:W3CDTF">2020-02-10T09:35:50Z</dcterms:created>
  <dcterms:modified xsi:type="dcterms:W3CDTF">2024-09-07T01:59:47Z</dcterms:modified>
</cp:coreProperties>
</file>