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346" r:id="rId2"/>
    <p:sldId id="256" r:id="rId3"/>
    <p:sldId id="257" r:id="rId4"/>
    <p:sldId id="332" r:id="rId5"/>
    <p:sldId id="333" r:id="rId6"/>
    <p:sldId id="335" r:id="rId7"/>
    <p:sldId id="334" r:id="rId8"/>
    <p:sldId id="336" r:id="rId9"/>
    <p:sldId id="337" r:id="rId10"/>
    <p:sldId id="339" r:id="rId11"/>
    <p:sldId id="345" r:id="rId12"/>
    <p:sldId id="340" r:id="rId13"/>
    <p:sldId id="341" r:id="rId14"/>
    <p:sldId id="342" r:id="rId15"/>
    <p:sldId id="343" r:id="rId16"/>
    <p:sldId id="344" r:id="rId17"/>
    <p:sldId id="308" r:id="rId18"/>
  </p:sldIdLst>
  <p:sldSz cx="9144000" cy="5715000" type="screen16x10"/>
  <p:notesSz cx="6858000" cy="9144000"/>
  <p:embeddedFontLst>
    <p:embeddedFont>
      <p:font typeface="UTM Avo" panose="02040603050506020204" pitchFamily="18" charset="0"/>
      <p:regular r:id="rId20"/>
      <p:bold r:id="rId21"/>
      <p:italic r:id="rId22"/>
      <p:boldItalic r:id="rId23"/>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CC"/>
    <a:srgbClr val="006600"/>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varScale="1">
        <p:scale>
          <a:sx n="70" d="100"/>
          <a:sy n="70" d="100"/>
        </p:scale>
        <p:origin x="1336" y="5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07-Sep-24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2024/9/7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2024/9/7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2024/9/7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2024/9/7</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png"/><Relationship Id="rId3" Type="http://schemas.openxmlformats.org/officeDocument/2006/relationships/slideLayout" Target="../slideLayouts/slideLayout1.xml"/><Relationship Id="rId7" Type="http://schemas.openxmlformats.org/officeDocument/2006/relationships/image" Target="../media/image21.gif"/><Relationship Id="rId12" Type="http://schemas.openxmlformats.org/officeDocument/2006/relationships/image" Target="../media/image26.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0.gif"/><Relationship Id="rId11" Type="http://schemas.openxmlformats.org/officeDocument/2006/relationships/image" Target="../media/image25.png"/><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19.jpeg"/><Relationship Id="rId9"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4.gif"/><Relationship Id="rId18" Type="http://schemas.openxmlformats.org/officeDocument/2006/relationships/image" Target="../media/image37.jpeg"/><Relationship Id="rId3" Type="http://schemas.openxmlformats.org/officeDocument/2006/relationships/audio" Target="../media/audio2.wav"/><Relationship Id="rId7" Type="http://schemas.microsoft.com/office/2007/relationships/hdphoto" Target="../media/hdphoto3.wdp"/><Relationship Id="rId12" Type="http://schemas.openxmlformats.org/officeDocument/2006/relationships/image" Target="../media/image33.gif"/><Relationship Id="rId17" Type="http://schemas.openxmlformats.org/officeDocument/2006/relationships/image" Target="../media/image36.gif"/><Relationship Id="rId2" Type="http://schemas.openxmlformats.org/officeDocument/2006/relationships/audio" Target="../media/audio1.wav"/><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2.gif"/><Relationship Id="rId5" Type="http://schemas.openxmlformats.org/officeDocument/2006/relationships/audio" Target="../media/audio4.wav"/><Relationship Id="rId15" Type="http://schemas.microsoft.com/office/2007/relationships/hdphoto" Target="../media/hdphoto4.wdp"/><Relationship Id="rId10" Type="http://schemas.openxmlformats.org/officeDocument/2006/relationships/image" Target="../media/image20.gif"/><Relationship Id="rId19" Type="http://schemas.openxmlformats.org/officeDocument/2006/relationships/image" Target="../media/image38.jpg"/><Relationship Id="rId4" Type="http://schemas.openxmlformats.org/officeDocument/2006/relationships/audio" Target="../media/audio3.wav"/><Relationship Id="rId9" Type="http://schemas.openxmlformats.org/officeDocument/2006/relationships/image" Target="../media/image21.gif"/><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4.gif"/><Relationship Id="rId3" Type="http://schemas.openxmlformats.org/officeDocument/2006/relationships/audio" Target="../media/audio4.wav"/><Relationship Id="rId7" Type="http://schemas.microsoft.com/office/2007/relationships/hdphoto" Target="../media/hdphoto3.wdp"/><Relationship Id="rId12" Type="http://schemas.openxmlformats.org/officeDocument/2006/relationships/image" Target="../media/image33.gif"/><Relationship Id="rId17" Type="http://schemas.openxmlformats.org/officeDocument/2006/relationships/image" Target="../media/image39.gif"/><Relationship Id="rId2" Type="http://schemas.openxmlformats.org/officeDocument/2006/relationships/audio" Target="../media/audio1.wav"/><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32.gif"/><Relationship Id="rId5" Type="http://schemas.openxmlformats.org/officeDocument/2006/relationships/audio" Target="../media/audio3.wav"/><Relationship Id="rId15" Type="http://schemas.microsoft.com/office/2007/relationships/hdphoto" Target="../media/hdphoto4.wdp"/><Relationship Id="rId10" Type="http://schemas.openxmlformats.org/officeDocument/2006/relationships/image" Target="../media/image20.gif"/><Relationship Id="rId4" Type="http://schemas.openxmlformats.org/officeDocument/2006/relationships/audio" Target="../media/audio2.wav"/><Relationship Id="rId9" Type="http://schemas.openxmlformats.org/officeDocument/2006/relationships/image" Target="../media/image21.gif"/><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latin typeface="Arial" pitchFamily="34" charset="0"/>
                <a:cs typeface="Arial" pitchFamily="34" charset="0"/>
              </a:rPr>
              <a:t>TRƯỜNG TIỂU HỌC ÁI MỘ B</a:t>
            </a: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81496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Rectangle 4"/>
          <p:cNvSpPr/>
          <p:nvPr/>
        </p:nvSpPr>
        <p:spPr>
          <a:xfrm>
            <a:off x="3648992" y="261816"/>
            <a:ext cx="2411238" cy="769441"/>
          </a:xfrm>
          <a:prstGeom prst="rect">
            <a:avLst/>
          </a:prstGeom>
        </p:spPr>
        <p:txBody>
          <a:bodyPr wrap="none">
            <a:spAutoFit/>
          </a:bodyPr>
          <a:lstStyle/>
          <a:p>
            <a:pPr algn="ctr"/>
            <a:r>
              <a:rPr lang="en-US" sz="4400" b="1" dirty="0" err="1">
                <a:solidFill>
                  <a:srgbClr val="FFFF00"/>
                </a:solidFill>
                <a:latin typeface="Arial" pitchFamily="34" charset="0"/>
                <a:cs typeface="Arial" pitchFamily="34" charset="0"/>
              </a:rPr>
              <a:t>Bài</a:t>
            </a:r>
            <a:r>
              <a:rPr lang="en-US" sz="4400" b="1" dirty="0">
                <a:solidFill>
                  <a:srgbClr val="FFFF00"/>
                </a:solidFill>
                <a:latin typeface="Arial" pitchFamily="34" charset="0"/>
                <a:cs typeface="Arial" pitchFamily="34" charset="0"/>
              </a:rPr>
              <a:t> </a:t>
            </a:r>
            <a:r>
              <a:rPr lang="en-US" sz="4400" b="1" dirty="0" err="1">
                <a:solidFill>
                  <a:srgbClr val="FFFF00"/>
                </a:solidFill>
                <a:latin typeface="Arial" pitchFamily="34" charset="0"/>
                <a:cs typeface="Arial" pitchFamily="34" charset="0"/>
              </a:rPr>
              <a:t>học</a:t>
            </a:r>
            <a:r>
              <a:rPr lang="en-US" sz="4400" b="1" dirty="0">
                <a:solidFill>
                  <a:srgbClr val="FFFF00"/>
                </a:solidFill>
                <a:latin typeface="Arial" pitchFamily="34" charset="0"/>
                <a:cs typeface="Arial" pitchFamily="34" charset="0"/>
              </a:rPr>
              <a:t>:</a:t>
            </a:r>
          </a:p>
        </p:txBody>
      </p:sp>
      <p:sp>
        <p:nvSpPr>
          <p:cNvPr id="6" name="Rectangle 5"/>
          <p:cNvSpPr/>
          <p:nvPr/>
        </p:nvSpPr>
        <p:spPr>
          <a:xfrm>
            <a:off x="722089" y="1785263"/>
            <a:ext cx="7551054" cy="1077218"/>
          </a:xfrm>
          <a:prstGeom prst="rect">
            <a:avLst/>
          </a:prstGeom>
        </p:spPr>
        <p:txBody>
          <a:bodyPr wrap="square">
            <a:spAutoFit/>
          </a:bodyPr>
          <a:lstStyle/>
          <a:p>
            <a:pPr algn="just"/>
            <a:r>
              <a:rPr lang="vi-VN" sz="3200" b="1" dirty="0">
                <a:solidFill>
                  <a:srgbClr val="0000CC"/>
                </a:solidFill>
              </a:rPr>
              <a:t>- Học sinh làm quen với nhau thông qua các trò chơi tập thể</a:t>
            </a:r>
          </a:p>
        </p:txBody>
      </p:sp>
      <p:sp>
        <p:nvSpPr>
          <p:cNvPr id="7" name="Rectangle 6"/>
          <p:cNvSpPr/>
          <p:nvPr/>
        </p:nvSpPr>
        <p:spPr>
          <a:xfrm>
            <a:off x="722089" y="2865407"/>
            <a:ext cx="7817933" cy="1077218"/>
          </a:xfrm>
          <a:prstGeom prst="rect">
            <a:avLst/>
          </a:prstGeom>
        </p:spPr>
        <p:txBody>
          <a:bodyPr wrap="square">
            <a:spAutoFit/>
          </a:bodyPr>
          <a:lstStyle/>
          <a:p>
            <a:pPr algn="just"/>
            <a:r>
              <a:rPr lang="vi-VN" sz="3200" b="1" dirty="0">
                <a:solidFill>
                  <a:srgbClr val="0000CC"/>
                </a:solidFill>
                <a:latin typeface="Arial" pitchFamily="34" charset="0"/>
                <a:cs typeface="Arial" pitchFamily="34" charset="0"/>
              </a:rPr>
              <a:t>- Học sinh biết được các trò chơi của học sinh tiểu học</a:t>
            </a:r>
          </a:p>
        </p:txBody>
      </p:sp>
    </p:spTree>
    <p:extLst>
      <p:ext uri="{BB962C8B-B14F-4D97-AF65-F5344CB8AC3E}">
        <p14:creationId xmlns:p14="http://schemas.microsoft.com/office/powerpoint/2010/main" val="10272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1D600B-7D64-4459-8707-719DC5EAF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168" y="116391"/>
            <a:ext cx="7241059" cy="4158667"/>
          </a:xfrm>
          <a:prstGeom prst="rect">
            <a:avLst/>
          </a:prstGeom>
        </p:spPr>
      </p:pic>
      <p:sp>
        <p:nvSpPr>
          <p:cNvPr id="4" name="TextBox 3">
            <a:extLst>
              <a:ext uri="{FF2B5EF4-FFF2-40B4-BE49-F238E27FC236}">
                <a16:creationId xmlns:a16="http://schemas.microsoft.com/office/drawing/2014/main" id="{570D02F6-767A-49E8-95AF-77B6EB2E1561}"/>
              </a:ext>
            </a:extLst>
          </p:cNvPr>
          <p:cNvSpPr txBox="1"/>
          <p:nvPr/>
        </p:nvSpPr>
        <p:spPr>
          <a:xfrm>
            <a:off x="996779" y="3921115"/>
            <a:ext cx="7760044" cy="1323439"/>
          </a:xfrm>
          <a:prstGeom prst="rect">
            <a:avLst/>
          </a:prstGeom>
          <a:noFill/>
        </p:spPr>
        <p:txBody>
          <a:bodyPr wrap="square" rtlCol="0">
            <a:spAutoFit/>
          </a:bodyPr>
          <a:lstStyle/>
          <a:p>
            <a:r>
              <a:rPr lang="en-US" sz="2000" dirty="0">
                <a:solidFill>
                  <a:srgbClr val="002060"/>
                </a:solidFill>
                <a:latin typeface="UTM Avo" panose="02040603050506020204" pitchFamily="18" charset="0"/>
              </a:rPr>
              <a:t>HS </a:t>
            </a:r>
            <a:r>
              <a:rPr lang="en-US" sz="2000" dirty="0" err="1">
                <a:solidFill>
                  <a:srgbClr val="002060"/>
                </a:solidFill>
                <a:latin typeface="UTM Avo" panose="02040603050506020204" pitchFamily="18" charset="0"/>
              </a:rPr>
              <a:t>giới</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thiệu</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và</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làm</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quen</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với</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bạn</a:t>
            </a:r>
            <a:endParaRPr lang="en-US" sz="2000" dirty="0">
              <a:solidFill>
                <a:srgbClr val="002060"/>
              </a:solidFill>
              <a:latin typeface="UTM Avo" panose="02040603050506020204" pitchFamily="18" charset="0"/>
            </a:endParaRPr>
          </a:p>
          <a:p>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Giới</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thiệu</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về</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tên</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nhà</a:t>
            </a:r>
            <a:r>
              <a:rPr lang="en-US" sz="2000" dirty="0">
                <a:solidFill>
                  <a:srgbClr val="002060"/>
                </a:solidFill>
                <a:latin typeface="UTM Avo" panose="02040603050506020204" pitchFamily="18" charset="0"/>
              </a:rPr>
              <a:t> ở </a:t>
            </a:r>
            <a:r>
              <a:rPr lang="en-US" sz="2000" dirty="0" err="1">
                <a:solidFill>
                  <a:srgbClr val="002060"/>
                </a:solidFill>
                <a:latin typeface="UTM Avo" panose="02040603050506020204" pitchFamily="18" charset="0"/>
              </a:rPr>
              <a:t>đâu</a:t>
            </a:r>
            <a:r>
              <a:rPr lang="en-US" sz="2000" dirty="0">
                <a:solidFill>
                  <a:srgbClr val="002060"/>
                </a:solidFill>
                <a:latin typeface="UTM Avo" panose="02040603050506020204" pitchFamily="18" charset="0"/>
              </a:rPr>
              <a:t>? Gia </a:t>
            </a:r>
            <a:r>
              <a:rPr lang="en-US" sz="2000" dirty="0" err="1">
                <a:solidFill>
                  <a:srgbClr val="002060"/>
                </a:solidFill>
                <a:latin typeface="UTM Avo" panose="02040603050506020204" pitchFamily="18" charset="0"/>
              </a:rPr>
              <a:t>đình</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em</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gồm</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có</a:t>
            </a:r>
            <a:r>
              <a:rPr lang="en-US" sz="2000" dirty="0">
                <a:solidFill>
                  <a:srgbClr val="002060"/>
                </a:solidFill>
                <a:latin typeface="UTM Avo" panose="02040603050506020204" pitchFamily="18" charset="0"/>
              </a:rPr>
              <a:t> bao </a:t>
            </a:r>
            <a:r>
              <a:rPr lang="en-US" sz="2000" dirty="0" err="1">
                <a:solidFill>
                  <a:srgbClr val="002060"/>
                </a:solidFill>
                <a:latin typeface="UTM Avo" panose="02040603050506020204" pitchFamily="18" charset="0"/>
              </a:rPr>
              <a:t>nhiêu</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thành</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viên</a:t>
            </a:r>
            <a:r>
              <a:rPr lang="en-US" sz="2000" dirty="0">
                <a:solidFill>
                  <a:srgbClr val="002060"/>
                </a:solidFill>
                <a:latin typeface="UTM Avo" panose="02040603050506020204" pitchFamily="18" charset="0"/>
              </a:rPr>
              <a:t>?</a:t>
            </a:r>
          </a:p>
          <a:p>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Em</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có</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sở</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thích</a:t>
            </a:r>
            <a:r>
              <a:rPr lang="en-US" sz="2000" dirty="0">
                <a:solidFill>
                  <a:srgbClr val="002060"/>
                </a:solidFill>
                <a:latin typeface="UTM Avo" panose="02040603050506020204" pitchFamily="18" charset="0"/>
              </a:rPr>
              <a:t> </a:t>
            </a:r>
            <a:r>
              <a:rPr lang="en-US" sz="2000" dirty="0" err="1">
                <a:solidFill>
                  <a:srgbClr val="002060"/>
                </a:solidFill>
                <a:latin typeface="UTM Avo" panose="02040603050506020204" pitchFamily="18" charset="0"/>
              </a:rPr>
              <a:t>gì</a:t>
            </a:r>
            <a:r>
              <a:rPr lang="en-US" sz="2000" dirty="0">
                <a:solidFill>
                  <a:srgbClr val="002060"/>
                </a:solidFill>
                <a:latin typeface="UTM Avo" panose="02040603050506020204" pitchFamily="18" charset="0"/>
              </a:rPr>
              <a:t>?</a:t>
            </a:r>
          </a:p>
        </p:txBody>
      </p:sp>
    </p:spTree>
    <p:extLst>
      <p:ext uri="{BB962C8B-B14F-4D97-AF65-F5344CB8AC3E}">
        <p14:creationId xmlns:p14="http://schemas.microsoft.com/office/powerpoint/2010/main" val="122378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2" y="1971675"/>
            <a:ext cx="635317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165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Káº¿t quáº£ hÃ¬nh áº£nh cho ná»n Äáº¹p"/>
          <p:cNvPicPr>
            <a:picLocks noChangeAspect="1" noChangeArrowheads="1"/>
          </p:cNvPicPr>
          <p:nvPr/>
        </p:nvPicPr>
        <p:blipFill>
          <a:blip r:embed="rId4">
            <a:extLst>
              <a:ext uri="{BEBA8EAE-BF5A-486C-A8C5-ECC9F3942E4B}">
                <a14:imgProps xmlns:a14="http://schemas.microsoft.com/office/drawing/2010/main">
                  <a14:imgLayer r:embed="rId5">
                    <a14:imgEffect>
                      <a14:artisticPastelsSmooth/>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0" y="-1"/>
            <a:ext cx="9144000" cy="5728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6938" y="92937"/>
            <a:ext cx="2708752" cy="43978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08" y="2368198"/>
            <a:ext cx="1196895" cy="77273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000" y="1672167"/>
            <a:ext cx="2039956" cy="185432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8697" y="2776370"/>
            <a:ext cx="1485873" cy="172987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340975" y="4514868"/>
            <a:ext cx="850901" cy="106100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5119366" y="4514868"/>
            <a:ext cx="850901" cy="10610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2884166" y="4514868"/>
            <a:ext cx="850901" cy="106100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28704" y="4514868"/>
            <a:ext cx="850901" cy="1061001"/>
          </a:xfrm>
          <a:prstGeom prst="rect">
            <a:avLst/>
          </a:prstGeom>
        </p:spPr>
      </p:pic>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12666" y="2114198"/>
            <a:ext cx="609600" cy="508000"/>
          </a:xfrm>
          <a:prstGeom prst="rect">
            <a:avLst/>
          </a:prstGeom>
        </p:spPr>
      </p:pic>
      <p:pic>
        <p:nvPicPr>
          <p:cNvPr id="3" name="Picture 2"/>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t="90956"/>
          <a:stretch/>
        </p:blipFill>
        <p:spPr>
          <a:xfrm>
            <a:off x="-13290" y="5045369"/>
            <a:ext cx="9157290" cy="682998"/>
          </a:xfrm>
          <a:prstGeom prst="rect">
            <a:avLst/>
          </a:prstGeom>
          <a:scene3d>
            <a:camera prst="orthographicFront"/>
            <a:lightRig rig="threePt" dir="t"/>
          </a:scene3d>
          <a:sp3d>
            <a:bevelT/>
          </a:sp3d>
        </p:spPr>
      </p:pic>
      <p:pic>
        <p:nvPicPr>
          <p:cNvPr id="2048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54200" y="317500"/>
            <a:ext cx="7480300" cy="147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95145" y="5042065"/>
            <a:ext cx="7941154" cy="686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FF00"/>
                </a:solidFill>
                <a:latin typeface="+mj-lt"/>
                <a:cs typeface="Times New Roman" panose="02020603050405020304" pitchFamily="18" charset="0"/>
              </a:rPr>
              <a:t>  </a:t>
            </a:r>
            <a:r>
              <a:rPr lang="en-US" sz="3200" b="1">
                <a:solidFill>
                  <a:srgbClr val="FFFF00"/>
                </a:solidFill>
                <a:latin typeface="+mj-lt"/>
                <a:cs typeface="Times New Roman" panose="02020603050405020304" pitchFamily="18" charset="0"/>
              </a:rPr>
              <a:t>A                B                  </a:t>
            </a:r>
            <a:r>
              <a:rPr lang="en-US" sz="3200" b="1" dirty="0">
                <a:solidFill>
                  <a:srgbClr val="FFFF00"/>
                </a:solidFill>
                <a:latin typeface="+mj-lt"/>
                <a:cs typeface="Times New Roman" panose="02020603050405020304" pitchFamily="18" charset="0"/>
              </a:rPr>
              <a:t>C                 D</a:t>
            </a:r>
          </a:p>
        </p:txBody>
      </p:sp>
    </p:spTree>
    <p:extLst>
      <p:ext uri="{BB962C8B-B14F-4D97-AF65-F5344CB8AC3E}">
        <p14:creationId xmlns:p14="http://schemas.microsoft.com/office/powerpoint/2010/main" val="106047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159" fill="hold"/>
                                        <p:tgtEl>
                                          <p:spTgt spid="20"/>
                                        </p:tgtEl>
                                      </p:cBhvr>
                                    </p:cmd>
                                  </p:childTnLst>
                                </p:cTn>
                              </p:par>
                              <p:par>
                                <p:cTn id="7" presetID="26" presetClass="emph" presetSubtype="0" repeatCount="indefinite" fill="hold" nodeType="withEffect">
                                  <p:stCondLst>
                                    <p:cond delay="0"/>
                                  </p:stCondLst>
                                  <p:endCondLst>
                                    <p:cond evt="onNext" delay="0">
                                      <p:tgtEl>
                                        <p:sldTgt/>
                                      </p:tgtEl>
                                    </p:cond>
                                  </p:endCondLst>
                                  <p:childTnLst>
                                    <p:animEffect transition="out" filter="fade">
                                      <p:cBhvr>
                                        <p:cTn id="8" dur="500" tmFilter="0, 0; .2, .5; .8, .5; 1, 0"/>
                                        <p:tgtEl>
                                          <p:spTgt spid="20483"/>
                                        </p:tgtEl>
                                      </p:cBhvr>
                                    </p:animEffect>
                                    <p:animScale>
                                      <p:cBhvr>
                                        <p:cTn id="9" dur="250" autoRev="1" fill="hold"/>
                                        <p:tgtEl>
                                          <p:spTgt spid="204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889" cy="5715000"/>
          </a:xfrm>
          <a:prstGeom prst="rect">
            <a:avLst/>
          </a:prstGeom>
        </p:spPr>
      </p:pic>
      <p:sp>
        <p:nvSpPr>
          <p:cNvPr id="4" name="Snip Diagonal Corner Rectangle 3"/>
          <p:cNvSpPr/>
          <p:nvPr/>
        </p:nvSpPr>
        <p:spPr>
          <a:xfrm>
            <a:off x="682672" y="1164167"/>
            <a:ext cx="7810499" cy="4127500"/>
          </a:xfrm>
          <a:prstGeom prst="snip2DiagRect">
            <a:avLst>
              <a:gd name="adj1" fmla="val 0"/>
              <a:gd name="adj2" fmla="val 8997"/>
            </a:avLst>
          </a:prstGeom>
          <a:solidFill>
            <a:schemeClr val="bg1">
              <a:alpha val="7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Học</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sinh</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chọn</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đáp</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án</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nào</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bạn</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hãy</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bấm</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vào</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củ</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cà</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rốt</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theo</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đáp</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án</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đó</a:t>
            </a:r>
            <a:r>
              <a:rPr lang="en-US" sz="2800" b="1" dirty="0">
                <a:solidFill>
                  <a:srgbClr val="006600"/>
                </a:solidFill>
                <a:latin typeface="Arial" pitchFamily="34" charset="0"/>
                <a:cs typeface="Arial" pitchFamily="34" charset="0"/>
              </a:rPr>
              <a:t>.</a:t>
            </a:r>
          </a:p>
          <a:p>
            <a:pPr algn="just"/>
            <a:r>
              <a:rPr lang="en-US" sz="2800" b="1">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Chú</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thỏ</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sẽ</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tự</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đi</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đến</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nhổ</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cà</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rốt</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và</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sẽ</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biết</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được</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đáp</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án</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đúng</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sai</a:t>
            </a:r>
            <a:r>
              <a:rPr lang="en-US" sz="2800" b="1" dirty="0">
                <a:solidFill>
                  <a:srgbClr val="006600"/>
                </a:solidFill>
                <a:latin typeface="Arial" pitchFamily="34" charset="0"/>
                <a:cs typeface="Arial" pitchFamily="34" charset="0"/>
              </a:rPr>
              <a:t>.</a:t>
            </a:r>
          </a:p>
          <a:p>
            <a:pPr algn="just"/>
            <a:r>
              <a:rPr lang="en-US" sz="2800" b="1">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Cuối</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cùng</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bấm</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vào</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bác</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nông</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dân</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sẽ</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ra</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đáp</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án</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đúng</a:t>
            </a:r>
            <a:r>
              <a:rPr lang="en-US" sz="2800" b="1" dirty="0">
                <a:solidFill>
                  <a:srgbClr val="006600"/>
                </a:solidFill>
                <a:latin typeface="Arial" pitchFamily="34" charset="0"/>
                <a:cs typeface="Arial" pitchFamily="34" charset="0"/>
              </a:rPr>
              <a:t>.</a:t>
            </a:r>
          </a:p>
          <a:p>
            <a:pPr algn="just"/>
            <a:r>
              <a:rPr lang="en-US" sz="2800" b="1">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Bấm</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vào</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màn</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hình</a:t>
            </a:r>
            <a:r>
              <a:rPr lang="en-US" sz="2800" b="1" dirty="0">
                <a:solidFill>
                  <a:srgbClr val="006600"/>
                </a:solidFill>
                <a:latin typeface="Arial" pitchFamily="34" charset="0"/>
                <a:cs typeface="Arial" pitchFamily="34" charset="0"/>
              </a:rPr>
              <a:t> qua slide </a:t>
            </a:r>
            <a:r>
              <a:rPr lang="en-US" sz="2800" b="1" dirty="0" err="1">
                <a:solidFill>
                  <a:srgbClr val="006600"/>
                </a:solidFill>
                <a:latin typeface="Arial" pitchFamily="34" charset="0"/>
                <a:cs typeface="Arial" pitchFamily="34" charset="0"/>
              </a:rPr>
              <a:t>chứa</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câu</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hỏi</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tiếp</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theo.</a:t>
            </a:r>
            <a:endParaRPr lang="en-US" sz="2800" b="1" dirty="0">
              <a:solidFill>
                <a:srgbClr val="006600"/>
              </a:solidFill>
              <a:latin typeface="Arial" pitchFamily="34" charset="0"/>
              <a:cs typeface="Arial" pitchFamily="34"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07" y="317500"/>
            <a:ext cx="5102225" cy="178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70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6" presetClass="emph" presetSubtype="0" repeatCount="indefinite" fill="hold" nodeType="withEffect">
                                  <p:stCondLst>
                                    <p:cond delay="0"/>
                                  </p:stCondLst>
                                  <p:endCondLst>
                                    <p:cond evt="onNext" delay="0">
                                      <p:tgtEl>
                                        <p:sldTgt/>
                                      </p:tgtEl>
                                    </p:cond>
                                  </p:endCondLst>
                                  <p:childTnLst>
                                    <p:animEffect transition="out" filter="fade">
                                      <p:cBhvr>
                                        <p:cTn id="13" dur="500" tmFilter="0, 0; .2, .5; .8, .5; 1, 0"/>
                                        <p:tgtEl>
                                          <p:spTgt spid="27651"/>
                                        </p:tgtEl>
                                      </p:cBhvr>
                                    </p:animEffect>
                                    <p:animScale>
                                      <p:cBhvr>
                                        <p:cTn id="14" dur="250" autoRev="1" fill="hold"/>
                                        <p:tgtEl>
                                          <p:spTgt spid="276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6">
            <a:extLst>
              <a:ext uri="{BEBA8EAE-BF5A-486C-A8C5-ECC9F3942E4B}">
                <a14:imgProps xmlns:a14="http://schemas.microsoft.com/office/drawing/2010/main">
                  <a14:imgLayer r:embed="rId7">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2"/>
            <a:ext cx="9144000" cy="570441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0025" y="3796235"/>
            <a:ext cx="1249999" cy="111350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416" y="3741291"/>
            <a:ext cx="1249999" cy="1113506"/>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216" y="3773041"/>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9611" y="2819404"/>
            <a:ext cx="1196895" cy="772739"/>
          </a:xfrm>
          <a:prstGeom prst="rect">
            <a:avLst/>
          </a:prstGeom>
        </p:spPr>
      </p:pic>
      <p:sp>
        <p:nvSpPr>
          <p:cNvPr id="77" name="Sun 76"/>
          <p:cNvSpPr/>
          <p:nvPr/>
        </p:nvSpPr>
        <p:spPr>
          <a:xfrm>
            <a:off x="2355398" y="3300456"/>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2" y="275339"/>
            <a:ext cx="1661009" cy="2696753"/>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1841138"/>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754" y="3741291"/>
            <a:ext cx="1249999" cy="1113506"/>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3746" y="3796236"/>
            <a:ext cx="1442555" cy="1091729"/>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1" y="4515403"/>
            <a:ext cx="685859" cy="61253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340975" y="4514868"/>
            <a:ext cx="850901" cy="10610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2137" y="3741292"/>
            <a:ext cx="1442555" cy="1091729"/>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2" y="4460459"/>
            <a:ext cx="685859"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119366" y="4514868"/>
            <a:ext cx="850901" cy="1061001"/>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05719" y="3622558"/>
            <a:ext cx="1061850" cy="1091729"/>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884166" y="4514868"/>
            <a:ext cx="850901" cy="1061001"/>
          </a:xfrm>
          <a:prstGeom prst="rect">
            <a:avLst/>
          </a:prstGeom>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6740" y="3654248"/>
            <a:ext cx="1581495" cy="1196880"/>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28704" y="4514868"/>
            <a:ext cx="850901" cy="1061001"/>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2" y="4515402"/>
            <a:ext cx="685859" cy="612530"/>
          </a:xfrm>
          <a:prstGeom prst="rect">
            <a:avLst/>
          </a:prstGeom>
        </p:spPr>
      </p:pic>
      <p:pic>
        <p:nvPicPr>
          <p:cNvPr id="36" name="Picture 35"/>
          <p:cNvPicPr>
            <a:picLocks noChangeAspect="1"/>
          </p:cNvPicPr>
          <p:nvPr/>
        </p:nvPicPr>
        <p:blipFill rotWithShape="1">
          <a:blip r:embed="rId18">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55" name="Rectangle 54"/>
          <p:cNvSpPr/>
          <p:nvPr/>
        </p:nvSpPr>
        <p:spPr>
          <a:xfrm>
            <a:off x="703688" y="5228167"/>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7" name="Rectangle 36"/>
          <p:cNvSpPr/>
          <p:nvPr/>
        </p:nvSpPr>
        <p:spPr>
          <a:xfrm>
            <a:off x="1143001"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rPr>
              <a:t>Hình ảnh dưới đây nói đến hoạt động nào?</a:t>
            </a:r>
            <a:endParaRPr lang="en-US" sz="2800" dirty="0">
              <a:solidFill>
                <a:srgbClr val="FFFF00"/>
              </a:solidFill>
            </a:endParaRPr>
          </a:p>
        </p:txBody>
      </p:sp>
      <p:sp>
        <p:nvSpPr>
          <p:cNvPr id="39" name="Bevel 38"/>
          <p:cNvSpPr/>
          <p:nvPr/>
        </p:nvSpPr>
        <p:spPr>
          <a:xfrm>
            <a:off x="1494970" y="1107373"/>
            <a:ext cx="1874675" cy="563542"/>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 </a:t>
            </a:r>
            <a:r>
              <a:rPr lang="vi-VN" sz="2000" b="1" dirty="0">
                <a:solidFill>
                  <a:schemeClr val="bg1"/>
                </a:solidFill>
              </a:rPr>
              <a:t>Vui chơi</a:t>
            </a:r>
            <a:endParaRPr lang="en-US" sz="2000" b="1" dirty="0">
              <a:solidFill>
                <a:schemeClr val="bg1"/>
              </a:solidFill>
            </a:endParaRPr>
          </a:p>
        </p:txBody>
      </p:sp>
      <p:sp>
        <p:nvSpPr>
          <p:cNvPr id="40" name="Bevel 39"/>
          <p:cNvSpPr/>
          <p:nvPr/>
        </p:nvSpPr>
        <p:spPr>
          <a:xfrm>
            <a:off x="7036706" y="1129404"/>
            <a:ext cx="1878692" cy="566209"/>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B. </a:t>
            </a:r>
            <a:r>
              <a:rPr lang="en-US" sz="2000" b="1" dirty="0" err="1">
                <a:solidFill>
                  <a:schemeClr val="bg1"/>
                </a:solidFill>
              </a:rPr>
              <a:t>Chào</a:t>
            </a:r>
            <a:r>
              <a:rPr lang="en-US" sz="2000" b="1" dirty="0">
                <a:solidFill>
                  <a:schemeClr val="bg1"/>
                </a:solidFill>
              </a:rPr>
              <a:t> </a:t>
            </a:r>
            <a:r>
              <a:rPr lang="en-US" sz="2000" b="1" dirty="0" err="1">
                <a:solidFill>
                  <a:schemeClr val="bg1"/>
                </a:solidFill>
              </a:rPr>
              <a:t>cờ</a:t>
            </a:r>
            <a:endParaRPr lang="en-US" sz="2000" b="1" dirty="0">
              <a:solidFill>
                <a:schemeClr val="bg1"/>
              </a:solidFill>
            </a:endParaRPr>
          </a:p>
        </p:txBody>
      </p:sp>
      <p:sp>
        <p:nvSpPr>
          <p:cNvPr id="41" name="Bevel 40"/>
          <p:cNvSpPr/>
          <p:nvPr/>
        </p:nvSpPr>
        <p:spPr>
          <a:xfrm>
            <a:off x="1486383" y="1827128"/>
            <a:ext cx="1889990" cy="563542"/>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 </a:t>
            </a:r>
            <a:r>
              <a:rPr lang="en-US" sz="2000" b="1" dirty="0" err="1">
                <a:solidFill>
                  <a:schemeClr val="bg1"/>
                </a:solidFill>
              </a:rPr>
              <a:t>Học</a:t>
            </a:r>
            <a:r>
              <a:rPr lang="en-US" sz="2000" b="1" dirty="0">
                <a:solidFill>
                  <a:schemeClr val="bg1"/>
                </a:solidFill>
              </a:rPr>
              <a:t> </a:t>
            </a:r>
            <a:r>
              <a:rPr lang="en-US" sz="2000" b="1" dirty="0" err="1">
                <a:solidFill>
                  <a:schemeClr val="bg1"/>
                </a:solidFill>
              </a:rPr>
              <a:t>tập</a:t>
            </a:r>
            <a:endParaRPr lang="en-US" sz="2000" b="1" dirty="0">
              <a:solidFill>
                <a:schemeClr val="bg1"/>
              </a:solidFill>
            </a:endParaRPr>
          </a:p>
        </p:txBody>
      </p:sp>
      <p:sp>
        <p:nvSpPr>
          <p:cNvPr id="42" name="Bevel 41"/>
          <p:cNvSpPr/>
          <p:nvPr/>
        </p:nvSpPr>
        <p:spPr>
          <a:xfrm>
            <a:off x="7047368" y="1857745"/>
            <a:ext cx="1868030" cy="566209"/>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 </a:t>
            </a:r>
            <a:r>
              <a:rPr lang="en-US" sz="2000" b="1" dirty="0" err="1">
                <a:solidFill>
                  <a:schemeClr val="bg1"/>
                </a:solidFill>
              </a:rPr>
              <a:t>Thể</a:t>
            </a:r>
            <a:r>
              <a:rPr lang="en-US" sz="2000" b="1" dirty="0">
                <a:solidFill>
                  <a:schemeClr val="bg1"/>
                </a:solidFill>
              </a:rPr>
              <a:t> </a:t>
            </a:r>
            <a:r>
              <a:rPr lang="en-US" sz="2000" b="1" dirty="0" err="1">
                <a:solidFill>
                  <a:schemeClr val="bg1"/>
                </a:solidFill>
              </a:rPr>
              <a:t>dục</a:t>
            </a:r>
            <a:endParaRPr lang="en-US" sz="2000" b="1" dirty="0">
              <a:solidFill>
                <a:schemeClr val="bg1"/>
              </a:solidFill>
            </a:endParaRPr>
          </a:p>
        </p:txBody>
      </p:sp>
      <p:pic>
        <p:nvPicPr>
          <p:cNvPr id="3" name="Picture 2">
            <a:extLst>
              <a:ext uri="{FF2B5EF4-FFF2-40B4-BE49-F238E27FC236}">
                <a16:creationId xmlns:a16="http://schemas.microsoft.com/office/drawing/2014/main" id="{08589BA7-F993-4507-9CB3-39F5DDEDF1B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85989" y="1096025"/>
            <a:ext cx="3368647" cy="2237830"/>
          </a:xfrm>
          <a:prstGeom prst="rect">
            <a:avLst/>
          </a:prstGeom>
        </p:spPr>
      </p:pic>
    </p:spTree>
    <p:extLst>
      <p:ext uri="{BB962C8B-B14F-4D97-AF65-F5344CB8AC3E}">
        <p14:creationId xmlns:p14="http://schemas.microsoft.com/office/powerpoint/2010/main" val="2455561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left)">
                                      <p:cBhvr>
                                        <p:cTn id="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congioilam.wav"/>
                                        </p:tgtEl>
                                      </p:cMediaNode>
                                    </p:audio>
                                  </p:subTnLst>
                                </p:cTn>
                              </p:par>
                              <p:par>
                                <p:cTn id="158" presetID="10" presetClass="exit" presetSubtype="0" fill="hold" nodeType="withEffect">
                                  <p:stCondLst>
                                    <p:cond delay="0"/>
                                  </p:stCondLst>
                                  <p:childTnLst>
                                    <p:animEffect transition="out" filter="fade">
                                      <p:cBhvr>
                                        <p:cTn id="159" dur="250"/>
                                        <p:tgtEl>
                                          <p:spTgt spid="26"/>
                                        </p:tgtEl>
                                      </p:cBhvr>
                                    </p:animEffect>
                                    <p:set>
                                      <p:cBhvr>
                                        <p:cTn id="160" dur="1" fill="hold">
                                          <p:stCondLst>
                                            <p:cond delay="249"/>
                                          </p:stCondLst>
                                        </p:cTn>
                                        <p:tgtEl>
                                          <p:spTgt spid="26"/>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7"/>
                                        </p:tgtEl>
                                        <p:attrNameLst>
                                          <p:attrName>style.visibility</p:attrName>
                                        </p:attrNameLst>
                                      </p:cBhvr>
                                      <p:to>
                                        <p:strVal val="visible"/>
                                      </p:to>
                                    </p:set>
                                    <p:animEffect transition="in" filter="fade">
                                      <p:cBhvr>
                                        <p:cTn id="163" dur="500"/>
                                        <p:tgtEl>
                                          <p:spTgt spid="77"/>
                                        </p:tgtEl>
                                      </p:cBhvr>
                                    </p:animEffect>
                                  </p:childTnLst>
                                </p:cTn>
                              </p:par>
                              <p:par>
                                <p:cTn id="164" presetID="8" presetClass="emph" presetSubtype="0" repeatCount="indefinite" fill="hold" grpId="1" nodeType="withEffect">
                                  <p:stCondLst>
                                    <p:cond delay="0"/>
                                  </p:stCondLst>
                                  <p:childTnLst>
                                    <p:animRot by="21600000">
                                      <p:cBhvr>
                                        <p:cTn id="16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2"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seq concurrent="1" nextAc="seek">
              <p:cTn id="227" restart="whenNotActive" fill="hold" evtFilter="cancelBubble" nodeType="interactiveSeq">
                <p:stCondLst>
                  <p:cond evt="onClick" delay="0">
                    <p:tgtEl>
                      <p:spTgt spid="39"/>
                    </p:tgtEl>
                  </p:cond>
                </p:stCondLst>
                <p:endSync evt="end" delay="0">
                  <p:rtn val="all"/>
                </p:endSync>
                <p:childTnLst>
                  <p:par>
                    <p:cTn id="228" fill="hold">
                      <p:stCondLst>
                        <p:cond delay="0"/>
                      </p:stCondLst>
                      <p:childTnLst>
                        <p:par>
                          <p:cTn id="229" fill="hold">
                            <p:stCondLst>
                              <p:cond delay="0"/>
                            </p:stCondLst>
                            <p:childTnLst>
                              <p:par>
                                <p:cTn id="230" presetID="26" presetClass="emph" presetSubtype="0" fill="hold" grpId="0" nodeType="clickEffect">
                                  <p:stCondLst>
                                    <p:cond delay="0"/>
                                  </p:stCondLst>
                                  <p:childTnLst>
                                    <p:animEffect transition="out" filter="fade">
                                      <p:cBhvr>
                                        <p:cTn id="231" dur="500" tmFilter="0, 0; .2, .5; .8, .5; 1, 0"/>
                                        <p:tgtEl>
                                          <p:spTgt spid="39"/>
                                        </p:tgtEl>
                                      </p:cBhvr>
                                    </p:animEffect>
                                    <p:animScale>
                                      <p:cBhvr>
                                        <p:cTn id="232" dur="250" autoRev="1" fill="hold"/>
                                        <p:tgtEl>
                                          <p:spTgt spid="39"/>
                                        </p:tgtEl>
                                      </p:cBhvr>
                                      <p:by x="105000" y="105000"/>
                                    </p:animScale>
                                  </p:childTnLst>
                                  <p:subTnLst>
                                    <p:audio>
                                      <p:cMediaNode>
                                        <p:cTn display="0" masterRel="sameClick">
                                          <p:stCondLst>
                                            <p:cond evt="begin" delay="0">
                                              <p:tn val="230"/>
                                            </p:cond>
                                          </p:stCondLst>
                                          <p:endCondLst>
                                            <p:cond evt="onStopAudio" delay="0">
                                              <p:tgtEl>
                                                <p:sldTgt/>
                                              </p:tgtEl>
                                            </p:cond>
                                          </p:endCondLst>
                                        </p:cTn>
                                        <p:tgtEl>
                                          <p:sndTgt r:embed="rId5" name="oisairoi.wav"/>
                                        </p:tgtEl>
                                      </p:cMediaNode>
                                    </p:audio>
                                  </p:subTnLst>
                                </p:cTn>
                              </p:par>
                            </p:childTnLst>
                          </p:cTn>
                        </p:par>
                      </p:childTnLst>
                    </p:cTn>
                  </p:par>
                </p:childTnLst>
              </p:cTn>
              <p:nextCondLst>
                <p:cond evt="onClick" delay="0">
                  <p:tgtEl>
                    <p:spTgt spid="39"/>
                  </p:tgtEl>
                </p:cond>
              </p:nextCondLst>
            </p:seq>
            <p:seq concurrent="1" nextAc="seek">
              <p:cTn id="233" restart="whenNotActive" fill="hold" evtFilter="cancelBubble" nodeType="interactiveSeq">
                <p:stCondLst>
                  <p:cond evt="onClick" delay="0">
                    <p:tgtEl>
                      <p:spTgt spid="40"/>
                    </p:tgtEl>
                  </p:cond>
                </p:stCondLst>
                <p:endSync evt="end" delay="0">
                  <p:rtn val="all"/>
                </p:endSync>
                <p:childTnLst>
                  <p:par>
                    <p:cTn id="234" fill="hold">
                      <p:stCondLst>
                        <p:cond delay="0"/>
                      </p:stCondLst>
                      <p:childTnLst>
                        <p:par>
                          <p:cTn id="235" fill="hold">
                            <p:stCondLst>
                              <p:cond delay="0"/>
                            </p:stCondLst>
                            <p:childTnLst>
                              <p:par>
                                <p:cTn id="236" presetID="26" presetClass="emph" presetSubtype="0" fill="hold" grpId="0" nodeType="clickEffect">
                                  <p:stCondLst>
                                    <p:cond delay="0"/>
                                  </p:stCondLst>
                                  <p:childTnLst>
                                    <p:animEffect transition="out" filter="fade">
                                      <p:cBhvr>
                                        <p:cTn id="237" dur="500" tmFilter="0, 0; .2, .5; .8, .5; 1, 0"/>
                                        <p:tgtEl>
                                          <p:spTgt spid="40"/>
                                        </p:tgtEl>
                                      </p:cBhvr>
                                    </p:animEffect>
                                    <p:animScale>
                                      <p:cBhvr>
                                        <p:cTn id="238" dur="250" autoRev="1" fill="hold"/>
                                        <p:tgtEl>
                                          <p:spTgt spid="40"/>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3" name="congioilam.wav"/>
                                        </p:tgtEl>
                                      </p:cMediaNode>
                                    </p:audio>
                                  </p:subTnLst>
                                </p:cTn>
                              </p:par>
                            </p:childTnLst>
                          </p:cTn>
                        </p:par>
                      </p:childTnLst>
                    </p:cTn>
                  </p:par>
                </p:childTnLst>
              </p:cTn>
              <p:nextCondLst>
                <p:cond evt="onClick" delay="0">
                  <p:tgtEl>
                    <p:spTgt spid="40"/>
                  </p:tgtEl>
                </p:cond>
              </p:nextCondLst>
            </p:seq>
            <p:seq concurrent="1" nextAc="seek">
              <p:cTn id="239" restart="whenNotActive" fill="hold" evtFilter="cancelBubble" nodeType="interactiveSeq">
                <p:stCondLst>
                  <p:cond evt="onClick" delay="0">
                    <p:tgtEl>
                      <p:spTgt spid="41"/>
                    </p:tgtEl>
                  </p:cond>
                </p:stCondLst>
                <p:endSync evt="end" delay="0">
                  <p:rtn val="all"/>
                </p:endSync>
                <p:childTnLst>
                  <p:par>
                    <p:cTn id="240" fill="hold">
                      <p:stCondLst>
                        <p:cond delay="0"/>
                      </p:stCondLst>
                      <p:childTnLst>
                        <p:par>
                          <p:cTn id="241" fill="hold">
                            <p:stCondLst>
                              <p:cond delay="0"/>
                            </p:stCondLst>
                            <p:childTnLst>
                              <p:par>
                                <p:cTn id="242" presetID="26" presetClass="emph" presetSubtype="0" fill="hold" grpId="0" nodeType="clickEffect">
                                  <p:stCondLst>
                                    <p:cond delay="0"/>
                                  </p:stCondLst>
                                  <p:childTnLst>
                                    <p:animEffect transition="out" filter="fade">
                                      <p:cBhvr>
                                        <p:cTn id="243" dur="500" tmFilter="0, 0; .2, .5; .8, .5; 1, 0"/>
                                        <p:tgtEl>
                                          <p:spTgt spid="41"/>
                                        </p:tgtEl>
                                      </p:cBhvr>
                                    </p:animEffect>
                                    <p:animScale>
                                      <p:cBhvr>
                                        <p:cTn id="244" dur="250" autoRev="1" fill="hold"/>
                                        <p:tgtEl>
                                          <p:spTgt spid="41"/>
                                        </p:tgtEl>
                                      </p:cBhvr>
                                      <p:by x="105000" y="105000"/>
                                    </p:animScale>
                                  </p:childTnLst>
                                  <p:subTnLst>
                                    <p:audio>
                                      <p:cMediaNode>
                                        <p:cTn display="0" masterRel="sameClick">
                                          <p:stCondLst>
                                            <p:cond evt="begin" delay="0">
                                              <p:tn val="242"/>
                                            </p:cond>
                                          </p:stCondLst>
                                          <p:endCondLst>
                                            <p:cond evt="onStopAudio" delay="0">
                                              <p:tgtEl>
                                                <p:sldTgt/>
                                              </p:tgtEl>
                                            </p:cond>
                                          </p:endCondLst>
                                        </p:cTn>
                                        <p:tgtEl>
                                          <p:sndTgt r:embed="rId5" name="oisairoi.wav"/>
                                        </p:tgtEl>
                                      </p:cMediaNode>
                                    </p:audio>
                                  </p:subTnLst>
                                </p:cTn>
                              </p:par>
                            </p:childTnLst>
                          </p:cTn>
                        </p:par>
                      </p:childTnLst>
                    </p:cTn>
                  </p:par>
                </p:childTnLst>
              </p:cTn>
              <p:nextCondLst>
                <p:cond evt="onClick" delay="0">
                  <p:tgtEl>
                    <p:spTgt spid="41"/>
                  </p:tgtEl>
                </p:cond>
              </p:nextCondLst>
            </p:seq>
            <p:seq concurrent="1" nextAc="seek">
              <p:cTn id="245" restart="whenNotActive" fill="hold" evtFilter="cancelBubble" nodeType="interactiveSeq">
                <p:stCondLst>
                  <p:cond evt="onClick" delay="0">
                    <p:tgtEl>
                      <p:spTgt spid="42"/>
                    </p:tgtEl>
                  </p:cond>
                </p:stCondLst>
                <p:endSync evt="end" delay="0">
                  <p:rtn val="all"/>
                </p:endSync>
                <p:childTnLst>
                  <p:par>
                    <p:cTn id="246" fill="hold">
                      <p:stCondLst>
                        <p:cond delay="0"/>
                      </p:stCondLst>
                      <p:childTnLst>
                        <p:par>
                          <p:cTn id="247" fill="hold">
                            <p:stCondLst>
                              <p:cond delay="0"/>
                            </p:stCondLst>
                            <p:childTnLst>
                              <p:par>
                                <p:cTn id="248" presetID="26" presetClass="emph" presetSubtype="0" fill="hold" grpId="0" nodeType="clickEffect">
                                  <p:stCondLst>
                                    <p:cond delay="0"/>
                                  </p:stCondLst>
                                  <p:childTnLst>
                                    <p:animEffect transition="out" filter="fade">
                                      <p:cBhvr>
                                        <p:cTn id="249" dur="500" tmFilter="0, 0; .2, .5; .8, .5; 1, 0"/>
                                        <p:tgtEl>
                                          <p:spTgt spid="42"/>
                                        </p:tgtEl>
                                      </p:cBhvr>
                                    </p:animEffect>
                                    <p:animScale>
                                      <p:cBhvr>
                                        <p:cTn id="250" dur="250" autoRev="1" fill="hold"/>
                                        <p:tgtEl>
                                          <p:spTgt spid="42"/>
                                        </p:tgtEl>
                                      </p:cBhvr>
                                      <p:by x="105000" y="105000"/>
                                    </p:animScale>
                                  </p:childTnLst>
                                  <p:subTnLst>
                                    <p:audio>
                                      <p:cMediaNode>
                                        <p:cTn display="0" masterRel="sameClick">
                                          <p:stCondLst>
                                            <p:cond evt="begin" delay="0">
                                              <p:tn val="248"/>
                                            </p:cond>
                                          </p:stCondLst>
                                          <p:endCondLst>
                                            <p:cond evt="onStopAudio" delay="0">
                                              <p:tgtEl>
                                                <p:sldTgt/>
                                              </p:tgtEl>
                                            </p:cond>
                                          </p:endCondLst>
                                        </p:cTn>
                                        <p:tgtEl>
                                          <p:sndTgt r:embed="rId2" name="oisairoi.wav"/>
                                        </p:tgtEl>
                                      </p:cMediaNode>
                                    </p:audio>
                                  </p:subTnLst>
                                </p:cTn>
                              </p:par>
                            </p:childTnLst>
                          </p:cTn>
                        </p:par>
                      </p:childTnLst>
                    </p:cTn>
                  </p:par>
                </p:childTnLst>
              </p:cTn>
              <p:nextCondLst>
                <p:cond evt="onClick" delay="0">
                  <p:tgtEl>
                    <p:spTgt spid="42"/>
                  </p:tgtEl>
                </p:cond>
              </p:nextCondLst>
            </p:seq>
          </p:childTnLst>
        </p:cTn>
      </p:par>
    </p:tnLst>
    <p:bldLst>
      <p:bldP spid="77" grpId="0" animBg="1"/>
      <p:bldP spid="77" grpId="1" animBg="1"/>
      <p:bldP spid="39" grpId="0" animBg="1"/>
      <p:bldP spid="4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2"/>
            <a:ext cx="9144000" cy="570441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0025" y="3796235"/>
            <a:ext cx="1249999" cy="111350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416" y="3741291"/>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12721" y="2846685"/>
            <a:ext cx="1196895" cy="772739"/>
          </a:xfrm>
          <a:prstGeom prst="rect">
            <a:avLst/>
          </a:prstGeom>
        </p:spPr>
      </p:pic>
      <p:sp>
        <p:nvSpPr>
          <p:cNvPr id="77" name="Sun 76"/>
          <p:cNvSpPr/>
          <p:nvPr/>
        </p:nvSpPr>
        <p:spPr>
          <a:xfrm>
            <a:off x="190751" y="3318229"/>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 y="148167"/>
            <a:ext cx="1929501" cy="3132667"/>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1841138"/>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754" y="3741291"/>
            <a:ext cx="1249999" cy="1113506"/>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3746" y="3796236"/>
            <a:ext cx="1442555" cy="1091729"/>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1" y="4515403"/>
            <a:ext cx="685859" cy="61253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340975" y="4514868"/>
            <a:ext cx="850901" cy="10610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2137" y="3741292"/>
            <a:ext cx="1442555" cy="1091729"/>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2" y="4460459"/>
            <a:ext cx="685859"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119366" y="4514868"/>
            <a:ext cx="850901" cy="1061001"/>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36935" y="3773042"/>
            <a:ext cx="1442555" cy="109172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216" y="3773041"/>
            <a:ext cx="1249999" cy="1113506"/>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6562" y="4492209"/>
            <a:ext cx="685859" cy="612530"/>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884166" y="4514868"/>
            <a:ext cx="850901" cy="1061001"/>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0738" y="3619423"/>
            <a:ext cx="1102519" cy="1133542"/>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28704" y="4514868"/>
            <a:ext cx="850901" cy="1061001"/>
          </a:xfrm>
          <a:prstGeom prst="rect">
            <a:avLst/>
          </a:prstGeom>
        </p:spPr>
      </p:pic>
      <p:pic>
        <p:nvPicPr>
          <p:cNvPr id="31" name="Picture 30"/>
          <p:cNvPicPr>
            <a:picLocks noChangeAspect="1"/>
          </p:cNvPicPr>
          <p:nvPr/>
        </p:nvPicPr>
        <p:blipFill rotWithShape="1">
          <a:blip r:embed="rId6">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2" name="Rectangle 31"/>
          <p:cNvSpPr/>
          <p:nvPr/>
        </p:nvSpPr>
        <p:spPr>
          <a:xfrm>
            <a:off x="766090" y="5228167"/>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29" name="Rectangle 28"/>
          <p:cNvSpPr/>
          <p:nvPr/>
        </p:nvSpPr>
        <p:spPr>
          <a:xfrm>
            <a:off x="1143001"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FF00"/>
                </a:solidFill>
              </a:rPr>
              <a:t>Hoạt động nào không có ở trường tiểu học của em?</a:t>
            </a:r>
            <a:endParaRPr lang="en-US" sz="2400" dirty="0">
              <a:solidFill>
                <a:srgbClr val="FFFF00"/>
              </a:solidFill>
            </a:endParaRPr>
          </a:p>
        </p:txBody>
      </p:sp>
      <p:sp>
        <p:nvSpPr>
          <p:cNvPr id="35" name="Bevel 34"/>
          <p:cNvSpPr/>
          <p:nvPr/>
        </p:nvSpPr>
        <p:spPr>
          <a:xfrm>
            <a:off x="2219705" y="1219911"/>
            <a:ext cx="2848711"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 </a:t>
            </a:r>
            <a:r>
              <a:rPr lang="en-US" sz="2000" b="1" dirty="0" err="1">
                <a:solidFill>
                  <a:schemeClr val="bg1"/>
                </a:solidFill>
              </a:rPr>
              <a:t>Xem</a:t>
            </a:r>
            <a:r>
              <a:rPr lang="en-US" sz="2000" b="1" dirty="0">
                <a:solidFill>
                  <a:schemeClr val="bg1"/>
                </a:solidFill>
              </a:rPr>
              <a:t> </a:t>
            </a:r>
            <a:r>
              <a:rPr lang="en-US" sz="2000" b="1" dirty="0" err="1">
                <a:solidFill>
                  <a:schemeClr val="bg1"/>
                </a:solidFill>
              </a:rPr>
              <a:t>ti</a:t>
            </a:r>
            <a:r>
              <a:rPr lang="en-US" sz="2000" b="1" dirty="0">
                <a:solidFill>
                  <a:schemeClr val="bg1"/>
                </a:solidFill>
              </a:rPr>
              <a:t> vi</a:t>
            </a:r>
          </a:p>
        </p:txBody>
      </p:sp>
      <p:sp>
        <p:nvSpPr>
          <p:cNvPr id="36" name="Bevel 35"/>
          <p:cNvSpPr/>
          <p:nvPr/>
        </p:nvSpPr>
        <p:spPr>
          <a:xfrm>
            <a:off x="5612048" y="1194190"/>
            <a:ext cx="3074752"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B. </a:t>
            </a:r>
            <a:r>
              <a:rPr lang="en-US" sz="2000" b="1" dirty="0" err="1">
                <a:solidFill>
                  <a:schemeClr val="bg1"/>
                </a:solidFill>
              </a:rPr>
              <a:t>Học</a:t>
            </a:r>
            <a:r>
              <a:rPr lang="en-US" sz="2000" b="1" dirty="0">
                <a:solidFill>
                  <a:schemeClr val="bg1"/>
                </a:solidFill>
              </a:rPr>
              <a:t> </a:t>
            </a:r>
            <a:r>
              <a:rPr lang="en-US" sz="2000" b="1" dirty="0" err="1">
                <a:solidFill>
                  <a:schemeClr val="bg1"/>
                </a:solidFill>
              </a:rPr>
              <a:t>tập</a:t>
            </a:r>
            <a:endParaRPr lang="en-US" sz="2000" b="1" dirty="0">
              <a:solidFill>
                <a:schemeClr val="bg1"/>
              </a:solidFill>
            </a:endParaRPr>
          </a:p>
        </p:txBody>
      </p:sp>
      <p:sp>
        <p:nvSpPr>
          <p:cNvPr id="37" name="Bevel 36"/>
          <p:cNvSpPr/>
          <p:nvPr/>
        </p:nvSpPr>
        <p:spPr>
          <a:xfrm>
            <a:off x="2206837" y="1947021"/>
            <a:ext cx="2861579"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 </a:t>
            </a:r>
            <a:r>
              <a:rPr lang="vi-VN" sz="2000" b="1" dirty="0">
                <a:solidFill>
                  <a:schemeClr val="bg1"/>
                </a:solidFill>
              </a:rPr>
              <a:t>Vui chơi</a:t>
            </a:r>
            <a:endParaRPr lang="en-US" sz="2000" b="1" dirty="0">
              <a:solidFill>
                <a:schemeClr val="bg1"/>
              </a:solidFill>
            </a:endParaRPr>
          </a:p>
        </p:txBody>
      </p:sp>
      <p:sp>
        <p:nvSpPr>
          <p:cNvPr id="38" name="Bevel 37"/>
          <p:cNvSpPr/>
          <p:nvPr/>
        </p:nvSpPr>
        <p:spPr>
          <a:xfrm>
            <a:off x="5612047" y="1943805"/>
            <a:ext cx="3074753"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 </a:t>
            </a:r>
            <a:r>
              <a:rPr lang="en-US" sz="2000" b="1" dirty="0" err="1">
                <a:solidFill>
                  <a:schemeClr val="bg1"/>
                </a:solidFill>
              </a:rPr>
              <a:t>Hát</a:t>
            </a:r>
            <a:r>
              <a:rPr lang="en-US" sz="2000" b="1" dirty="0">
                <a:solidFill>
                  <a:schemeClr val="bg1"/>
                </a:solidFill>
              </a:rPr>
              <a:t> </a:t>
            </a:r>
            <a:r>
              <a:rPr lang="en-US" sz="2000" b="1" dirty="0" err="1">
                <a:solidFill>
                  <a:schemeClr val="bg1"/>
                </a:solidFill>
              </a:rPr>
              <a:t>trong</a:t>
            </a:r>
            <a:r>
              <a:rPr lang="en-US" sz="2000" b="1" dirty="0">
                <a:solidFill>
                  <a:schemeClr val="bg1"/>
                </a:solidFill>
              </a:rPr>
              <a:t> </a:t>
            </a:r>
            <a:r>
              <a:rPr lang="en-US" sz="2000" b="1" dirty="0" err="1">
                <a:solidFill>
                  <a:schemeClr val="bg1"/>
                </a:solidFill>
              </a:rPr>
              <a:t>giờ</a:t>
            </a:r>
            <a:r>
              <a:rPr lang="en-US" sz="2000" b="1" dirty="0">
                <a:solidFill>
                  <a:schemeClr val="bg1"/>
                </a:solidFill>
              </a:rPr>
              <a:t> </a:t>
            </a:r>
            <a:r>
              <a:rPr lang="en-US" sz="2000" b="1" dirty="0" err="1">
                <a:solidFill>
                  <a:schemeClr val="bg1"/>
                </a:solidFill>
              </a:rPr>
              <a:t>Âm</a:t>
            </a:r>
            <a:r>
              <a:rPr lang="en-US" sz="2000" b="1" dirty="0">
                <a:solidFill>
                  <a:schemeClr val="bg1"/>
                </a:solidFill>
              </a:rPr>
              <a:t> </a:t>
            </a:r>
            <a:r>
              <a:rPr lang="en-US" sz="2000" b="1" dirty="0" err="1">
                <a:solidFill>
                  <a:schemeClr val="bg1"/>
                </a:solidFill>
              </a:rPr>
              <a:t>nhạc</a:t>
            </a:r>
            <a:endParaRPr lang="en-US" sz="2000" b="1" dirty="0">
              <a:solidFill>
                <a:schemeClr val="bg1"/>
              </a:solidFill>
            </a:endParaRPr>
          </a:p>
        </p:txBody>
      </p:sp>
    </p:spTree>
    <p:extLst>
      <p:ext uri="{BB962C8B-B14F-4D97-AF65-F5344CB8AC3E}">
        <p14:creationId xmlns:p14="http://schemas.microsoft.com/office/powerpoint/2010/main" val="2712757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0"/>
                                        <p:tgtEl>
                                          <p:spTgt spid="16"/>
                                        </p:tgtEl>
                                      </p:cBhvr>
                                    </p:animEffect>
                                    <p:set>
                                      <p:cBhvr>
                                        <p:cTn id="20" dur="1" fill="hold">
                                          <p:stCondLst>
                                            <p:cond delay="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
                                        <p:tgtEl>
                                          <p:spTgt spid="5"/>
                                        </p:tgtEl>
                                      </p:cBhvr>
                                    </p:animEffect>
                                  </p:childTnLst>
                                </p:cTn>
                              </p:par>
                            </p:childTnLst>
                          </p:cTn>
                        </p:par>
                        <p:par>
                          <p:cTn id="24" fill="hold">
                            <p:stCondLst>
                              <p:cond delay="101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010"/>
                            </p:stCondLst>
                            <p:childTnLst>
                              <p:par>
                                <p:cTn id="28" presetID="10" presetClass="exit" presetSubtype="0" fill="hold" nodeType="afterEffect">
                                  <p:stCondLst>
                                    <p:cond delay="0"/>
                                  </p:stCondLst>
                                  <p:childTnLst>
                                    <p:animEffect transition="out" filter="fade">
                                      <p:cBhvr>
                                        <p:cTn id="29" dur="10"/>
                                        <p:tgtEl>
                                          <p:spTgt spid="5"/>
                                        </p:tgtEl>
                                      </p:cBhvr>
                                    </p:animEffect>
                                    <p:set>
                                      <p:cBhvr>
                                        <p:cTn id="30" dur="1" fill="hold">
                                          <p:stCondLst>
                                            <p:cond delay="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childTnLst>
                          </p:cTn>
                        </p:par>
                        <p:par>
                          <p:cTn id="34" fill="hold">
                            <p:stCondLst>
                              <p:cond delay="402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02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oisairoi.wav"/>
                                        </p:tgtEl>
                                      </p:cMediaNode>
                                    </p:audio>
                                  </p:subTnLst>
                                </p:cTn>
                              </p:par>
                              <p:par>
                                <p:cTn id="158" presetID="10" presetClass="entr" presetSubtype="0" fill="hold" nodeType="with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250"/>
                                        <p:tgtEl>
                                          <p:spTgt spid="25"/>
                                        </p:tgtEl>
                                      </p:cBhvr>
                                    </p:animEffect>
                                  </p:childTnLst>
                                  <p:subTnLst>
                                    <p:audio>
                                      <p:cMediaNode>
                                        <p:cTn display="0" masterRel="sameClick">
                                          <p:stCondLst>
                                            <p:cond evt="begin" delay="0">
                                              <p:tn val="158"/>
                                            </p:cond>
                                          </p:stCondLst>
                                          <p:endCondLst>
                                            <p:cond evt="onStopAudio" delay="0">
                                              <p:tgtEl>
                                                <p:sldTgt/>
                                              </p:tgtEl>
                                            </p:cond>
                                          </p:endCondLst>
                                        </p:cTn>
                                        <p:tgtEl>
                                          <p:sndTgt r:embed="rId2" name="oisairoi.wav"/>
                                        </p:tgtEl>
                                      </p:cMediaNode>
                                    </p:audio>
                                  </p:subTnLst>
                                </p:cTn>
                              </p:par>
                              <p:par>
                                <p:cTn id="161" presetID="10" presetClass="exit" presetSubtype="0" fill="hold" nodeType="withEffect">
                                  <p:stCondLst>
                                    <p:cond delay="0"/>
                                  </p:stCondLst>
                                  <p:childTnLst>
                                    <p:animEffect transition="out" filter="fade">
                                      <p:cBhvr>
                                        <p:cTn id="162" dur="250"/>
                                        <p:tgtEl>
                                          <p:spTgt spid="26"/>
                                        </p:tgtEl>
                                      </p:cBhvr>
                                    </p:animEffect>
                                    <p:set>
                                      <p:cBhvr>
                                        <p:cTn id="16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4" restart="whenNotActive" fill="hold" evtFilter="cancelBubble" nodeType="interactiveSeq">
                <p:stCondLst>
                  <p:cond evt="onClick" delay="0">
                    <p:tgtEl>
                      <p:spTgt spid="30"/>
                    </p:tgtEl>
                  </p:cond>
                </p:stCondLst>
                <p:endSync evt="end" delay="0">
                  <p:rtn val="all"/>
                </p:endSync>
                <p:childTnLst>
                  <p:par>
                    <p:cTn id="165" fill="hold">
                      <p:stCondLst>
                        <p:cond delay="0"/>
                      </p:stCondLst>
                      <p:childTnLst>
                        <p:par>
                          <p:cTn id="166" fill="hold">
                            <p:stCondLst>
                              <p:cond delay="0"/>
                            </p:stCondLst>
                            <p:childTnLst>
                              <p:par>
                                <p:cTn id="167" presetID="32" presetClass="emph" presetSubtype="0" fill="hold" nodeType="clickEffect">
                                  <p:stCondLst>
                                    <p:cond delay="0"/>
                                  </p:stCondLst>
                                  <p:childTnLst>
                                    <p:animRot by="120000">
                                      <p:cBhvr>
                                        <p:cTn id="168" dur="100" fill="hold">
                                          <p:stCondLst>
                                            <p:cond delay="0"/>
                                          </p:stCondLst>
                                        </p:cTn>
                                        <p:tgtEl>
                                          <p:spTgt spid="30"/>
                                        </p:tgtEl>
                                        <p:attrNameLst>
                                          <p:attrName>r</p:attrName>
                                        </p:attrNameLst>
                                      </p:cBhvr>
                                    </p:animRot>
                                    <p:animRot by="-240000">
                                      <p:cBhvr>
                                        <p:cTn id="169" dur="200" fill="hold">
                                          <p:stCondLst>
                                            <p:cond delay="200"/>
                                          </p:stCondLst>
                                        </p:cTn>
                                        <p:tgtEl>
                                          <p:spTgt spid="30"/>
                                        </p:tgtEl>
                                        <p:attrNameLst>
                                          <p:attrName>r</p:attrName>
                                        </p:attrNameLst>
                                      </p:cBhvr>
                                    </p:animRot>
                                    <p:animRot by="240000">
                                      <p:cBhvr>
                                        <p:cTn id="170" dur="200" fill="hold">
                                          <p:stCondLst>
                                            <p:cond delay="400"/>
                                          </p:stCondLst>
                                        </p:cTn>
                                        <p:tgtEl>
                                          <p:spTgt spid="30"/>
                                        </p:tgtEl>
                                        <p:attrNameLst>
                                          <p:attrName>r</p:attrName>
                                        </p:attrNameLst>
                                      </p:cBhvr>
                                    </p:animRot>
                                    <p:animRot by="-240000">
                                      <p:cBhvr>
                                        <p:cTn id="171" dur="200" fill="hold">
                                          <p:stCondLst>
                                            <p:cond delay="600"/>
                                          </p:stCondLst>
                                        </p:cTn>
                                        <p:tgtEl>
                                          <p:spTgt spid="30"/>
                                        </p:tgtEl>
                                        <p:attrNameLst>
                                          <p:attrName>r</p:attrName>
                                        </p:attrNameLst>
                                      </p:cBhvr>
                                    </p:animRot>
                                    <p:animRot by="120000">
                                      <p:cBhvr>
                                        <p:cTn id="172" dur="200" fill="hold">
                                          <p:stCondLst>
                                            <p:cond delay="800"/>
                                          </p:stCondLst>
                                        </p:cTn>
                                        <p:tgtEl>
                                          <p:spTgt spid="30"/>
                                        </p:tgtEl>
                                        <p:attrNameLst>
                                          <p:attrName>r</p:attrName>
                                        </p:attrNameLst>
                                      </p:cBhvr>
                                    </p:animRot>
                                  </p:childTnLst>
                                </p:cTn>
                              </p:par>
                            </p:childTnLst>
                          </p:cTn>
                        </p:par>
                        <p:par>
                          <p:cTn id="173" fill="hold">
                            <p:stCondLst>
                              <p:cond delay="1000"/>
                            </p:stCondLst>
                            <p:childTnLst>
                              <p:par>
                                <p:cTn id="174" presetID="10" presetClass="exit" presetSubtype="0" fill="hold" nodeType="afterEffect">
                                  <p:stCondLst>
                                    <p:cond delay="0"/>
                                  </p:stCondLst>
                                  <p:childTnLst>
                                    <p:animEffect transition="out" filter="fade">
                                      <p:cBhvr>
                                        <p:cTn id="175" dur="250"/>
                                        <p:tgtEl>
                                          <p:spTgt spid="16"/>
                                        </p:tgtEl>
                                      </p:cBhvr>
                                    </p:animEffect>
                                    <p:set>
                                      <p:cBhvr>
                                        <p:cTn id="176" dur="1" fill="hold">
                                          <p:stCondLst>
                                            <p:cond delay="249"/>
                                          </p:stCondLst>
                                        </p:cTn>
                                        <p:tgtEl>
                                          <p:spTgt spid="16"/>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250"/>
                                        <p:tgtEl>
                                          <p:spTgt spid="5"/>
                                        </p:tgtEl>
                                      </p:cBhvr>
                                    </p:animEffect>
                                  </p:childTnLst>
                                </p:cTn>
                              </p:par>
                            </p:childTnLst>
                          </p:cTn>
                        </p:par>
                        <p:par>
                          <p:cTn id="180" fill="hold">
                            <p:stCondLst>
                              <p:cond delay="1250"/>
                            </p:stCondLst>
                            <p:childTnLst>
                              <p:par>
                                <p:cTn id="181" presetID="49" presetClass="path" presetSubtype="0" accel="50000" decel="50000" fill="hold" nodeType="afterEffect">
                                  <p:stCondLst>
                                    <p:cond delay="0"/>
                                  </p:stCondLst>
                                  <p:childTnLst>
                                    <p:animMotion origin="layout" path="M -0.00573 0.02894 L 0.07917 0.32917 " pathEditMode="relative" rAng="0" ptsTypes="AA">
                                      <p:cBhvr>
                                        <p:cTn id="182" dur="2000" fill="hold"/>
                                        <p:tgtEl>
                                          <p:spTgt spid="5"/>
                                        </p:tgtEl>
                                        <p:attrNameLst>
                                          <p:attrName>ppt_x</p:attrName>
                                          <p:attrName>ppt_y</p:attrName>
                                        </p:attrNameLst>
                                      </p:cBhvr>
                                      <p:rCtr x="4236" y="15000"/>
                                    </p:animMotion>
                                  </p:childTnLst>
                                </p:cTn>
                              </p:par>
                            </p:childTnLst>
                          </p:cTn>
                        </p:par>
                        <p:par>
                          <p:cTn id="183" fill="hold">
                            <p:stCondLst>
                              <p:cond delay="3250"/>
                            </p:stCondLst>
                            <p:childTnLst>
                              <p:par>
                                <p:cTn id="184" presetID="10" presetClass="exit" presetSubtype="0" fill="hold" nodeType="afterEffect">
                                  <p:stCondLst>
                                    <p:cond delay="0"/>
                                  </p:stCondLst>
                                  <p:childTnLst>
                                    <p:animEffect transition="out" filter="fade">
                                      <p:cBhvr>
                                        <p:cTn id="185" dur="250"/>
                                        <p:tgtEl>
                                          <p:spTgt spid="5"/>
                                        </p:tgtEl>
                                      </p:cBhvr>
                                    </p:animEffect>
                                    <p:set>
                                      <p:cBhvr>
                                        <p:cTn id="186" dur="1" fill="hold">
                                          <p:stCondLst>
                                            <p:cond delay="249"/>
                                          </p:stCondLst>
                                        </p:cTn>
                                        <p:tgtEl>
                                          <p:spTgt spid="5"/>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250"/>
                                        <p:tgtEl>
                                          <p:spTgt spid="28"/>
                                        </p:tgtEl>
                                      </p:cBhvr>
                                    </p:animEffect>
                                  </p:childTnLst>
                                </p:cTn>
                              </p:par>
                            </p:childTnLst>
                          </p:cTn>
                        </p:par>
                        <p:par>
                          <p:cTn id="190" fill="hold">
                            <p:stCondLst>
                              <p:cond delay="3500"/>
                            </p:stCondLst>
                            <p:childTnLst>
                              <p:par>
                                <p:cTn id="191" presetID="32" presetClass="emph" presetSubtype="0" fill="hold" nodeType="afterEffect">
                                  <p:stCondLst>
                                    <p:cond delay="0"/>
                                  </p:stCondLst>
                                  <p:childTnLst>
                                    <p:animRot by="120000">
                                      <p:cBhvr>
                                        <p:cTn id="192" dur="200" fill="hold">
                                          <p:stCondLst>
                                            <p:cond delay="0"/>
                                          </p:stCondLst>
                                        </p:cTn>
                                        <p:tgtEl>
                                          <p:spTgt spid="28"/>
                                        </p:tgtEl>
                                        <p:attrNameLst>
                                          <p:attrName>r</p:attrName>
                                        </p:attrNameLst>
                                      </p:cBhvr>
                                    </p:animRot>
                                    <p:animRot by="-240000">
                                      <p:cBhvr>
                                        <p:cTn id="193" dur="400" fill="hold">
                                          <p:stCondLst>
                                            <p:cond delay="400"/>
                                          </p:stCondLst>
                                        </p:cTn>
                                        <p:tgtEl>
                                          <p:spTgt spid="28"/>
                                        </p:tgtEl>
                                        <p:attrNameLst>
                                          <p:attrName>r</p:attrName>
                                        </p:attrNameLst>
                                      </p:cBhvr>
                                    </p:animRot>
                                    <p:animRot by="240000">
                                      <p:cBhvr>
                                        <p:cTn id="194" dur="400" fill="hold">
                                          <p:stCondLst>
                                            <p:cond delay="800"/>
                                          </p:stCondLst>
                                        </p:cTn>
                                        <p:tgtEl>
                                          <p:spTgt spid="28"/>
                                        </p:tgtEl>
                                        <p:attrNameLst>
                                          <p:attrName>r</p:attrName>
                                        </p:attrNameLst>
                                      </p:cBhvr>
                                    </p:animRot>
                                    <p:animRot by="-240000">
                                      <p:cBhvr>
                                        <p:cTn id="195" dur="400" fill="hold">
                                          <p:stCondLst>
                                            <p:cond delay="1200"/>
                                          </p:stCondLst>
                                        </p:cTn>
                                        <p:tgtEl>
                                          <p:spTgt spid="28"/>
                                        </p:tgtEl>
                                        <p:attrNameLst>
                                          <p:attrName>r</p:attrName>
                                        </p:attrNameLst>
                                      </p:cBhvr>
                                    </p:animRot>
                                    <p:animRot by="120000">
                                      <p:cBhvr>
                                        <p:cTn id="196" dur="400" fill="hold">
                                          <p:stCondLst>
                                            <p:cond delay="1600"/>
                                          </p:stCondLst>
                                        </p:cTn>
                                        <p:tgtEl>
                                          <p:spTgt spid="28"/>
                                        </p:tgtEl>
                                        <p:attrNameLst>
                                          <p:attrName>r</p:attrName>
                                        </p:attrNameLst>
                                      </p:cBhvr>
                                    </p:animRot>
                                  </p:childTnLst>
                                </p:cTn>
                              </p:par>
                              <p:par>
                                <p:cTn id="197" presetID="32" presetClass="emph" presetSubtype="0" fill="hold" nodeType="withEffect">
                                  <p:stCondLst>
                                    <p:cond delay="0"/>
                                  </p:stCondLst>
                                  <p:childTnLst>
                                    <p:animRot by="120000">
                                      <p:cBhvr>
                                        <p:cTn id="198" dur="200" fill="hold">
                                          <p:stCondLst>
                                            <p:cond delay="0"/>
                                          </p:stCondLst>
                                        </p:cTn>
                                        <p:tgtEl>
                                          <p:spTgt spid="30"/>
                                        </p:tgtEl>
                                        <p:attrNameLst>
                                          <p:attrName>r</p:attrName>
                                        </p:attrNameLst>
                                      </p:cBhvr>
                                    </p:animRot>
                                    <p:animRot by="-240000">
                                      <p:cBhvr>
                                        <p:cTn id="199" dur="400" fill="hold">
                                          <p:stCondLst>
                                            <p:cond delay="400"/>
                                          </p:stCondLst>
                                        </p:cTn>
                                        <p:tgtEl>
                                          <p:spTgt spid="30"/>
                                        </p:tgtEl>
                                        <p:attrNameLst>
                                          <p:attrName>r</p:attrName>
                                        </p:attrNameLst>
                                      </p:cBhvr>
                                    </p:animRot>
                                    <p:animRot by="240000">
                                      <p:cBhvr>
                                        <p:cTn id="200" dur="400" fill="hold">
                                          <p:stCondLst>
                                            <p:cond delay="800"/>
                                          </p:stCondLst>
                                        </p:cTn>
                                        <p:tgtEl>
                                          <p:spTgt spid="30"/>
                                        </p:tgtEl>
                                        <p:attrNameLst>
                                          <p:attrName>r</p:attrName>
                                        </p:attrNameLst>
                                      </p:cBhvr>
                                    </p:animRot>
                                    <p:animRot by="-240000">
                                      <p:cBhvr>
                                        <p:cTn id="201" dur="400" fill="hold">
                                          <p:stCondLst>
                                            <p:cond delay="1200"/>
                                          </p:stCondLst>
                                        </p:cTn>
                                        <p:tgtEl>
                                          <p:spTgt spid="30"/>
                                        </p:tgtEl>
                                        <p:attrNameLst>
                                          <p:attrName>r</p:attrName>
                                        </p:attrNameLst>
                                      </p:cBhvr>
                                    </p:animRot>
                                    <p:animRot by="120000">
                                      <p:cBhvr>
                                        <p:cTn id="202" dur="400" fill="hold">
                                          <p:stCondLst>
                                            <p:cond delay="1600"/>
                                          </p:stCondLst>
                                        </p:cTn>
                                        <p:tgtEl>
                                          <p:spTgt spid="30"/>
                                        </p:tgtEl>
                                        <p:attrNameLst>
                                          <p:attrName>r</p:attrName>
                                        </p:attrNameLst>
                                      </p:cBhvr>
                                    </p:animRot>
                                  </p:childTnLst>
                                </p:cTn>
                              </p:par>
                            </p:childTnLst>
                          </p:cTn>
                        </p:par>
                        <p:par>
                          <p:cTn id="203" fill="hold">
                            <p:stCondLst>
                              <p:cond delay="5500"/>
                            </p:stCondLst>
                            <p:childTnLst>
                              <p:par>
                                <p:cTn id="204" presetID="10" presetClass="exit" presetSubtype="0" fill="hold" nodeType="afterEffect">
                                  <p:stCondLst>
                                    <p:cond delay="0"/>
                                  </p:stCondLst>
                                  <p:childTnLst>
                                    <p:animEffect transition="out" filter="fade">
                                      <p:cBhvr>
                                        <p:cTn id="205" dur="250"/>
                                        <p:tgtEl>
                                          <p:spTgt spid="28"/>
                                        </p:tgtEl>
                                      </p:cBhvr>
                                    </p:animEffect>
                                    <p:set>
                                      <p:cBhvr>
                                        <p:cTn id="206" dur="1" fill="hold">
                                          <p:stCondLst>
                                            <p:cond delay="249"/>
                                          </p:stCondLst>
                                        </p:cTn>
                                        <p:tgtEl>
                                          <p:spTgt spid="2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250"/>
                                        <p:tgtEl>
                                          <p:spTgt spid="27"/>
                                        </p:tgtEl>
                                      </p:cBhvr>
                                    </p:animEffect>
                                  </p:childTnLst>
                                  <p:subTnLst>
                                    <p:audio>
                                      <p:cMediaNode>
                                        <p:cTn display="0" masterRel="sameClick">
                                          <p:stCondLst>
                                            <p:cond evt="begin" delay="0">
                                              <p:tn val="207"/>
                                            </p:cond>
                                          </p:stCondLst>
                                          <p:endCondLst>
                                            <p:cond evt="onStopAudio" delay="0">
                                              <p:tgtEl>
                                                <p:sldTgt/>
                                              </p:tgtEl>
                                            </p:cond>
                                          </p:endCondLst>
                                        </p:cTn>
                                        <p:tgtEl>
                                          <p:sndTgt r:embed="rId4" name="congioilam.wav"/>
                                        </p:tgtEl>
                                      </p:cMediaNode>
                                    </p:audio>
                                  </p:subTnLst>
                                </p:cTn>
                              </p:par>
                              <p:par>
                                <p:cTn id="210" presetID="10" presetClass="exit" presetSubtype="0" fill="hold" nodeType="withEffect">
                                  <p:stCondLst>
                                    <p:cond delay="0"/>
                                  </p:stCondLst>
                                  <p:childTnLst>
                                    <p:animEffect transition="out" filter="fade">
                                      <p:cBhvr>
                                        <p:cTn id="211" dur="250"/>
                                        <p:tgtEl>
                                          <p:spTgt spid="30"/>
                                        </p:tgtEl>
                                      </p:cBhvr>
                                    </p:animEffect>
                                    <p:set>
                                      <p:cBhvr>
                                        <p:cTn id="212" dur="1" fill="hold">
                                          <p:stCondLst>
                                            <p:cond delay="249"/>
                                          </p:stCondLst>
                                        </p:cTn>
                                        <p:tgtEl>
                                          <p:spTgt spid="30"/>
                                        </p:tgtEl>
                                        <p:attrNameLst>
                                          <p:attrName>style.visibility</p:attrName>
                                        </p:attrNameLst>
                                      </p:cBhvr>
                                      <p:to>
                                        <p:strVal val="hidden"/>
                                      </p:to>
                                    </p:set>
                                  </p:childTnLst>
                                </p:cTn>
                              </p:par>
                              <p:par>
                                <p:cTn id="213" presetID="10" presetClass="entr" presetSubtype="0" fill="hold" grpId="0" nodeType="with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fade">
                                      <p:cBhvr>
                                        <p:cTn id="215" dur="500"/>
                                        <p:tgtEl>
                                          <p:spTgt spid="77"/>
                                        </p:tgtEl>
                                      </p:cBhvr>
                                    </p:animEffect>
                                  </p:childTnLst>
                                </p:cTn>
                              </p:par>
                              <p:par>
                                <p:cTn id="216" presetID="8" presetClass="emph" presetSubtype="0" repeatCount="indefinite" fill="hold" grpId="1" nodeType="withEffect">
                                  <p:stCondLst>
                                    <p:cond delay="0"/>
                                  </p:stCondLst>
                                  <p:childTnLst>
                                    <p:animRot by="21600000">
                                      <p:cBhvr>
                                        <p:cTn id="21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3"/>
                  </p:tgtEl>
                </p:cond>
              </p:nextCondLst>
            </p:seq>
            <p:seq concurrent="1" nextAc="seek">
              <p:cTn id="227" restart="whenNotActive" fill="hold" evtFilter="cancelBubble" nodeType="interactiveSeq">
                <p:stCondLst>
                  <p:cond evt="onClick" delay="0">
                    <p:tgtEl>
                      <p:spTgt spid="35"/>
                    </p:tgtEl>
                  </p:cond>
                </p:stCondLst>
                <p:endSync evt="end" delay="0">
                  <p:rtn val="all"/>
                </p:endSync>
                <p:childTnLst>
                  <p:par>
                    <p:cTn id="228" fill="hold">
                      <p:stCondLst>
                        <p:cond delay="0"/>
                      </p:stCondLst>
                      <p:childTnLst>
                        <p:par>
                          <p:cTn id="229" fill="hold">
                            <p:stCondLst>
                              <p:cond delay="0"/>
                            </p:stCondLst>
                            <p:childTnLst>
                              <p:par>
                                <p:cTn id="230" presetID="26" presetClass="emph" presetSubtype="0" fill="hold" grpId="0" nodeType="clickEffect">
                                  <p:stCondLst>
                                    <p:cond delay="0"/>
                                  </p:stCondLst>
                                  <p:childTnLst>
                                    <p:animEffect transition="out" filter="fade">
                                      <p:cBhvr>
                                        <p:cTn id="231" dur="500" tmFilter="0, 0; .2, .5; .8, .5; 1, 0"/>
                                        <p:tgtEl>
                                          <p:spTgt spid="35"/>
                                        </p:tgtEl>
                                      </p:cBhvr>
                                    </p:animEffect>
                                    <p:animScale>
                                      <p:cBhvr>
                                        <p:cTn id="232" dur="250" autoRev="1" fill="hold"/>
                                        <p:tgtEl>
                                          <p:spTgt spid="35"/>
                                        </p:tgtEl>
                                      </p:cBhvr>
                                      <p:by x="105000" y="105000"/>
                                    </p:animScale>
                                  </p:childTnLst>
                                  <p:subTnLst>
                                    <p:audio>
                                      <p:cMediaNode>
                                        <p:cTn display="0" masterRel="sameClick">
                                          <p:stCondLst>
                                            <p:cond evt="begin" delay="0">
                                              <p:tn val="230"/>
                                            </p:cond>
                                          </p:stCondLst>
                                          <p:endCondLst>
                                            <p:cond evt="onStopAudio" delay="0">
                                              <p:tgtEl>
                                                <p:sldTgt/>
                                              </p:tgtEl>
                                            </p:cond>
                                          </p:endCondLst>
                                        </p:cTn>
                                        <p:tgtEl>
                                          <p:sndTgt r:embed="rId4" name="congioilam.wav"/>
                                        </p:tgtEl>
                                      </p:cMediaNode>
                                    </p:audio>
                                  </p:subTnLst>
                                </p:cTn>
                              </p:par>
                            </p:childTnLst>
                          </p:cTn>
                        </p:par>
                      </p:childTnLst>
                    </p:cTn>
                  </p:par>
                </p:childTnLst>
              </p:cTn>
              <p:nextCondLst>
                <p:cond evt="onClick" delay="0">
                  <p:tgtEl>
                    <p:spTgt spid="35"/>
                  </p:tgtEl>
                </p:cond>
              </p:nextCondLst>
            </p:seq>
            <p:seq concurrent="1" nextAc="seek">
              <p:cTn id="233" restart="whenNotActive" fill="hold" evtFilter="cancelBubble" nodeType="interactiveSeq">
                <p:stCondLst>
                  <p:cond evt="onClick" delay="0">
                    <p:tgtEl>
                      <p:spTgt spid="36"/>
                    </p:tgtEl>
                  </p:cond>
                </p:stCondLst>
                <p:endSync evt="end" delay="0">
                  <p:rtn val="all"/>
                </p:endSync>
                <p:childTnLst>
                  <p:par>
                    <p:cTn id="234" fill="hold">
                      <p:stCondLst>
                        <p:cond delay="0"/>
                      </p:stCondLst>
                      <p:childTnLst>
                        <p:par>
                          <p:cTn id="235" fill="hold">
                            <p:stCondLst>
                              <p:cond delay="0"/>
                            </p:stCondLst>
                            <p:childTnLst>
                              <p:par>
                                <p:cTn id="236" presetID="26" presetClass="emph" presetSubtype="0" fill="hold" grpId="0" nodeType="clickEffect">
                                  <p:stCondLst>
                                    <p:cond delay="0"/>
                                  </p:stCondLst>
                                  <p:childTnLst>
                                    <p:animEffect transition="out" filter="fade">
                                      <p:cBhvr>
                                        <p:cTn id="237" dur="500" tmFilter="0, 0; .2, .5; .8, .5; 1, 0"/>
                                        <p:tgtEl>
                                          <p:spTgt spid="36"/>
                                        </p:tgtEl>
                                      </p:cBhvr>
                                    </p:animEffect>
                                    <p:animScale>
                                      <p:cBhvr>
                                        <p:cTn id="238" dur="250" autoRev="1" fill="hold"/>
                                        <p:tgtEl>
                                          <p:spTgt spid="36"/>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6"/>
                  </p:tgtEl>
                </p:cond>
              </p:nextCondLst>
            </p:seq>
            <p:seq concurrent="1" nextAc="seek">
              <p:cTn id="239" restart="whenNotActive" fill="hold" evtFilter="cancelBubble" nodeType="interactiveSeq">
                <p:stCondLst>
                  <p:cond evt="onClick" delay="0">
                    <p:tgtEl>
                      <p:spTgt spid="37"/>
                    </p:tgtEl>
                  </p:cond>
                </p:stCondLst>
                <p:endSync evt="end" delay="0">
                  <p:rtn val="all"/>
                </p:endSync>
                <p:childTnLst>
                  <p:par>
                    <p:cTn id="240" fill="hold">
                      <p:stCondLst>
                        <p:cond delay="0"/>
                      </p:stCondLst>
                      <p:childTnLst>
                        <p:par>
                          <p:cTn id="241" fill="hold">
                            <p:stCondLst>
                              <p:cond delay="0"/>
                            </p:stCondLst>
                            <p:childTnLst>
                              <p:par>
                                <p:cTn id="242" presetID="26" presetClass="emph" presetSubtype="0" fill="hold" grpId="0" nodeType="clickEffect">
                                  <p:stCondLst>
                                    <p:cond delay="0"/>
                                  </p:stCondLst>
                                  <p:childTnLst>
                                    <p:animEffect transition="out" filter="fade">
                                      <p:cBhvr>
                                        <p:cTn id="243" dur="500" tmFilter="0, 0; .2, .5; .8, .5; 1, 0"/>
                                        <p:tgtEl>
                                          <p:spTgt spid="37"/>
                                        </p:tgtEl>
                                      </p:cBhvr>
                                    </p:animEffect>
                                    <p:animScale>
                                      <p:cBhvr>
                                        <p:cTn id="244" dur="250" autoRev="1" fill="hold"/>
                                        <p:tgtEl>
                                          <p:spTgt spid="37"/>
                                        </p:tgtEl>
                                      </p:cBhvr>
                                      <p:by x="105000" y="105000"/>
                                    </p:animScale>
                                  </p:childTnLst>
                                  <p:subTnLst>
                                    <p:audio>
                                      <p:cMediaNode>
                                        <p:cTn display="0" masterRel="sameClick">
                                          <p:stCondLst>
                                            <p:cond evt="begin" delay="0">
                                              <p:tn val="242"/>
                                            </p:cond>
                                          </p:stCondLst>
                                          <p:endCondLst>
                                            <p:cond evt="onStopAudio" delay="0">
                                              <p:tgtEl>
                                                <p:sldTgt/>
                                              </p:tgtEl>
                                            </p:cond>
                                          </p:endCondLst>
                                        </p:cTn>
                                        <p:tgtEl>
                                          <p:sndTgt r:embed="rId2" name="oisairoi.wav"/>
                                        </p:tgtEl>
                                      </p:cMediaNode>
                                    </p:audio>
                                  </p:subTnLst>
                                </p:cTn>
                              </p:par>
                            </p:childTnLst>
                          </p:cTn>
                        </p:par>
                      </p:childTnLst>
                    </p:cTn>
                  </p:par>
                </p:childTnLst>
              </p:cTn>
              <p:nextCondLst>
                <p:cond evt="onClick" delay="0">
                  <p:tgtEl>
                    <p:spTgt spid="37"/>
                  </p:tgtEl>
                </p:cond>
              </p:nextCondLst>
            </p:seq>
            <p:seq concurrent="1" nextAc="seek">
              <p:cTn id="245" restart="whenNotActive" fill="hold" evtFilter="cancelBubble" nodeType="interactiveSeq">
                <p:stCondLst>
                  <p:cond evt="onClick" delay="0">
                    <p:tgtEl>
                      <p:spTgt spid="38"/>
                    </p:tgtEl>
                  </p:cond>
                </p:stCondLst>
                <p:endSync evt="end" delay="0">
                  <p:rtn val="all"/>
                </p:endSync>
                <p:childTnLst>
                  <p:par>
                    <p:cTn id="246" fill="hold">
                      <p:stCondLst>
                        <p:cond delay="0"/>
                      </p:stCondLst>
                      <p:childTnLst>
                        <p:par>
                          <p:cTn id="247" fill="hold">
                            <p:stCondLst>
                              <p:cond delay="0"/>
                            </p:stCondLst>
                            <p:childTnLst>
                              <p:par>
                                <p:cTn id="248" presetID="26" presetClass="emph" presetSubtype="0" fill="hold" grpId="0" nodeType="clickEffect">
                                  <p:stCondLst>
                                    <p:cond delay="0"/>
                                  </p:stCondLst>
                                  <p:childTnLst>
                                    <p:animEffect transition="out" filter="fade">
                                      <p:cBhvr>
                                        <p:cTn id="249" dur="500" tmFilter="0, 0; .2, .5; .8, .5; 1, 0"/>
                                        <p:tgtEl>
                                          <p:spTgt spid="38"/>
                                        </p:tgtEl>
                                      </p:cBhvr>
                                    </p:animEffect>
                                    <p:animScale>
                                      <p:cBhvr>
                                        <p:cTn id="250" dur="250" autoRev="1" fill="hold"/>
                                        <p:tgtEl>
                                          <p:spTgt spid="38"/>
                                        </p:tgtEl>
                                      </p:cBhvr>
                                      <p:by x="105000" y="105000"/>
                                    </p:animScale>
                                  </p:childTnLst>
                                  <p:subTnLst>
                                    <p:audio>
                                      <p:cMediaNode>
                                        <p:cTn display="0" masterRel="sameClick">
                                          <p:stCondLst>
                                            <p:cond evt="begin" delay="0">
                                              <p:tn val="248"/>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8"/>
                  </p:tgtEl>
                </p:cond>
              </p:nextCondLst>
            </p:seq>
          </p:childTnLst>
        </p:cTn>
      </p:par>
    </p:tnLst>
    <p:bldLst>
      <p:bldP spid="77" grpId="0" animBg="1"/>
      <p:bldP spid="77" grpId="1" animBg="1"/>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Mobile_SCRS (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32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CC"/>
                </a:solidFill>
                <a:latin typeface="UTM Avo" panose="02040603050506020204" pitchFamily="18" charset="0"/>
                <a:ea typeface="Tahoma" pitchFamily="34" charset="0"/>
                <a:cs typeface="Tahoma" pitchFamily="34" charset="0"/>
              </a:rPr>
              <a:t>Bài</a:t>
            </a:r>
            <a:r>
              <a:rPr lang="en-US" sz="2800" b="1" dirty="0">
                <a:solidFill>
                  <a:srgbClr val="0000CC"/>
                </a:solidFill>
                <a:latin typeface="UTM Avo" panose="02040603050506020204" pitchFamily="18" charset="0"/>
                <a:ea typeface="Tahoma" pitchFamily="34" charset="0"/>
                <a:cs typeface="Tahoma" pitchFamily="34" charset="0"/>
              </a:rPr>
              <a:t> 1</a:t>
            </a:r>
          </a:p>
          <a:p>
            <a:pPr algn="ctr"/>
            <a:r>
              <a:rPr lang="en-US" sz="4400" b="1" dirty="0">
                <a:solidFill>
                  <a:srgbClr val="FF0000"/>
                </a:solidFill>
                <a:latin typeface="UTM Avo" panose="02040603050506020204" pitchFamily="18" charset="0"/>
                <a:ea typeface="Tahoma" pitchFamily="34" charset="0"/>
                <a:cs typeface="Tahoma" pitchFamily="34" charset="0"/>
              </a:rPr>
              <a:t>TRƯỜNG TIỂU HỌC CỦA EM</a:t>
            </a:r>
            <a:endParaRPr lang="en-US" sz="41300" b="1" dirty="0">
              <a:solidFill>
                <a:srgbClr val="FF0000"/>
              </a:solidFill>
              <a:latin typeface="UTM Avo" panose="02040603050506020204" pitchFamily="18" charset="0"/>
              <a:ea typeface="Tahoma" pitchFamily="34" charset="0"/>
              <a:cs typeface="Tahoma"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831" y="1898428"/>
            <a:ext cx="4702338" cy="3656915"/>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13885" y="65430"/>
            <a:ext cx="4244521" cy="687574"/>
          </a:xfrm>
          <a:prstGeom prst="rect">
            <a:avLst/>
          </a:prstGeom>
        </p:spPr>
        <p:txBody>
          <a:bodyPr wrap="none" lIns="71323" tIns="35662" rIns="71323" bIns="35662">
            <a:spAutoFit/>
          </a:bodyPr>
          <a:lstStyle/>
          <a:p>
            <a:pPr algn="ctr"/>
            <a:r>
              <a:rPr lang="en-US" sz="4000" b="1" dirty="0">
                <a:solidFill>
                  <a:srgbClr val="FF0000"/>
                </a:solidFill>
                <a:latin typeface="UTM Avo" panose="02040603050506020204" pitchFamily="18" charset="0"/>
                <a:cs typeface="Arial" pitchFamily="34" charset="0"/>
              </a:rPr>
              <a:t> Quan </a:t>
            </a:r>
            <a:r>
              <a:rPr lang="en-US" sz="4000" b="1" dirty="0" err="1">
                <a:solidFill>
                  <a:srgbClr val="FF0000"/>
                </a:solidFill>
                <a:latin typeface="UTM Avo" panose="02040603050506020204" pitchFamily="18" charset="0"/>
                <a:cs typeface="Arial" pitchFamily="34" charset="0"/>
              </a:rPr>
              <a:t>sát</a:t>
            </a:r>
            <a:r>
              <a:rPr lang="en-US" sz="4000" b="1" dirty="0">
                <a:solidFill>
                  <a:srgbClr val="FF0000"/>
                </a:solidFill>
                <a:latin typeface="UTM Avo" panose="02040603050506020204" pitchFamily="18" charset="0"/>
                <a:cs typeface="Arial" pitchFamily="34" charset="0"/>
              </a:rPr>
              <a:t> </a:t>
            </a:r>
            <a:r>
              <a:rPr lang="en-US" sz="4000" b="1" dirty="0" err="1">
                <a:solidFill>
                  <a:srgbClr val="FF0000"/>
                </a:solidFill>
                <a:latin typeface="UTM Avo" panose="02040603050506020204" pitchFamily="18" charset="0"/>
                <a:cs typeface="Arial" pitchFamily="34" charset="0"/>
              </a:rPr>
              <a:t>tranh</a:t>
            </a:r>
            <a:endParaRPr lang="en-US" sz="4000" b="1" dirty="0">
              <a:solidFill>
                <a:srgbClr val="FF0000"/>
              </a:solidFill>
              <a:latin typeface="UTM Avo" panose="02040603050506020204" pitchFamily="18" charset="0"/>
              <a:cs typeface="Arial" pitchFamily="34" charset="0"/>
            </a:endParaRPr>
          </a:p>
        </p:txBody>
      </p:sp>
      <p:sp>
        <p:nvSpPr>
          <p:cNvPr id="10" name="Rectangle 6"/>
          <p:cNvSpPr txBox="1">
            <a:spLocks noChangeArrowheads="1"/>
          </p:cNvSpPr>
          <p:nvPr/>
        </p:nvSpPr>
        <p:spPr>
          <a:xfrm>
            <a:off x="72964" y="818662"/>
            <a:ext cx="8868228" cy="4559302"/>
          </a:xfrm>
          <a:prstGeom prst="rect">
            <a:avLst/>
          </a:prstGeom>
          <a:solidFill>
            <a:schemeClr val="bg1"/>
          </a:solidFill>
          <a:ln>
            <a:solidFill>
              <a:schemeClr val="accent3">
                <a:lumMod val="50000"/>
              </a:schemeClr>
            </a:solidFill>
          </a:ln>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UTM Avo" panose="02040603050506020204" pitchFamily="18" charset="0"/>
            </a:endParaRPr>
          </a:p>
        </p:txBody>
      </p:sp>
      <p:sp>
        <p:nvSpPr>
          <p:cNvPr id="3" name="TextBox 2"/>
          <p:cNvSpPr txBox="1"/>
          <p:nvPr/>
        </p:nvSpPr>
        <p:spPr>
          <a:xfrm>
            <a:off x="130629" y="128599"/>
            <a:ext cx="2917371" cy="584775"/>
          </a:xfrm>
          <a:prstGeom prst="rect">
            <a:avLst/>
          </a:prstGeom>
          <a:noFill/>
        </p:spPr>
        <p:txBody>
          <a:bodyPr wrap="square" rtlCol="0">
            <a:spAutoFit/>
          </a:bodyPr>
          <a:lstStyle/>
          <a:p>
            <a:r>
              <a:rPr lang="en-US" sz="3200" b="1" dirty="0" err="1">
                <a:solidFill>
                  <a:srgbClr val="0000CC"/>
                </a:solidFill>
                <a:latin typeface="UTM Avo" panose="02040603050506020204" pitchFamily="18" charset="0"/>
              </a:rPr>
              <a:t>Hoạt</a:t>
            </a:r>
            <a:r>
              <a:rPr lang="en-US" sz="3200" b="1" dirty="0">
                <a:solidFill>
                  <a:srgbClr val="0000CC"/>
                </a:solidFill>
                <a:latin typeface="UTM Avo" panose="02040603050506020204" pitchFamily="18" charset="0"/>
              </a:rPr>
              <a:t> </a:t>
            </a:r>
            <a:r>
              <a:rPr lang="en-US" sz="3200" b="1" dirty="0" err="1">
                <a:solidFill>
                  <a:srgbClr val="0000CC"/>
                </a:solidFill>
                <a:latin typeface="UTM Avo" panose="02040603050506020204" pitchFamily="18" charset="0"/>
              </a:rPr>
              <a:t>động</a:t>
            </a:r>
            <a:r>
              <a:rPr lang="en-US" sz="3200" b="1" dirty="0">
                <a:solidFill>
                  <a:srgbClr val="0000CC"/>
                </a:solidFill>
                <a:latin typeface="UTM Avo" panose="02040603050506020204" pitchFamily="18" charset="0"/>
              </a:rPr>
              <a:t> 1:</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558" y="1014184"/>
            <a:ext cx="6687312" cy="3127248"/>
          </a:xfrm>
          <a:prstGeom prst="rect">
            <a:avLst/>
          </a:prstGeom>
        </p:spPr>
      </p:pic>
      <p:sp>
        <p:nvSpPr>
          <p:cNvPr id="11" name="Rectangle 10"/>
          <p:cNvSpPr/>
          <p:nvPr/>
        </p:nvSpPr>
        <p:spPr>
          <a:xfrm>
            <a:off x="3444020" y="4028885"/>
            <a:ext cx="2241447" cy="523220"/>
          </a:xfrm>
          <a:prstGeom prst="rect">
            <a:avLst/>
          </a:prstGeom>
        </p:spPr>
        <p:txBody>
          <a:bodyPr wrap="none">
            <a:spAutoFit/>
          </a:bodyPr>
          <a:lstStyle/>
          <a:p>
            <a:pPr algn="ctr"/>
            <a:r>
              <a:rPr lang="en-US" sz="2800" b="1" dirty="0" err="1">
                <a:latin typeface="UTM Avo" panose="02040603050506020204" pitchFamily="18" charset="0"/>
              </a:rPr>
              <a:t>Trường</a:t>
            </a:r>
            <a:r>
              <a:rPr lang="en-US" sz="2800" b="1" dirty="0">
                <a:latin typeface="UTM Avo" panose="02040603050506020204" pitchFamily="18" charset="0"/>
              </a:rPr>
              <a:t> </a:t>
            </a:r>
            <a:r>
              <a:rPr lang="en-US" sz="2800" b="1" dirty="0" err="1">
                <a:latin typeface="UTM Avo" panose="02040603050506020204" pitchFamily="18" charset="0"/>
              </a:rPr>
              <a:t>học</a:t>
            </a:r>
            <a:endParaRPr lang="vi-VN" sz="2800" b="1" dirty="0"/>
          </a:p>
        </p:txBody>
      </p:sp>
      <p:sp>
        <p:nvSpPr>
          <p:cNvPr id="13" name="Rectangle 12"/>
          <p:cNvSpPr/>
          <p:nvPr/>
        </p:nvSpPr>
        <p:spPr>
          <a:xfrm>
            <a:off x="1229558" y="4706585"/>
            <a:ext cx="7593745" cy="523220"/>
          </a:xfrm>
          <a:prstGeom prst="rect">
            <a:avLst/>
          </a:prstGeom>
        </p:spPr>
        <p:txBody>
          <a:bodyPr wrap="none">
            <a:spAutoFit/>
          </a:bodyPr>
          <a:lstStyle/>
          <a:p>
            <a:r>
              <a:rPr lang="en-US" sz="2800" dirty="0" err="1">
                <a:solidFill>
                  <a:srgbClr val="FF0000"/>
                </a:solidFill>
                <a:latin typeface="UTM Avo" panose="02040603050506020204" pitchFamily="18" charset="0"/>
                <a:cs typeface="Arial" pitchFamily="34" charset="0"/>
              </a:rPr>
              <a:t>Em</a:t>
            </a:r>
            <a:r>
              <a:rPr lang="en-US" sz="2800" dirty="0">
                <a:solidFill>
                  <a:srgbClr val="FF0000"/>
                </a:solidFill>
                <a:latin typeface="UTM Avo" panose="02040603050506020204" pitchFamily="18" charset="0"/>
                <a:cs typeface="Arial" pitchFamily="34" charset="0"/>
              </a:rPr>
              <a:t> </a:t>
            </a:r>
            <a:r>
              <a:rPr lang="en-US" sz="2800" dirty="0" err="1">
                <a:solidFill>
                  <a:srgbClr val="FF0000"/>
                </a:solidFill>
                <a:latin typeface="UTM Avo" panose="02040603050506020204" pitchFamily="18" charset="0"/>
                <a:cs typeface="Arial" pitchFamily="34" charset="0"/>
              </a:rPr>
              <a:t>thấy</a:t>
            </a:r>
            <a:r>
              <a:rPr lang="en-US" sz="2800" dirty="0">
                <a:solidFill>
                  <a:srgbClr val="FF0000"/>
                </a:solidFill>
                <a:latin typeface="UTM Avo" panose="02040603050506020204" pitchFamily="18" charset="0"/>
                <a:cs typeface="Arial" pitchFamily="34" charset="0"/>
              </a:rPr>
              <a:t> </a:t>
            </a:r>
            <a:r>
              <a:rPr lang="en-US" sz="2800" dirty="0" err="1">
                <a:solidFill>
                  <a:srgbClr val="FF0000"/>
                </a:solidFill>
                <a:latin typeface="UTM Avo" panose="02040603050506020204" pitchFamily="18" charset="0"/>
                <a:cs typeface="Arial" pitchFamily="34" charset="0"/>
              </a:rPr>
              <a:t>những</a:t>
            </a:r>
            <a:r>
              <a:rPr lang="en-US" sz="2800" dirty="0">
                <a:solidFill>
                  <a:srgbClr val="FF0000"/>
                </a:solidFill>
                <a:latin typeface="UTM Avo" panose="02040603050506020204" pitchFamily="18" charset="0"/>
                <a:cs typeface="Arial" pitchFamily="34" charset="0"/>
              </a:rPr>
              <a:t> </a:t>
            </a:r>
            <a:r>
              <a:rPr lang="en-US" sz="2800" dirty="0" err="1">
                <a:solidFill>
                  <a:srgbClr val="FF0000"/>
                </a:solidFill>
                <a:latin typeface="UTM Avo" panose="02040603050506020204" pitchFamily="18" charset="0"/>
                <a:cs typeface="Arial" pitchFamily="34" charset="0"/>
              </a:rPr>
              <a:t>gì</a:t>
            </a:r>
            <a:r>
              <a:rPr lang="en-US" sz="2800" dirty="0">
                <a:solidFill>
                  <a:srgbClr val="FF0000"/>
                </a:solidFill>
                <a:latin typeface="UTM Avo" panose="02040603050506020204" pitchFamily="18" charset="0"/>
                <a:cs typeface="Arial" pitchFamily="34" charset="0"/>
              </a:rPr>
              <a:t> </a:t>
            </a:r>
            <a:r>
              <a:rPr lang="en-US" sz="2800" dirty="0" err="1">
                <a:solidFill>
                  <a:srgbClr val="FF0000"/>
                </a:solidFill>
                <a:latin typeface="UTM Avo" panose="02040603050506020204" pitchFamily="18" charset="0"/>
                <a:cs typeface="Arial" pitchFamily="34" charset="0"/>
              </a:rPr>
              <a:t>có</a:t>
            </a:r>
            <a:r>
              <a:rPr lang="en-US" sz="2800" dirty="0">
                <a:solidFill>
                  <a:srgbClr val="FF0000"/>
                </a:solidFill>
                <a:latin typeface="UTM Avo" panose="02040603050506020204" pitchFamily="18" charset="0"/>
                <a:cs typeface="Arial" pitchFamily="34" charset="0"/>
              </a:rPr>
              <a:t> </a:t>
            </a:r>
            <a:r>
              <a:rPr lang="en-US" sz="2800" dirty="0" err="1">
                <a:solidFill>
                  <a:srgbClr val="FF0000"/>
                </a:solidFill>
                <a:latin typeface="UTM Avo" panose="02040603050506020204" pitchFamily="18" charset="0"/>
                <a:cs typeface="Arial" pitchFamily="34" charset="0"/>
              </a:rPr>
              <a:t>trong</a:t>
            </a:r>
            <a:r>
              <a:rPr lang="en-US" sz="2800" dirty="0">
                <a:solidFill>
                  <a:srgbClr val="FF0000"/>
                </a:solidFill>
                <a:latin typeface="UTM Avo" panose="02040603050506020204" pitchFamily="18" charset="0"/>
                <a:cs typeface="Arial" pitchFamily="34" charset="0"/>
              </a:rPr>
              <a:t> </a:t>
            </a:r>
            <a:r>
              <a:rPr lang="en-US" sz="2800" dirty="0" err="1">
                <a:solidFill>
                  <a:srgbClr val="FF0000"/>
                </a:solidFill>
                <a:latin typeface="UTM Avo" panose="02040603050506020204" pitchFamily="18" charset="0"/>
                <a:cs typeface="Arial" pitchFamily="34" charset="0"/>
              </a:rPr>
              <a:t>bức</a:t>
            </a:r>
            <a:r>
              <a:rPr lang="en-US" sz="2800" dirty="0">
                <a:solidFill>
                  <a:srgbClr val="FF0000"/>
                </a:solidFill>
                <a:latin typeface="UTM Avo" panose="02040603050506020204" pitchFamily="18" charset="0"/>
                <a:cs typeface="Arial" pitchFamily="34" charset="0"/>
              </a:rPr>
              <a:t> </a:t>
            </a:r>
            <a:r>
              <a:rPr lang="en-US" sz="2800" dirty="0" err="1">
                <a:solidFill>
                  <a:srgbClr val="FF0000"/>
                </a:solidFill>
                <a:latin typeface="UTM Avo" panose="02040603050506020204" pitchFamily="18" charset="0"/>
                <a:cs typeface="Arial" pitchFamily="34" charset="0"/>
              </a:rPr>
              <a:t>tranh</a:t>
            </a:r>
            <a:r>
              <a:rPr lang="en-US" sz="2800" dirty="0">
                <a:solidFill>
                  <a:srgbClr val="FF0000"/>
                </a:solidFill>
                <a:latin typeface="UTM Avo" panose="02040603050506020204" pitchFamily="18" charset="0"/>
                <a:cs typeface="Arial" pitchFamily="34" charset="0"/>
              </a:rPr>
              <a:t> </a:t>
            </a:r>
            <a:r>
              <a:rPr lang="en-US" sz="2800" dirty="0" err="1">
                <a:solidFill>
                  <a:srgbClr val="FF0000"/>
                </a:solidFill>
                <a:latin typeface="UTM Avo" panose="02040603050506020204" pitchFamily="18" charset="0"/>
                <a:cs typeface="Arial" pitchFamily="34" charset="0"/>
              </a:rPr>
              <a:t>này</a:t>
            </a:r>
            <a:r>
              <a:rPr lang="en-US" sz="2800" dirty="0">
                <a:solidFill>
                  <a:srgbClr val="FF0000"/>
                </a:solidFill>
                <a:latin typeface="UTM Avo" panose="02040603050506020204" pitchFamily="18" charset="0"/>
                <a:cs typeface="Arial" pitchFamily="34" charset="0"/>
              </a:rPr>
              <a:t>?</a:t>
            </a:r>
          </a:p>
        </p:txBody>
      </p:sp>
    </p:spTree>
    <p:extLst>
      <p:ext uri="{BB962C8B-B14F-4D97-AF65-F5344CB8AC3E}">
        <p14:creationId xmlns:p14="http://schemas.microsoft.com/office/powerpoint/2010/main" val="420673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7429" y="149495"/>
            <a:ext cx="6833371" cy="502908"/>
          </a:xfrm>
          <a:prstGeom prst="rect">
            <a:avLst/>
          </a:prstGeom>
        </p:spPr>
        <p:txBody>
          <a:bodyPr wrap="none" lIns="71323" tIns="35662" rIns="71323" bIns="35662">
            <a:spAutoFit/>
          </a:bodyPr>
          <a:lstStyle/>
          <a:p>
            <a:pPr algn="ctr"/>
            <a:r>
              <a:rPr lang="en-US" sz="2800" b="1" dirty="0">
                <a:solidFill>
                  <a:srgbClr val="002060"/>
                </a:solidFill>
                <a:latin typeface="UTM Avo" panose="02040603050506020204" pitchFamily="18" charset="0"/>
                <a:cs typeface="Arial" pitchFamily="34" charset="0"/>
              </a:rPr>
              <a:t> 2. </a:t>
            </a:r>
            <a:r>
              <a:rPr lang="en-US" sz="2800" b="1" dirty="0" err="1">
                <a:solidFill>
                  <a:srgbClr val="002060"/>
                </a:solidFill>
                <a:latin typeface="UTM Avo" panose="02040603050506020204" pitchFamily="18" charset="0"/>
                <a:cs typeface="Arial" pitchFamily="34" charset="0"/>
              </a:rPr>
              <a:t>Quan</a:t>
            </a:r>
            <a:r>
              <a:rPr lang="en-US" sz="2800" b="1" dirty="0">
                <a:solidFill>
                  <a:srgbClr val="002060"/>
                </a:solidFill>
                <a:latin typeface="UTM Avo" panose="02040603050506020204" pitchFamily="18" charset="0"/>
                <a:cs typeface="Arial" pitchFamily="34" charset="0"/>
              </a:rPr>
              <a:t> </a:t>
            </a:r>
            <a:r>
              <a:rPr lang="en-US" sz="2800" b="1" dirty="0" err="1">
                <a:solidFill>
                  <a:srgbClr val="002060"/>
                </a:solidFill>
                <a:latin typeface="UTM Avo" panose="02040603050506020204" pitchFamily="18" charset="0"/>
                <a:cs typeface="Arial" pitchFamily="34" charset="0"/>
              </a:rPr>
              <a:t>sát</a:t>
            </a:r>
            <a:r>
              <a:rPr lang="en-US" sz="2800" b="1" dirty="0">
                <a:solidFill>
                  <a:srgbClr val="002060"/>
                </a:solidFill>
                <a:latin typeface="UTM Avo" panose="02040603050506020204" pitchFamily="18" charset="0"/>
                <a:cs typeface="Arial" pitchFamily="34" charset="0"/>
              </a:rPr>
              <a:t> </a:t>
            </a:r>
            <a:r>
              <a:rPr lang="en-US" sz="2800" b="1" dirty="0" err="1">
                <a:solidFill>
                  <a:srgbClr val="002060"/>
                </a:solidFill>
                <a:latin typeface="UTM Avo" panose="02040603050506020204" pitchFamily="18" charset="0"/>
                <a:cs typeface="Arial" pitchFamily="34" charset="0"/>
              </a:rPr>
              <a:t>tranh</a:t>
            </a:r>
            <a:r>
              <a:rPr lang="en-US" sz="2800" b="1" dirty="0">
                <a:solidFill>
                  <a:srgbClr val="002060"/>
                </a:solidFill>
                <a:latin typeface="UTM Avo" panose="02040603050506020204" pitchFamily="18" charset="0"/>
                <a:cs typeface="Arial" pitchFamily="34" charset="0"/>
              </a:rPr>
              <a:t> </a:t>
            </a:r>
            <a:r>
              <a:rPr lang="en-US" sz="2800" b="1" dirty="0" err="1">
                <a:solidFill>
                  <a:srgbClr val="002060"/>
                </a:solidFill>
                <a:latin typeface="UTM Avo" panose="02040603050506020204" pitchFamily="18" charset="0"/>
                <a:cs typeface="Arial" pitchFamily="34" charset="0"/>
              </a:rPr>
              <a:t>và</a:t>
            </a:r>
            <a:r>
              <a:rPr lang="en-US" sz="2800" b="1" dirty="0">
                <a:solidFill>
                  <a:srgbClr val="002060"/>
                </a:solidFill>
                <a:latin typeface="UTM Avo" panose="02040603050506020204" pitchFamily="18" charset="0"/>
                <a:cs typeface="Arial" pitchFamily="34" charset="0"/>
              </a:rPr>
              <a:t> </a:t>
            </a:r>
            <a:r>
              <a:rPr lang="en-US" sz="2800" b="1" dirty="0" err="1">
                <a:solidFill>
                  <a:srgbClr val="002060"/>
                </a:solidFill>
                <a:latin typeface="UTM Avo" panose="02040603050506020204" pitchFamily="18" charset="0"/>
                <a:cs typeface="Arial" pitchFamily="34" charset="0"/>
              </a:rPr>
              <a:t>trả</a:t>
            </a:r>
            <a:r>
              <a:rPr lang="en-US" sz="2800" b="1" dirty="0">
                <a:solidFill>
                  <a:srgbClr val="002060"/>
                </a:solidFill>
                <a:latin typeface="UTM Avo" panose="02040603050506020204" pitchFamily="18" charset="0"/>
                <a:cs typeface="Arial" pitchFamily="34" charset="0"/>
              </a:rPr>
              <a:t> </a:t>
            </a:r>
            <a:r>
              <a:rPr lang="en-US" sz="2800" b="1" dirty="0" err="1">
                <a:solidFill>
                  <a:srgbClr val="002060"/>
                </a:solidFill>
                <a:latin typeface="UTM Avo" panose="02040603050506020204" pitchFamily="18" charset="0"/>
                <a:cs typeface="Arial" pitchFamily="34" charset="0"/>
              </a:rPr>
              <a:t>lời</a:t>
            </a:r>
            <a:r>
              <a:rPr lang="en-US" sz="2800" b="1" dirty="0">
                <a:solidFill>
                  <a:srgbClr val="002060"/>
                </a:solidFill>
                <a:latin typeface="UTM Avo" panose="02040603050506020204" pitchFamily="18" charset="0"/>
                <a:cs typeface="Arial" pitchFamily="34" charset="0"/>
              </a:rPr>
              <a:t> </a:t>
            </a:r>
            <a:r>
              <a:rPr lang="en-US" sz="2800" b="1" dirty="0" err="1">
                <a:solidFill>
                  <a:srgbClr val="002060"/>
                </a:solidFill>
                <a:latin typeface="UTM Avo" panose="02040603050506020204" pitchFamily="18" charset="0"/>
                <a:cs typeface="Arial" pitchFamily="34" charset="0"/>
              </a:rPr>
              <a:t>câu</a:t>
            </a:r>
            <a:r>
              <a:rPr lang="en-US" sz="2800" b="1" dirty="0">
                <a:solidFill>
                  <a:srgbClr val="002060"/>
                </a:solidFill>
                <a:latin typeface="UTM Avo" panose="02040603050506020204" pitchFamily="18" charset="0"/>
                <a:cs typeface="Arial" pitchFamily="34" charset="0"/>
              </a:rPr>
              <a:t> </a:t>
            </a:r>
            <a:r>
              <a:rPr lang="en-US" sz="2800" b="1" dirty="0" err="1">
                <a:solidFill>
                  <a:srgbClr val="002060"/>
                </a:solidFill>
                <a:latin typeface="UTM Avo" panose="02040603050506020204" pitchFamily="18" charset="0"/>
                <a:cs typeface="Arial" pitchFamily="34" charset="0"/>
              </a:rPr>
              <a:t>hỏi</a:t>
            </a:r>
            <a:r>
              <a:rPr lang="en-US" sz="2800" b="1" dirty="0">
                <a:solidFill>
                  <a:srgbClr val="002060"/>
                </a:solidFill>
                <a:latin typeface="UTM Avo" panose="02040603050506020204" pitchFamily="18" charset="0"/>
                <a:cs typeface="Arial" pitchFamily="34" charset="0"/>
              </a:rPr>
              <a:t>:</a:t>
            </a: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UTM Avo" panose="02040603050506020204" pitchFamily="18" charset="0"/>
            </a:endParaRPr>
          </a:p>
        </p:txBody>
      </p:sp>
      <p:sp>
        <p:nvSpPr>
          <p:cNvPr id="10" name="Rectangle 6"/>
          <p:cNvSpPr txBox="1">
            <a:spLocks noChangeArrowheads="1"/>
          </p:cNvSpPr>
          <p:nvPr/>
        </p:nvSpPr>
        <p:spPr>
          <a:xfrm>
            <a:off x="137886" y="931077"/>
            <a:ext cx="8868228" cy="4559302"/>
          </a:xfrm>
          <a:prstGeom prst="rect">
            <a:avLst/>
          </a:prstGeom>
          <a:solidFill>
            <a:schemeClr val="bg1"/>
          </a:solidFill>
          <a:ln>
            <a:solidFill>
              <a:schemeClr val="tx1"/>
            </a:solidFill>
          </a:ln>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UTM Avo" panose="020406030505060202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248" y="1104415"/>
            <a:ext cx="2446940" cy="2514911"/>
          </a:xfrm>
          <a:prstGeom prst="rect">
            <a:avLst/>
          </a:prstGeom>
          <a:effectLst>
            <a:glow rad="139700">
              <a:schemeClr val="accent6">
                <a:satMod val="175000"/>
                <a:alpha val="40000"/>
              </a:schemeClr>
            </a:glo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63" y="1138254"/>
            <a:ext cx="3261360" cy="2481072"/>
          </a:xfrm>
          <a:prstGeom prst="rect">
            <a:avLst/>
          </a:prstGeom>
          <a:effectLst>
            <a:glow rad="139700">
              <a:schemeClr val="accent6">
                <a:satMod val="175000"/>
                <a:alpha val="40000"/>
              </a:schemeClr>
            </a:glow>
          </a:effectLst>
        </p:spPr>
      </p:pic>
      <p:sp>
        <p:nvSpPr>
          <p:cNvPr id="5" name="Rectangle 4"/>
          <p:cNvSpPr/>
          <p:nvPr/>
        </p:nvSpPr>
        <p:spPr>
          <a:xfrm>
            <a:off x="1249183" y="3711580"/>
            <a:ext cx="2305439" cy="461665"/>
          </a:xfrm>
          <a:prstGeom prst="rect">
            <a:avLst/>
          </a:prstGeom>
        </p:spPr>
        <p:txBody>
          <a:bodyPr wrap="none">
            <a:spAutoFit/>
          </a:bodyPr>
          <a:lstStyle/>
          <a:p>
            <a:pPr algn="ctr"/>
            <a:r>
              <a:rPr lang="vi-VN" sz="2400" dirty="0"/>
              <a:t>Chơi ô ăn quan</a:t>
            </a:r>
          </a:p>
        </p:txBody>
      </p:sp>
      <p:sp>
        <p:nvSpPr>
          <p:cNvPr id="12" name="Rectangle 11"/>
          <p:cNvSpPr/>
          <p:nvPr/>
        </p:nvSpPr>
        <p:spPr>
          <a:xfrm>
            <a:off x="6102619" y="3722273"/>
            <a:ext cx="1883849" cy="461665"/>
          </a:xfrm>
          <a:prstGeom prst="rect">
            <a:avLst/>
          </a:prstGeom>
        </p:spPr>
        <p:txBody>
          <a:bodyPr wrap="none">
            <a:spAutoFit/>
          </a:bodyPr>
          <a:lstStyle/>
          <a:p>
            <a:pPr algn="ctr"/>
            <a:r>
              <a:rPr lang="en-US" sz="2400" dirty="0" err="1">
                <a:latin typeface="UTM Avo" panose="02040603050506020204" pitchFamily="18" charset="0"/>
                <a:cs typeface="Arial" pitchFamily="34" charset="0"/>
              </a:rPr>
              <a:t>Bé</a:t>
            </a:r>
            <a:r>
              <a:rPr lang="en-US" sz="2400" dirty="0">
                <a:latin typeface="UTM Avo" panose="02040603050506020204" pitchFamily="18" charset="0"/>
                <a:cs typeface="Arial" pitchFamily="34" charset="0"/>
              </a:rPr>
              <a:t> </a:t>
            </a:r>
            <a:r>
              <a:rPr lang="en-US" sz="2400" dirty="0" err="1">
                <a:latin typeface="UTM Avo" panose="02040603050506020204" pitchFamily="18" charset="0"/>
                <a:cs typeface="Arial" pitchFamily="34" charset="0"/>
              </a:rPr>
              <a:t>vẽ</a:t>
            </a:r>
            <a:r>
              <a:rPr lang="en-US" sz="2400" dirty="0">
                <a:latin typeface="UTM Avo" panose="02040603050506020204" pitchFamily="18" charset="0"/>
                <a:cs typeface="Arial" pitchFamily="34" charset="0"/>
              </a:rPr>
              <a:t> </a:t>
            </a:r>
            <a:r>
              <a:rPr lang="en-US" sz="2400" dirty="0" err="1">
                <a:latin typeface="UTM Avo" panose="02040603050506020204" pitchFamily="18" charset="0"/>
                <a:cs typeface="Arial" pitchFamily="34" charset="0"/>
              </a:rPr>
              <a:t>tranh</a:t>
            </a:r>
            <a:endParaRPr lang="en-US" sz="2400" dirty="0">
              <a:latin typeface="UTM Avo" panose="02040603050506020204" pitchFamily="18" charset="0"/>
              <a:cs typeface="Arial" pitchFamily="34" charset="0"/>
            </a:endParaRPr>
          </a:p>
        </p:txBody>
      </p:sp>
      <p:sp>
        <p:nvSpPr>
          <p:cNvPr id="14" name="Rectangle 13"/>
          <p:cNvSpPr/>
          <p:nvPr/>
        </p:nvSpPr>
        <p:spPr>
          <a:xfrm>
            <a:off x="362863" y="4105384"/>
            <a:ext cx="8461829" cy="1384995"/>
          </a:xfrm>
          <a:prstGeom prst="rect">
            <a:avLst/>
          </a:prstGeom>
        </p:spPr>
        <p:txBody>
          <a:bodyPr wrap="square">
            <a:spAutoFit/>
          </a:bodyPr>
          <a:lstStyle/>
          <a:p>
            <a:pPr algn="just"/>
            <a:r>
              <a:rPr lang="en-US" sz="2800" dirty="0">
                <a:solidFill>
                  <a:srgbClr val="FF0000"/>
                </a:solidFill>
                <a:latin typeface="UTM Avo" panose="02040603050506020204" pitchFamily="18" charset="0"/>
                <a:cs typeface="Arial" pitchFamily="34" charset="0"/>
              </a:rPr>
              <a:t>- </a:t>
            </a:r>
            <a:r>
              <a:rPr lang="vi-VN" sz="2800" dirty="0">
                <a:solidFill>
                  <a:srgbClr val="FF0000"/>
                </a:solidFill>
                <a:latin typeface="Arial" pitchFamily="34" charset="0"/>
                <a:cs typeface="Arial" pitchFamily="34" charset="0"/>
              </a:rPr>
              <a:t>Em có muốn tham gia các hoạt động như các bạn trong tranh không?</a:t>
            </a:r>
            <a:endParaRPr lang="en-US" sz="2800" dirty="0">
              <a:solidFill>
                <a:srgbClr val="FF0000"/>
              </a:solidFill>
              <a:latin typeface="UTM Avo" panose="02040603050506020204" pitchFamily="18" charset="0"/>
              <a:cs typeface="Arial" pitchFamily="34" charset="0"/>
            </a:endParaRPr>
          </a:p>
          <a:p>
            <a:pPr algn="just"/>
            <a:r>
              <a:rPr lang="en-US" sz="2800" dirty="0">
                <a:solidFill>
                  <a:srgbClr val="FF0000"/>
                </a:solidFill>
                <a:latin typeface="UTM Avo" panose="02040603050506020204" pitchFamily="18" charset="0"/>
                <a:cs typeface="Arial" pitchFamily="34" charset="0"/>
              </a:rPr>
              <a:t>- </a:t>
            </a:r>
            <a:r>
              <a:rPr lang="vi-VN" sz="2800" dirty="0">
                <a:solidFill>
                  <a:srgbClr val="FF0000"/>
                </a:solidFill>
                <a:latin typeface="Arial" pitchFamily="34" charset="0"/>
                <a:cs typeface="Arial" pitchFamily="34" charset="0"/>
              </a:rPr>
              <a:t>Em thích hoạt động nào nhất? Vì sao?</a:t>
            </a:r>
          </a:p>
        </p:txBody>
      </p:sp>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51637" y="152410"/>
            <a:ext cx="6270716" cy="502908"/>
          </a:xfrm>
          <a:prstGeom prst="rect">
            <a:avLst/>
          </a:prstGeom>
        </p:spPr>
        <p:txBody>
          <a:bodyPr wrap="none" lIns="71323" tIns="35662" rIns="71323" bIns="35662">
            <a:spAutoFit/>
          </a:bodyPr>
          <a:lstStyle/>
          <a:p>
            <a:pPr algn="ctr"/>
            <a:r>
              <a:rPr lang="vi-VN" sz="2800" b="1" dirty="0">
                <a:solidFill>
                  <a:srgbClr val="FF0000"/>
                </a:solidFill>
                <a:latin typeface="Arial" pitchFamily="34" charset="0"/>
                <a:cs typeface="Arial" pitchFamily="34" charset="0"/>
              </a:rPr>
              <a:t>Học sinh đi tham quan trường học </a:t>
            </a: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pic>
        <p:nvPicPr>
          <p:cNvPr id="3" name="Picture 2">
            <a:extLst>
              <a:ext uri="{FF2B5EF4-FFF2-40B4-BE49-F238E27FC236}">
                <a16:creationId xmlns:a16="http://schemas.microsoft.com/office/drawing/2014/main" id="{59B99B35-CE56-42EE-9772-A4AC78990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9156"/>
            <a:ext cx="9144000" cy="4350093"/>
          </a:xfrm>
          <a:prstGeom prst="rect">
            <a:avLst/>
          </a:prstGeom>
        </p:spPr>
      </p:pic>
    </p:spTree>
    <p:extLst>
      <p:ext uri="{BB962C8B-B14F-4D97-AF65-F5344CB8AC3E}">
        <p14:creationId xmlns:p14="http://schemas.microsoft.com/office/powerpoint/2010/main" val="185666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5542" y="445206"/>
            <a:ext cx="6771895" cy="954107"/>
          </a:xfrm>
          <a:prstGeom prst="rect">
            <a:avLst/>
          </a:prstGeom>
        </p:spPr>
        <p:txBody>
          <a:bodyPr wrap="square">
            <a:spAutoFit/>
          </a:bodyPr>
          <a:lstStyle/>
          <a:p>
            <a:r>
              <a:rPr lang="vi-VN" sz="2800" b="1" dirty="0">
                <a:solidFill>
                  <a:srgbClr val="FF0000"/>
                </a:solidFill>
                <a:latin typeface="Arial" pitchFamily="34" charset="0"/>
                <a:cs typeface="Arial" pitchFamily="34" charset="0"/>
              </a:rPr>
              <a:t>Trường tiểu học</a:t>
            </a:r>
            <a:r>
              <a:rPr lang="en-US" sz="2800" b="1" dirty="0">
                <a:solidFill>
                  <a:srgbClr val="FF0000"/>
                </a:solidFill>
                <a:latin typeface="Arial" pitchFamily="34" charset="0"/>
                <a:cs typeface="Arial" pitchFamily="34" charset="0"/>
              </a:rPr>
              <a:t> </a:t>
            </a:r>
            <a:r>
              <a:rPr lang="vi-VN" sz="2800" b="1" dirty="0">
                <a:solidFill>
                  <a:srgbClr val="FF0000"/>
                </a:solidFill>
                <a:latin typeface="Arial" pitchFamily="34" charset="0"/>
                <a:cs typeface="Arial" pitchFamily="34" charset="0"/>
              </a:rPr>
              <a:t>có gì khác với</a:t>
            </a:r>
            <a:r>
              <a:rPr lang="en-US" sz="2800" b="1" dirty="0">
                <a:solidFill>
                  <a:srgbClr val="FF0000"/>
                </a:solidFill>
                <a:latin typeface="Arial" pitchFamily="34" charset="0"/>
                <a:cs typeface="Arial" pitchFamily="34" charset="0"/>
              </a:rPr>
              <a:t> </a:t>
            </a:r>
            <a:r>
              <a:rPr lang="vi-VN" sz="2800" b="1" dirty="0">
                <a:solidFill>
                  <a:srgbClr val="FF0000"/>
                </a:solidFill>
                <a:latin typeface="Arial" pitchFamily="34" charset="0"/>
                <a:cs typeface="Arial" pitchFamily="34" charset="0"/>
              </a:rPr>
              <a:t>trường mẫu giáo em học?</a:t>
            </a: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2000" b="94750" l="3250" r="96750"/>
                    </a14:imgEffect>
                  </a14:imgLayer>
                </a14:imgProps>
              </a:ext>
              <a:ext uri="{28A0092B-C50C-407E-A947-70E740481C1C}">
                <a14:useLocalDpi xmlns:a14="http://schemas.microsoft.com/office/drawing/2010/main" val="0"/>
              </a:ext>
            </a:extLst>
          </a:blip>
          <a:stretch>
            <a:fillRect/>
          </a:stretch>
        </p:blipFill>
        <p:spPr>
          <a:xfrm>
            <a:off x="553357" y="493083"/>
            <a:ext cx="1391557" cy="1391557"/>
          </a:xfrm>
          <a:prstGeom prst="rect">
            <a:avLst/>
          </a:prstGeom>
        </p:spPr>
      </p:pic>
      <p:sp>
        <p:nvSpPr>
          <p:cNvPr id="4" name="Rectangle 3"/>
          <p:cNvSpPr/>
          <p:nvPr/>
        </p:nvSpPr>
        <p:spPr>
          <a:xfrm>
            <a:off x="2147738" y="1516688"/>
            <a:ext cx="5859296" cy="523220"/>
          </a:xfrm>
          <a:prstGeom prst="rect">
            <a:avLst/>
          </a:prstGeom>
        </p:spPr>
        <p:txBody>
          <a:bodyPr wrap="none">
            <a:spAutoFit/>
          </a:bodyPr>
          <a:lstStyle/>
          <a:p>
            <a:r>
              <a:rPr lang="vi-VN" sz="2800" b="1" dirty="0">
                <a:solidFill>
                  <a:srgbClr val="FF0000"/>
                </a:solidFill>
              </a:rPr>
              <a:t>Em thích nơi nào nhất ở trường?</a:t>
            </a:r>
          </a:p>
        </p:txBody>
      </p:sp>
      <p:sp>
        <p:nvSpPr>
          <p:cNvPr id="5" name="Rounded Rectangle 4"/>
          <p:cNvSpPr/>
          <p:nvPr/>
        </p:nvSpPr>
        <p:spPr>
          <a:xfrm>
            <a:off x="553357" y="2365829"/>
            <a:ext cx="8140700" cy="288834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8" name="Rectangle 7"/>
          <p:cNvSpPr/>
          <p:nvPr/>
        </p:nvSpPr>
        <p:spPr>
          <a:xfrm>
            <a:off x="653143" y="2459140"/>
            <a:ext cx="7982857" cy="2677656"/>
          </a:xfrm>
          <a:prstGeom prst="rect">
            <a:avLst/>
          </a:prstGeom>
        </p:spPr>
        <p:txBody>
          <a:bodyPr wrap="square">
            <a:spAutoFit/>
          </a:bodyPr>
          <a:lstStyle/>
          <a:p>
            <a:pPr algn="just">
              <a:lnSpc>
                <a:spcPct val="150000"/>
              </a:lnSpc>
            </a:pPr>
            <a:r>
              <a:rPr lang="vi-VN" sz="2800" b="1" dirty="0">
                <a:solidFill>
                  <a:schemeClr val="bg1"/>
                </a:solidFill>
              </a:rPr>
              <a:t>Trường tiểu học khác xa với trường mẫu giáo các em học trước đây, có nhiều phòng học, phòng chức năng và nhiều hoạt động học tập, vui chơi đa dạng</a:t>
            </a:r>
          </a:p>
        </p:txBody>
      </p:sp>
    </p:spTree>
    <p:extLst>
      <p:ext uri="{BB962C8B-B14F-4D97-AF65-F5344CB8AC3E}">
        <p14:creationId xmlns:p14="http://schemas.microsoft.com/office/powerpoint/2010/main" val="10542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84074" y="18470"/>
            <a:ext cx="396134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 Chia </a:t>
            </a:r>
            <a:r>
              <a:rPr lang="en-US" sz="3200" b="1" dirty="0" err="1">
                <a:solidFill>
                  <a:srgbClr val="FF0000"/>
                </a:solidFill>
              </a:rPr>
              <a:t>sẻ</a:t>
            </a:r>
            <a:endParaRPr lang="en-US" sz="3200" b="1" dirty="0">
              <a:solidFill>
                <a:srgbClr val="FF0000"/>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186" y="848238"/>
            <a:ext cx="4731656" cy="2897815"/>
          </a:xfrm>
          <a:prstGeom prst="rect">
            <a:avLst/>
          </a:prstGeom>
          <a:effectLst>
            <a:glow rad="139700">
              <a:schemeClr val="accent2">
                <a:satMod val="175000"/>
                <a:alpha val="40000"/>
              </a:schemeClr>
            </a:glow>
          </a:effectLst>
        </p:spPr>
      </p:pic>
      <p:sp>
        <p:nvSpPr>
          <p:cNvPr id="15" name="Rectangle 14"/>
          <p:cNvSpPr/>
          <p:nvPr/>
        </p:nvSpPr>
        <p:spPr>
          <a:xfrm>
            <a:off x="970240" y="4116120"/>
            <a:ext cx="7189010" cy="954107"/>
          </a:xfrm>
          <a:prstGeom prst="rect">
            <a:avLst/>
          </a:prstGeom>
        </p:spPr>
        <p:txBody>
          <a:bodyPr wrap="square">
            <a:spAutoFit/>
          </a:bodyPr>
          <a:lstStyle/>
          <a:p>
            <a:pPr algn="ctr"/>
            <a:r>
              <a:rPr lang="en-US" sz="2800" dirty="0" err="1">
                <a:solidFill>
                  <a:srgbClr val="002060"/>
                </a:solidFill>
                <a:latin typeface="Arial" pitchFamily="34" charset="0"/>
                <a:cs typeface="Arial" pitchFamily="34" charset="0"/>
              </a:rPr>
              <a:t>Các</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em</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hãy</a:t>
            </a:r>
            <a:r>
              <a:rPr lang="en-US" sz="2800" dirty="0">
                <a:solidFill>
                  <a:srgbClr val="002060"/>
                </a:solidFill>
                <a:latin typeface="Arial" pitchFamily="34" charset="0"/>
                <a:cs typeface="Arial" pitchFamily="34" charset="0"/>
              </a:rPr>
              <a:t> chia </a:t>
            </a:r>
            <a:r>
              <a:rPr lang="en-US" sz="2800" dirty="0" err="1">
                <a:solidFill>
                  <a:srgbClr val="002060"/>
                </a:solidFill>
                <a:latin typeface="Arial" pitchFamily="34" charset="0"/>
                <a:cs typeface="Arial" pitchFamily="34" charset="0"/>
              </a:rPr>
              <a:t>sẻ</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với</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bạn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những</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hiểu</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biết</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của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mình</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về</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ngôi</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trường</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tiểu</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học</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của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mình</a:t>
            </a:r>
            <a:r>
              <a:rPr lang="en-US" sz="2800" dirty="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val="5799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Rectangle 4"/>
          <p:cNvSpPr/>
          <p:nvPr/>
        </p:nvSpPr>
        <p:spPr>
          <a:xfrm>
            <a:off x="3648992" y="261816"/>
            <a:ext cx="2411238" cy="769441"/>
          </a:xfrm>
          <a:prstGeom prst="rect">
            <a:avLst/>
          </a:prstGeom>
        </p:spPr>
        <p:txBody>
          <a:bodyPr wrap="none">
            <a:spAutoFit/>
          </a:bodyPr>
          <a:lstStyle/>
          <a:p>
            <a:pPr algn="ctr"/>
            <a:r>
              <a:rPr lang="en-US" sz="4400" b="1" dirty="0" err="1">
                <a:solidFill>
                  <a:srgbClr val="FFFF00"/>
                </a:solidFill>
                <a:latin typeface="Arial" pitchFamily="34" charset="0"/>
                <a:cs typeface="Arial" pitchFamily="34" charset="0"/>
              </a:rPr>
              <a:t>Bài</a:t>
            </a:r>
            <a:r>
              <a:rPr lang="en-US" sz="4400" b="1" dirty="0">
                <a:solidFill>
                  <a:srgbClr val="FFFF00"/>
                </a:solidFill>
                <a:latin typeface="Arial" pitchFamily="34" charset="0"/>
                <a:cs typeface="Arial" pitchFamily="34" charset="0"/>
              </a:rPr>
              <a:t> </a:t>
            </a:r>
            <a:r>
              <a:rPr lang="en-US" sz="4400" b="1" dirty="0" err="1">
                <a:solidFill>
                  <a:srgbClr val="FFFF00"/>
                </a:solidFill>
                <a:latin typeface="Arial" pitchFamily="34" charset="0"/>
                <a:cs typeface="Arial" pitchFamily="34" charset="0"/>
              </a:rPr>
              <a:t>học</a:t>
            </a:r>
            <a:r>
              <a:rPr lang="en-US" sz="4400" b="1" dirty="0">
                <a:solidFill>
                  <a:srgbClr val="FFFF00"/>
                </a:solidFill>
                <a:latin typeface="Arial" pitchFamily="34" charset="0"/>
                <a:cs typeface="Arial" pitchFamily="34" charset="0"/>
              </a:rPr>
              <a:t>:</a:t>
            </a:r>
          </a:p>
        </p:txBody>
      </p:sp>
      <p:sp>
        <p:nvSpPr>
          <p:cNvPr id="6" name="Rectangle 5"/>
          <p:cNvSpPr/>
          <p:nvPr/>
        </p:nvSpPr>
        <p:spPr>
          <a:xfrm>
            <a:off x="722089" y="1785263"/>
            <a:ext cx="7551054" cy="1569660"/>
          </a:xfrm>
          <a:prstGeom prst="rect">
            <a:avLst/>
          </a:prstGeom>
        </p:spPr>
        <p:txBody>
          <a:bodyPr wrap="square">
            <a:spAutoFit/>
          </a:bodyPr>
          <a:lstStyle/>
          <a:p>
            <a:pPr algn="just"/>
            <a:r>
              <a:rPr lang="vi-VN" sz="3200" b="1" dirty="0">
                <a:solidFill>
                  <a:srgbClr val="006600"/>
                </a:solidFill>
              </a:rPr>
              <a:t>- Rèn luyện kĩ năng làm việc tập thể hoặc theo nhóm trong các hoạt động chung của lớp</a:t>
            </a:r>
          </a:p>
        </p:txBody>
      </p:sp>
      <p:sp>
        <p:nvSpPr>
          <p:cNvPr id="7" name="Rectangle 6"/>
          <p:cNvSpPr/>
          <p:nvPr/>
        </p:nvSpPr>
        <p:spPr>
          <a:xfrm>
            <a:off x="663033" y="3327725"/>
            <a:ext cx="7817933" cy="1077218"/>
          </a:xfrm>
          <a:prstGeom prst="rect">
            <a:avLst/>
          </a:prstGeom>
        </p:spPr>
        <p:txBody>
          <a:bodyPr wrap="square">
            <a:spAutoFit/>
          </a:bodyPr>
          <a:lstStyle/>
          <a:p>
            <a:pPr algn="just"/>
            <a:r>
              <a:rPr lang="en-US" sz="3200" b="1" dirty="0">
                <a:solidFill>
                  <a:srgbClr val="006600"/>
                </a:solidFill>
                <a:latin typeface="Arial" pitchFamily="34" charset="0"/>
                <a:cs typeface="Arial" pitchFamily="34" charset="0"/>
              </a:rPr>
              <a:t>- </a:t>
            </a:r>
            <a:r>
              <a:rPr lang="en-US" sz="3200" b="1" dirty="0" err="1">
                <a:solidFill>
                  <a:srgbClr val="006600"/>
                </a:solidFill>
                <a:latin typeface="Arial" pitchFamily="34" charset="0"/>
                <a:cs typeface="Arial" pitchFamily="34" charset="0"/>
              </a:rPr>
              <a:t>Học</a:t>
            </a:r>
            <a:r>
              <a:rPr lang="en-US" sz="3200" b="1" dirty="0">
                <a:solidFill>
                  <a:srgbClr val="006600"/>
                </a:solidFill>
                <a:latin typeface="Arial" pitchFamily="34" charset="0"/>
                <a:cs typeface="Arial" pitchFamily="34" charset="0"/>
              </a:rPr>
              <a:t> </a:t>
            </a:r>
            <a:r>
              <a:rPr lang="en-US" sz="3200" b="1" dirty="0" err="1">
                <a:solidFill>
                  <a:srgbClr val="006600"/>
                </a:solidFill>
                <a:latin typeface="Arial" pitchFamily="34" charset="0"/>
                <a:cs typeface="Arial" pitchFamily="34" charset="0"/>
              </a:rPr>
              <a:t>sinh</a:t>
            </a:r>
            <a:r>
              <a:rPr lang="en-US" sz="3200" b="1" dirty="0">
                <a:solidFill>
                  <a:srgbClr val="006600"/>
                </a:solidFill>
                <a:latin typeface="Arial" pitchFamily="34" charset="0"/>
                <a:cs typeface="Arial" pitchFamily="34" charset="0"/>
              </a:rPr>
              <a:t> </a:t>
            </a:r>
            <a:r>
              <a:rPr lang="en-US" sz="3200" b="1" dirty="0" err="1">
                <a:solidFill>
                  <a:srgbClr val="006600"/>
                </a:solidFill>
                <a:latin typeface="Arial" pitchFamily="34" charset="0"/>
                <a:cs typeface="Arial" pitchFamily="34" charset="0"/>
              </a:rPr>
              <a:t>biết</a:t>
            </a:r>
            <a:r>
              <a:rPr lang="en-US" sz="3200" b="1" dirty="0">
                <a:solidFill>
                  <a:srgbClr val="006600"/>
                </a:solidFill>
                <a:latin typeface="Arial" pitchFamily="34" charset="0"/>
                <a:cs typeface="Arial" pitchFamily="34" charset="0"/>
              </a:rPr>
              <a:t> </a:t>
            </a:r>
            <a:r>
              <a:rPr lang="en-US" sz="3200" b="1" dirty="0" err="1">
                <a:solidFill>
                  <a:srgbClr val="006600"/>
                </a:solidFill>
                <a:latin typeface="Arial" pitchFamily="34" charset="0"/>
                <a:cs typeface="Arial" pitchFamily="34" charset="0"/>
              </a:rPr>
              <a:t>cách</a:t>
            </a:r>
            <a:r>
              <a:rPr lang="en-US" sz="3200" b="1" dirty="0">
                <a:solidFill>
                  <a:srgbClr val="006600"/>
                </a:solidFill>
                <a:latin typeface="Arial" pitchFamily="34" charset="0"/>
                <a:cs typeface="Arial" pitchFamily="34" charset="0"/>
              </a:rPr>
              <a:t> chia </a:t>
            </a:r>
            <a:r>
              <a:rPr lang="en-US" sz="3200" b="1" dirty="0" err="1">
                <a:solidFill>
                  <a:srgbClr val="006600"/>
                </a:solidFill>
                <a:latin typeface="Arial" pitchFamily="34" charset="0"/>
                <a:cs typeface="Arial" pitchFamily="34" charset="0"/>
              </a:rPr>
              <a:t>sẻ</a:t>
            </a:r>
            <a:r>
              <a:rPr lang="en-US" sz="3200" b="1" dirty="0">
                <a:solidFill>
                  <a:srgbClr val="006600"/>
                </a:solidFill>
                <a:latin typeface="Arial" pitchFamily="34" charset="0"/>
                <a:cs typeface="Arial" pitchFamily="34" charset="0"/>
              </a:rPr>
              <a:t> </a:t>
            </a:r>
            <a:r>
              <a:rPr lang="en-US" sz="3200" b="1" dirty="0" err="1">
                <a:solidFill>
                  <a:srgbClr val="006600"/>
                </a:solidFill>
                <a:latin typeface="Arial" pitchFamily="34" charset="0"/>
                <a:cs typeface="Arial" pitchFamily="34" charset="0"/>
              </a:rPr>
              <a:t>suy</a:t>
            </a:r>
            <a:r>
              <a:rPr lang="en-US" sz="3200" b="1" dirty="0">
                <a:solidFill>
                  <a:srgbClr val="006600"/>
                </a:solidFill>
                <a:latin typeface="Arial" pitchFamily="34" charset="0"/>
                <a:cs typeface="Arial" pitchFamily="34" charset="0"/>
              </a:rPr>
              <a:t> </a:t>
            </a:r>
            <a:r>
              <a:rPr lang="en-US" sz="3200" b="1" dirty="0" err="1">
                <a:solidFill>
                  <a:srgbClr val="006600"/>
                </a:solidFill>
                <a:latin typeface="Arial" pitchFamily="34" charset="0"/>
                <a:cs typeface="Arial" pitchFamily="34" charset="0"/>
              </a:rPr>
              <a:t>nghĩ</a:t>
            </a:r>
            <a:r>
              <a:rPr lang="en-US" sz="3200" b="1" dirty="0">
                <a:solidFill>
                  <a:srgbClr val="006600"/>
                </a:solidFill>
                <a:latin typeface="Arial" pitchFamily="34" charset="0"/>
                <a:cs typeface="Arial" pitchFamily="34" charset="0"/>
              </a:rPr>
              <a:t>, </a:t>
            </a:r>
            <a:r>
              <a:rPr lang="en-US" sz="3200" b="1" dirty="0" err="1">
                <a:solidFill>
                  <a:srgbClr val="006600"/>
                </a:solidFill>
                <a:latin typeface="Arial" pitchFamily="34" charset="0"/>
                <a:cs typeface="Arial" pitchFamily="34" charset="0"/>
              </a:rPr>
              <a:t>cảm</a:t>
            </a:r>
            <a:r>
              <a:rPr lang="en-US" sz="3200" b="1" dirty="0">
                <a:solidFill>
                  <a:srgbClr val="006600"/>
                </a:solidFill>
                <a:latin typeface="Arial" pitchFamily="34" charset="0"/>
                <a:cs typeface="Arial" pitchFamily="34" charset="0"/>
              </a:rPr>
              <a:t> </a:t>
            </a:r>
            <a:r>
              <a:rPr lang="en-US" sz="3200" b="1" dirty="0" err="1">
                <a:solidFill>
                  <a:srgbClr val="006600"/>
                </a:solidFill>
                <a:latin typeface="Arial" pitchFamily="34" charset="0"/>
                <a:cs typeface="Arial" pitchFamily="34" charset="0"/>
              </a:rPr>
              <a:t>xúc</a:t>
            </a:r>
            <a:r>
              <a:rPr lang="en-US" sz="3200" b="1" dirty="0">
                <a:solidFill>
                  <a:srgbClr val="006600"/>
                </a:solidFill>
                <a:latin typeface="Arial" pitchFamily="34" charset="0"/>
                <a:cs typeface="Arial" pitchFamily="34" charset="0"/>
              </a:rPr>
              <a:t> </a:t>
            </a:r>
            <a:r>
              <a:rPr lang="en-US" sz="3200" b="1" dirty="0" err="1">
                <a:solidFill>
                  <a:srgbClr val="006600"/>
                </a:solidFill>
                <a:latin typeface="Arial" pitchFamily="34" charset="0"/>
                <a:cs typeface="Arial" pitchFamily="34" charset="0"/>
              </a:rPr>
              <a:t>của</a:t>
            </a:r>
            <a:r>
              <a:rPr lang="en-US" sz="3200" b="1" dirty="0">
                <a:solidFill>
                  <a:srgbClr val="006600"/>
                </a:solidFill>
                <a:latin typeface="Arial" pitchFamily="34" charset="0"/>
                <a:cs typeface="Arial" pitchFamily="34" charset="0"/>
              </a:rPr>
              <a:t> </a:t>
            </a:r>
            <a:r>
              <a:rPr lang="en-US" sz="3200" b="1" dirty="0" err="1">
                <a:solidFill>
                  <a:srgbClr val="006600"/>
                </a:solidFill>
                <a:latin typeface="Arial" pitchFamily="34" charset="0"/>
                <a:cs typeface="Arial" pitchFamily="34" charset="0"/>
              </a:rPr>
              <a:t>mình</a:t>
            </a:r>
            <a:endParaRPr lang="en-US" sz="3200" b="1"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25330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ChangeArrowheads="1"/>
          </p:cNvSpPr>
          <p:nvPr/>
        </p:nvSpPr>
        <p:spPr>
          <a:xfrm>
            <a:off x="137885" y="728904"/>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UTM Avo" panose="02040603050506020204" pitchFamily="18" charset="0"/>
            </a:endParaRPr>
          </a:p>
        </p:txBody>
      </p:sp>
      <p:sp>
        <p:nvSpPr>
          <p:cNvPr id="12" name="Rectangle 11"/>
          <p:cNvSpPr/>
          <p:nvPr/>
        </p:nvSpPr>
        <p:spPr>
          <a:xfrm>
            <a:off x="293081" y="55437"/>
            <a:ext cx="2704587" cy="584775"/>
          </a:xfrm>
          <a:prstGeom prst="rect">
            <a:avLst/>
          </a:prstGeom>
        </p:spPr>
        <p:txBody>
          <a:bodyPr wrap="none">
            <a:spAutoFit/>
          </a:bodyPr>
          <a:lstStyle/>
          <a:p>
            <a:pPr algn="ctr"/>
            <a:r>
              <a:rPr lang="vi-VN" sz="3200" b="1" dirty="0">
                <a:solidFill>
                  <a:srgbClr val="FF0000"/>
                </a:solidFill>
              </a:rPr>
              <a:t>Hoạt động </a:t>
            </a:r>
            <a:r>
              <a:rPr lang="en-US" sz="3200" b="1" dirty="0">
                <a:solidFill>
                  <a:srgbClr val="FF0000"/>
                </a:solidFill>
                <a:latin typeface="UTM Avo" panose="02040603050506020204" pitchFamily="18" charset="0"/>
              </a:rPr>
              <a:t>3:</a:t>
            </a:r>
          </a:p>
        </p:txBody>
      </p:sp>
      <p:sp>
        <p:nvSpPr>
          <p:cNvPr id="13" name="Rectangle 12"/>
          <p:cNvSpPr/>
          <p:nvPr/>
        </p:nvSpPr>
        <p:spPr>
          <a:xfrm>
            <a:off x="2920723" y="86214"/>
            <a:ext cx="4789516" cy="523220"/>
          </a:xfrm>
          <a:prstGeom prst="rect">
            <a:avLst/>
          </a:prstGeom>
        </p:spPr>
        <p:txBody>
          <a:bodyPr wrap="none">
            <a:spAutoFit/>
          </a:bodyPr>
          <a:lstStyle/>
          <a:p>
            <a:r>
              <a:rPr lang="vi-VN" sz="2800" b="1" u="sng" dirty="0">
                <a:solidFill>
                  <a:srgbClr val="0066CC"/>
                </a:solidFill>
                <a:latin typeface="Arial" pitchFamily="34" charset="0"/>
                <a:cs typeface="Arial" pitchFamily="34" charset="0"/>
              </a:rPr>
              <a:t>Trò chơi: "CÙNG VỀ ĐÍCH"</a:t>
            </a:r>
          </a:p>
        </p:txBody>
      </p:sp>
      <p:sp>
        <p:nvSpPr>
          <p:cNvPr id="15" name="Rectangle 14"/>
          <p:cNvSpPr/>
          <p:nvPr/>
        </p:nvSpPr>
        <p:spPr>
          <a:xfrm>
            <a:off x="1932495" y="3076291"/>
            <a:ext cx="5279010" cy="523220"/>
          </a:xfrm>
          <a:prstGeom prst="rect">
            <a:avLst/>
          </a:prstGeom>
        </p:spPr>
        <p:txBody>
          <a:bodyPr wrap="none">
            <a:spAutoFit/>
          </a:bodyPr>
          <a:lstStyle/>
          <a:p>
            <a:pPr algn="ctr"/>
            <a:r>
              <a:rPr lang="en-US" sz="2800" dirty="0">
                <a:solidFill>
                  <a:srgbClr val="FF0000"/>
                </a:solidFill>
                <a:latin typeface="UTM Avo" panose="02040603050506020204" pitchFamily="18" charset="0"/>
                <a:cs typeface="Arial" pitchFamily="34" charset="0"/>
              </a:rPr>
              <a:t>Chia </a:t>
            </a:r>
            <a:r>
              <a:rPr lang="en-US" sz="2800" dirty="0" err="1">
                <a:solidFill>
                  <a:srgbClr val="FF0000"/>
                </a:solidFill>
                <a:latin typeface="UTM Avo" panose="02040603050506020204" pitchFamily="18" charset="0"/>
                <a:cs typeface="Arial" pitchFamily="34" charset="0"/>
              </a:rPr>
              <a:t>nhóm</a:t>
            </a:r>
            <a:r>
              <a:rPr lang="en-US" sz="2800" dirty="0">
                <a:solidFill>
                  <a:srgbClr val="FF0000"/>
                </a:solidFill>
                <a:latin typeface="UTM Avo" panose="02040603050506020204" pitchFamily="18" charset="0"/>
                <a:cs typeface="Arial" pitchFamily="34" charset="0"/>
              </a:rPr>
              <a:t>: </a:t>
            </a:r>
            <a:r>
              <a:rPr lang="en-US" sz="2800" dirty="0" err="1">
                <a:solidFill>
                  <a:srgbClr val="FF0000"/>
                </a:solidFill>
                <a:latin typeface="UTM Avo" panose="02040603050506020204" pitchFamily="18" charset="0"/>
                <a:cs typeface="Arial" pitchFamily="34" charset="0"/>
              </a:rPr>
              <a:t>Mỗi</a:t>
            </a:r>
            <a:r>
              <a:rPr lang="en-US" sz="2800" dirty="0">
                <a:solidFill>
                  <a:srgbClr val="FF0000"/>
                </a:solidFill>
                <a:latin typeface="UTM Avo" panose="02040603050506020204" pitchFamily="18" charset="0"/>
                <a:cs typeface="Arial" pitchFamily="34" charset="0"/>
              </a:rPr>
              <a:t> </a:t>
            </a:r>
            <a:r>
              <a:rPr lang="en-US" sz="2800" dirty="0" err="1">
                <a:solidFill>
                  <a:srgbClr val="FF0000"/>
                </a:solidFill>
                <a:latin typeface="UTM Avo" panose="02040603050506020204" pitchFamily="18" charset="0"/>
                <a:cs typeface="Arial" pitchFamily="34" charset="0"/>
              </a:rPr>
              <a:t>nhóm</a:t>
            </a:r>
            <a:r>
              <a:rPr lang="en-US" sz="2800" dirty="0">
                <a:solidFill>
                  <a:srgbClr val="FF0000"/>
                </a:solidFill>
                <a:latin typeface="UTM Avo" panose="02040603050506020204" pitchFamily="18" charset="0"/>
                <a:cs typeface="Arial" pitchFamily="34" charset="0"/>
              </a:rPr>
              <a:t> 5 </a:t>
            </a:r>
            <a:r>
              <a:rPr lang="en-US" sz="2800" dirty="0" err="1">
                <a:solidFill>
                  <a:srgbClr val="FF0000"/>
                </a:solidFill>
                <a:latin typeface="UTM Avo" panose="02040603050506020204" pitchFamily="18" charset="0"/>
                <a:cs typeface="Arial" pitchFamily="34" charset="0"/>
              </a:rPr>
              <a:t>bạn</a:t>
            </a:r>
            <a:r>
              <a:rPr lang="en-US" sz="2800" dirty="0">
                <a:solidFill>
                  <a:srgbClr val="FF0000"/>
                </a:solidFill>
                <a:latin typeface="UTM Avo" panose="02040603050506020204" pitchFamily="18" charset="0"/>
                <a:cs typeface="Arial" pitchFamily="34"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651" y="866131"/>
            <a:ext cx="6742693" cy="2170545"/>
          </a:xfrm>
          <a:prstGeom prst="rect">
            <a:avLst/>
          </a:prstGeom>
          <a:effectLst>
            <a:glow rad="139700">
              <a:schemeClr val="accent2">
                <a:satMod val="175000"/>
                <a:alpha val="40000"/>
              </a:schemeClr>
            </a:glow>
          </a:effectLst>
        </p:spPr>
      </p:pic>
      <p:sp>
        <p:nvSpPr>
          <p:cNvPr id="3" name="Rectangle 2"/>
          <p:cNvSpPr/>
          <p:nvPr/>
        </p:nvSpPr>
        <p:spPr>
          <a:xfrm>
            <a:off x="293081" y="3645819"/>
            <a:ext cx="8517190" cy="1631216"/>
          </a:xfrm>
          <a:prstGeom prst="rect">
            <a:avLst/>
          </a:prstGeom>
        </p:spPr>
        <p:txBody>
          <a:bodyPr wrap="square">
            <a:spAutoFit/>
          </a:bodyPr>
          <a:lstStyle/>
          <a:p>
            <a:pPr algn="just"/>
            <a:r>
              <a:rPr lang="vi-VN" sz="2000" b="1" u="sng" dirty="0">
                <a:solidFill>
                  <a:srgbClr val="FF0000"/>
                </a:solidFill>
              </a:rPr>
              <a:t>Luật chơi:</a:t>
            </a:r>
            <a:r>
              <a:rPr lang="en-US" sz="2000" b="1" dirty="0">
                <a:solidFill>
                  <a:srgbClr val="FF0000"/>
                </a:solidFill>
                <a:latin typeface="UTM Avo" panose="02040603050506020204" pitchFamily="18" charset="0"/>
              </a:rPr>
              <a:t> </a:t>
            </a:r>
            <a:r>
              <a:rPr lang="en-US" sz="2000" b="1" dirty="0" err="1">
                <a:solidFill>
                  <a:srgbClr val="0066CC"/>
                </a:solidFill>
                <a:latin typeface="UTM Avo" panose="02040603050506020204" pitchFamily="18" charset="0"/>
              </a:rPr>
              <a:t>Mỗi</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đội</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chơi</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có</a:t>
            </a:r>
            <a:r>
              <a:rPr lang="en-US" sz="2000" b="1" dirty="0">
                <a:solidFill>
                  <a:srgbClr val="0066CC"/>
                </a:solidFill>
                <a:latin typeface="UTM Avo" panose="02040603050506020204" pitchFamily="18" charset="0"/>
              </a:rPr>
              <a:t> 5 </a:t>
            </a:r>
            <a:r>
              <a:rPr lang="en-US" sz="2000" b="1" dirty="0" err="1">
                <a:solidFill>
                  <a:srgbClr val="0066CC"/>
                </a:solidFill>
                <a:latin typeface="UTM Avo" panose="02040603050506020204" pitchFamily="18" charset="0"/>
              </a:rPr>
              <a:t>bạn</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xếp</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thành</a:t>
            </a:r>
            <a:r>
              <a:rPr lang="en-US" sz="2000" b="1" dirty="0">
                <a:solidFill>
                  <a:srgbClr val="0066CC"/>
                </a:solidFill>
                <a:latin typeface="UTM Avo" panose="02040603050506020204" pitchFamily="18" charset="0"/>
              </a:rPr>
              <a:t> hang </a:t>
            </a:r>
            <a:r>
              <a:rPr lang="en-US" sz="2000" b="1" dirty="0" err="1">
                <a:solidFill>
                  <a:srgbClr val="0066CC"/>
                </a:solidFill>
                <a:latin typeface="UTM Avo" panose="02040603050506020204" pitchFamily="18" charset="0"/>
              </a:rPr>
              <a:t>dọc</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nắm</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tay</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nhau</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Các</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đội</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đứng</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vào</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vị</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trí</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xuát</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phát</a:t>
            </a:r>
            <a:r>
              <a:rPr lang="en-US" sz="2000" b="1" dirty="0">
                <a:solidFill>
                  <a:srgbClr val="0066CC"/>
                </a:solidFill>
                <a:latin typeface="UTM Avo" panose="02040603050506020204" pitchFamily="18" charset="0"/>
              </a:rPr>
              <a:t>. Khi </a:t>
            </a:r>
            <a:r>
              <a:rPr lang="en-US" sz="2000" b="1" dirty="0" err="1">
                <a:solidFill>
                  <a:srgbClr val="0066CC"/>
                </a:solidFill>
                <a:latin typeface="UTM Avo" panose="02040603050506020204" pitchFamily="18" charset="0"/>
              </a:rPr>
              <a:t>nghe</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hiệu</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lệnh</a:t>
            </a:r>
            <a:r>
              <a:rPr lang="en-US" sz="2000" b="1" dirty="0">
                <a:solidFill>
                  <a:srgbClr val="0066CC"/>
                </a:solidFill>
                <a:latin typeface="UTM Avo" panose="02040603050506020204" pitchFamily="18" charset="0"/>
              </a:rPr>
              <a:t> </a:t>
            </a:r>
          </a:p>
          <a:p>
            <a:pPr algn="just"/>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Xuất</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phát</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các</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đội</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bắt</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đầu</a:t>
            </a:r>
            <a:r>
              <a:rPr lang="en-US" sz="2000" b="1" dirty="0">
                <a:solidFill>
                  <a:srgbClr val="0066CC"/>
                </a:solidFill>
                <a:latin typeface="UTM Avo" panose="02040603050506020204" pitchFamily="18" charset="0"/>
              </a:rPr>
              <a:t> di </a:t>
            </a:r>
            <a:r>
              <a:rPr lang="en-US" sz="2000" b="1" dirty="0" err="1">
                <a:solidFill>
                  <a:srgbClr val="0066CC"/>
                </a:solidFill>
                <a:latin typeface="UTM Avo" panose="02040603050506020204" pitchFamily="18" charset="0"/>
              </a:rPr>
              <a:t>chuyển</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Đội</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nào</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về</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dích</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trước</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mà</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vẫn</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giữ</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nguyên</a:t>
            </a:r>
            <a:r>
              <a:rPr lang="en-US" sz="2000" b="1" dirty="0">
                <a:solidFill>
                  <a:srgbClr val="0066CC"/>
                </a:solidFill>
                <a:latin typeface="UTM Avo" panose="02040603050506020204" pitchFamily="18" charset="0"/>
              </a:rPr>
              <a:t> hang (</a:t>
            </a:r>
            <a:r>
              <a:rPr lang="en-US" sz="2000" b="1" dirty="0" err="1">
                <a:solidFill>
                  <a:srgbClr val="0066CC"/>
                </a:solidFill>
                <a:latin typeface="UTM Avo" panose="02040603050506020204" pitchFamily="18" charset="0"/>
              </a:rPr>
              <a:t>Không</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em</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nào</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bị</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tuột</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tay</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thì</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dội</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đó</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thắng</a:t>
            </a:r>
            <a:r>
              <a:rPr lang="en-US" sz="2000" b="1" dirty="0">
                <a:solidFill>
                  <a:srgbClr val="0066CC"/>
                </a:solidFill>
                <a:latin typeface="UTM Avo" panose="02040603050506020204" pitchFamily="18" charset="0"/>
              </a:rPr>
              <a:t> </a:t>
            </a:r>
            <a:r>
              <a:rPr lang="en-US" sz="2000" b="1" dirty="0" err="1">
                <a:solidFill>
                  <a:srgbClr val="0066CC"/>
                </a:solidFill>
                <a:latin typeface="UTM Avo" panose="02040603050506020204" pitchFamily="18" charset="0"/>
              </a:rPr>
              <a:t>cuộc</a:t>
            </a:r>
            <a:r>
              <a:rPr lang="en-US" sz="2000" b="1" dirty="0">
                <a:solidFill>
                  <a:srgbClr val="0066CC"/>
                </a:solidFill>
                <a:latin typeface="UTM Avo" panose="02040603050506020204" pitchFamily="18" charset="0"/>
              </a:rPr>
              <a:t>.</a:t>
            </a:r>
            <a:endParaRPr lang="vi-VN" sz="2000" b="1" u="sng" dirty="0">
              <a:solidFill>
                <a:srgbClr val="0066CC"/>
              </a:solidFill>
            </a:endParaRPr>
          </a:p>
        </p:txBody>
      </p:sp>
    </p:spTree>
    <p:extLst>
      <p:ext uri="{BB962C8B-B14F-4D97-AF65-F5344CB8AC3E}">
        <p14:creationId xmlns:p14="http://schemas.microsoft.com/office/powerpoint/2010/main" val="352539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1221</TotalTime>
  <Words>497</Words>
  <Application>Microsoft Office PowerPoint</Application>
  <PresentationFormat>On-screen Show (16:10)</PresentationFormat>
  <Paragraphs>50</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Quý Thắng</cp:lastModifiedBy>
  <cp:revision>190</cp:revision>
  <dcterms:created xsi:type="dcterms:W3CDTF">2020-02-10T09:35:50Z</dcterms:created>
  <dcterms:modified xsi:type="dcterms:W3CDTF">2024-09-07T04:18:16Z</dcterms:modified>
</cp:coreProperties>
</file>