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0" r:id="rId2"/>
    <p:sldId id="526" r:id="rId3"/>
    <p:sldId id="552" r:id="rId4"/>
    <p:sldId id="541" r:id="rId5"/>
    <p:sldId id="542" r:id="rId6"/>
    <p:sldId id="545" r:id="rId7"/>
    <p:sldId id="544" r:id="rId8"/>
    <p:sldId id="546" r:id="rId9"/>
    <p:sldId id="547" r:id="rId10"/>
    <p:sldId id="548" r:id="rId11"/>
    <p:sldId id="474" r:id="rId12"/>
    <p:sldId id="538" r:id="rId13"/>
    <p:sldId id="534" r:id="rId14"/>
    <p:sldId id="539" r:id="rId15"/>
    <p:sldId id="524" r:id="rId16"/>
    <p:sldId id="506" r:id="rId17"/>
    <p:sldId id="275" r:id="rId18"/>
    <p:sldId id="51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7EDBFF"/>
    <a:srgbClr val="32A1CA"/>
    <a:srgbClr val="72AADB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70EB73A2-5D2D-4A75-838E-E3A95F5205E9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7FD24372-B9A0-47E8-841C-CECC2FA23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0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74A08-B71E-45CD-8201-987C1675F53C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1379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1257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2337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7709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id="{43B36662-CC19-B26D-6884-8DC5328D081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6" y="-118600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CE75E6C-0606-5CF3-9F83-AD0C9697835C}"/>
              </a:ext>
            </a:extLst>
          </p:cNvPr>
          <p:cNvSpPr/>
          <p:nvPr userDrawn="1"/>
        </p:nvSpPr>
        <p:spPr>
          <a:xfrm>
            <a:off x="11069248" y="6171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74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2C1CF43E-F5B9-005C-3331-3CCDFDBD538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76311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8E2407B3-DA27-98CE-019C-0BC4B5D4DEB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31910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B000C94B-C5AB-EDDF-CCE7-692087932B9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92983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9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61" r:id="rId5"/>
    <p:sldLayoutId id="2147483662" r:id="rId6"/>
    <p:sldLayoutId id="2147483665" r:id="rId7"/>
    <p:sldLayoutId id="21474836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11" Type="http://schemas.openxmlformats.org/officeDocument/2006/relationships/image" Target="../media/image36.gif"/><Relationship Id="rId5" Type="http://schemas.openxmlformats.org/officeDocument/2006/relationships/image" Target="../media/image32.gif"/><Relationship Id="rId10" Type="http://schemas.openxmlformats.org/officeDocument/2006/relationships/image" Target="../media/image15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0" Type="http://schemas.openxmlformats.org/officeDocument/2006/relationships/image" Target="../media/image15.gif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0" Type="http://schemas.openxmlformats.org/officeDocument/2006/relationships/image" Target="../media/image15.gif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0" Type="http://schemas.openxmlformats.org/officeDocument/2006/relationships/image" Target="../media/image15.gif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gif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82473" y="1683298"/>
            <a:ext cx="8296712" cy="3806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10: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&lt;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805A39-4768-409D-81D1-777999FCD8EB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1E2522-9F5B-4AF0-ADD5-40EAB2B6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8" y="418951"/>
            <a:ext cx="12198878" cy="6439049"/>
          </a:xfrm>
          <a:prstGeom prst="rect">
            <a:avLst/>
          </a:prstGeom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A3CFAAB5-EAA0-41E6-91B0-766670C5CBD3}"/>
              </a:ext>
            </a:extLst>
          </p:cNvPr>
          <p:cNvSpPr/>
          <p:nvPr/>
        </p:nvSpPr>
        <p:spPr>
          <a:xfrm>
            <a:off x="-27096" y="5270059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3CD03F3-12D3-46DF-A7CE-592AF76A8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890" y="2623422"/>
            <a:ext cx="337723" cy="3167604"/>
          </a:xfrm>
          <a:prstGeom prst="rect">
            <a:avLst/>
          </a:prstGeom>
        </p:spPr>
      </p:pic>
      <p:pic>
        <p:nvPicPr>
          <p:cNvPr id="7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2612D6B-95E0-408B-A122-B4EE651B7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2040008"/>
            <a:ext cx="306661" cy="287626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2226C25-1004-46AF-A692-DFA652B20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22" y="1635506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B4213246-3BCE-426A-9A05-71C2AF1FD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04" y="1493357"/>
            <a:ext cx="2098788" cy="511276"/>
          </a:xfrm>
          <a:prstGeom prst="rect">
            <a:avLst/>
          </a:prstGeom>
        </p:spPr>
      </p:pic>
      <p:pic>
        <p:nvPicPr>
          <p:cNvPr id="10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BCA1904D-DEE3-483F-B91A-D04452ACC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3" y="2106109"/>
            <a:ext cx="561620" cy="948396"/>
          </a:xfrm>
          <a:prstGeom prst="rect">
            <a:avLst/>
          </a:prstGeom>
        </p:spPr>
      </p:pic>
      <p:pic>
        <p:nvPicPr>
          <p:cNvPr id="11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3799510A-E3EF-409C-A2B8-315297036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95" y="3478139"/>
            <a:ext cx="1237951" cy="832803"/>
          </a:xfrm>
          <a:prstGeom prst="rect">
            <a:avLst/>
          </a:prstGeom>
        </p:spPr>
      </p:pic>
      <p:sp>
        <p:nvSpPr>
          <p:cNvPr id="12" name="Speech Bubble: Oval 37">
            <a:extLst>
              <a:ext uri="{FF2B5EF4-FFF2-40B4-BE49-F238E27FC236}">
                <a16:creationId xmlns:a16="http://schemas.microsoft.com/office/drawing/2014/main" id="{8469DF12-CBEA-42C5-970B-E902E5742B92}"/>
              </a:ext>
            </a:extLst>
          </p:cNvPr>
          <p:cNvSpPr/>
          <p:nvPr/>
        </p:nvSpPr>
        <p:spPr>
          <a:xfrm>
            <a:off x="5472362" y="596819"/>
            <a:ext cx="6480428" cy="1829163"/>
          </a:xfrm>
          <a:prstGeom prst="wedgeEllipseCallout">
            <a:avLst/>
          </a:prstGeom>
          <a:solidFill>
            <a:sysClr val="window" lastClr="FFFFFF">
              <a:alpha val="42000"/>
            </a:sys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13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9FECC4E8-0D20-4BDE-8AEF-E6E06D94A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40" y="5505574"/>
            <a:ext cx="1626196" cy="755606"/>
          </a:xfrm>
          <a:prstGeom prst="rect">
            <a:avLst/>
          </a:prstGeom>
        </p:spPr>
      </p:pic>
      <p:pic>
        <p:nvPicPr>
          <p:cNvPr id="14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68928AC-0FCE-476A-8312-4BEC00DF96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210" y="2261609"/>
            <a:ext cx="3787525" cy="3067071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6DB30922-4128-41D8-81ED-245586BB3C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485" y="816183"/>
            <a:ext cx="5894271" cy="4056645"/>
          </a:xfrm>
          <a:prstGeom prst="rect">
            <a:avLst/>
          </a:prstGeom>
        </p:spPr>
      </p:pic>
      <p:pic>
        <p:nvPicPr>
          <p:cNvPr id="16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20876FB6-3803-43AF-8B04-2E73624EE6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18" y="1696020"/>
            <a:ext cx="6596482" cy="5341716"/>
          </a:xfrm>
          <a:prstGeom prst="rect">
            <a:avLst/>
          </a:prstGeom>
        </p:spPr>
      </p:pic>
      <p:pic>
        <p:nvPicPr>
          <p:cNvPr id="17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86AC93C8-957F-4272-9D23-19032F6450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45" y="5289630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4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931B2D74-A97A-4764-81C7-84E240967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467" y="944669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2960F9C-FAF1-4C83-AEA3-76863D978C77}"/>
              </a:ext>
            </a:extLst>
          </p:cNvPr>
          <p:cNvGrpSpPr/>
          <p:nvPr/>
        </p:nvGrpSpPr>
        <p:grpSpPr>
          <a:xfrm>
            <a:off x="791600" y="712750"/>
            <a:ext cx="1180425" cy="937052"/>
            <a:chOff x="663283" y="604864"/>
            <a:chExt cx="1452004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4C9793F8-5814-44B6-ABED-77BEB0FF0376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E85ED22-7A2E-4A0F-82F4-4A1C88C96AD3}"/>
                </a:ext>
              </a:extLst>
            </p:cNvPr>
            <p:cNvSpPr/>
            <p:nvPr/>
          </p:nvSpPr>
          <p:spPr>
            <a:xfrm>
              <a:off x="663283" y="82381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59597A-3E10-4447-AB8C-8F060E7F9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26502" r="63717" b="20636"/>
          <a:stretch/>
        </p:blipFill>
        <p:spPr>
          <a:xfrm>
            <a:off x="1039091" y="1920534"/>
            <a:ext cx="3352800" cy="2909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8F3F2-AF3D-4B75-A120-94F08B9916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6" t="26502" r="35449" b="20636"/>
          <a:stretch/>
        </p:blipFill>
        <p:spPr>
          <a:xfrm>
            <a:off x="5347854" y="1920534"/>
            <a:ext cx="2701637" cy="2909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440BE-6E05-4518-A8CF-1DB223924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7" t="26502" r="4978" b="20636"/>
          <a:stretch/>
        </p:blipFill>
        <p:spPr>
          <a:xfrm>
            <a:off x="8921175" y="2021567"/>
            <a:ext cx="2701637" cy="2909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E03F0C-2EC6-453D-BF90-C07AC02A6DFD}"/>
              </a:ext>
            </a:extLst>
          </p:cNvPr>
          <p:cNvGrpSpPr/>
          <p:nvPr/>
        </p:nvGrpSpPr>
        <p:grpSpPr>
          <a:xfrm>
            <a:off x="1571618" y="5127236"/>
            <a:ext cx="1816855" cy="536820"/>
            <a:chOff x="274735" y="4237093"/>
            <a:chExt cx="2314017" cy="714738"/>
          </a:xfrm>
          <a:noFill/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5F73B2D8-76DF-4F7C-AFD4-A6ACCA5CA712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9CFF42C5-CA2A-4082-B81D-3132EBCA0A7A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10F5457D-3FA4-43AE-A6B5-652A012B423B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80BDDB-2432-4A4F-A0C6-6CE80C212BE4}"/>
              </a:ext>
            </a:extLst>
          </p:cNvPr>
          <p:cNvGrpSpPr/>
          <p:nvPr/>
        </p:nvGrpSpPr>
        <p:grpSpPr>
          <a:xfrm>
            <a:off x="5685021" y="5113130"/>
            <a:ext cx="1816856" cy="536820"/>
            <a:chOff x="274735" y="4237093"/>
            <a:chExt cx="2314017" cy="714738"/>
          </a:xfrm>
          <a:noFill/>
        </p:grpSpPr>
        <p:sp>
          <p:nvSpPr>
            <p:cNvPr id="17" name="Rounded Rectangle 7">
              <a:extLst>
                <a:ext uri="{FF2B5EF4-FFF2-40B4-BE49-F238E27FC236}">
                  <a16:creationId xmlns:a16="http://schemas.microsoft.com/office/drawing/2014/main" id="{2EE68B1C-E3EC-4411-9BDD-E7D8E9F38CFE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52492A6E-1613-4787-BCF4-ED42C339F2C6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8B88CAA4-EB72-4DBF-B7FB-C9A313D4A3CC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B89427-D732-4F5B-BA2E-A3EBC6B46482}"/>
              </a:ext>
            </a:extLst>
          </p:cNvPr>
          <p:cNvGrpSpPr/>
          <p:nvPr/>
        </p:nvGrpSpPr>
        <p:grpSpPr>
          <a:xfrm>
            <a:off x="9592848" y="5113130"/>
            <a:ext cx="1816856" cy="536820"/>
            <a:chOff x="274735" y="4237093"/>
            <a:chExt cx="2314017" cy="714738"/>
          </a:xfrm>
          <a:noFill/>
        </p:grpSpPr>
        <p:sp>
          <p:nvSpPr>
            <p:cNvPr id="21" name="Rounded Rectangle 7">
              <a:extLst>
                <a:ext uri="{FF2B5EF4-FFF2-40B4-BE49-F238E27FC236}">
                  <a16:creationId xmlns:a16="http://schemas.microsoft.com/office/drawing/2014/main" id="{A91BF191-3F6A-449A-A1D2-D3FF9CEFEA5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684A552-DC72-4E3D-92CF-C06C1A71D2CF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6A8C52E2-477D-40CA-A5A3-39DB5CC1A732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E3B7C11B-7A49-4A0C-A3B8-EDC0D2B01A2B}"/>
              </a:ext>
            </a:extLst>
          </p:cNvPr>
          <p:cNvSpPr/>
          <p:nvPr/>
        </p:nvSpPr>
        <p:spPr>
          <a:xfrm>
            <a:off x="2200293" y="5035587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1AD464D3-FE4E-494B-82CC-D82D2D4992C3}"/>
              </a:ext>
            </a:extLst>
          </p:cNvPr>
          <p:cNvSpPr/>
          <p:nvPr/>
        </p:nvSpPr>
        <p:spPr>
          <a:xfrm>
            <a:off x="6341753" y="5020107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44F100BB-42C3-4190-946D-3CAA2D3DF8A9}"/>
              </a:ext>
            </a:extLst>
          </p:cNvPr>
          <p:cNvSpPr/>
          <p:nvPr/>
        </p:nvSpPr>
        <p:spPr>
          <a:xfrm>
            <a:off x="10270611" y="5020107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33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EA934F2-0448-4928-B40A-6CC63B58C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814" y="904373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 &gt; , &lt; , = ?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C37132F8-5622-4B0A-8327-DE6A31584391}"/>
              </a:ext>
            </a:extLst>
          </p:cNvPr>
          <p:cNvGrpSpPr/>
          <p:nvPr/>
        </p:nvGrpSpPr>
        <p:grpSpPr>
          <a:xfrm>
            <a:off x="2809905" y="2801707"/>
            <a:ext cx="2295962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" name="Rounded Rectangle 7">
              <a:extLst>
                <a:ext uri="{FF2B5EF4-FFF2-40B4-BE49-F238E27FC236}">
                  <a16:creationId xmlns:a16="http://schemas.microsoft.com/office/drawing/2014/main" id="{938EDDB0-8530-4514-91C1-E9D52C58E690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" name="Rounded Rectangle 10">
              <a:extLst>
                <a:ext uri="{FF2B5EF4-FFF2-40B4-BE49-F238E27FC236}">
                  <a16:creationId xmlns:a16="http://schemas.microsoft.com/office/drawing/2014/main" id="{E8009A4C-508F-49C5-BBB4-D365F73B4803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69E89137-0E14-4FB4-A8DC-1E5339EF3423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AD12A452-DDDF-41E4-862D-ACC2F4A12EC8}"/>
              </a:ext>
            </a:extLst>
          </p:cNvPr>
          <p:cNvGrpSpPr/>
          <p:nvPr/>
        </p:nvGrpSpPr>
        <p:grpSpPr>
          <a:xfrm>
            <a:off x="7474573" y="2819250"/>
            <a:ext cx="2295962" cy="714738"/>
            <a:chOff x="274735" y="4237093"/>
            <a:chExt cx="2295962" cy="7147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B1543371-E250-46E8-BCC8-8153AFB6520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B74D98B-5BE1-4D8D-9D50-7AAE06EC927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14CE803-9F52-4FE8-A09B-5E64E0C163AD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2F8666A9-2335-4E5D-B999-BAFEDAD9B150}"/>
              </a:ext>
            </a:extLst>
          </p:cNvPr>
          <p:cNvGrpSpPr/>
          <p:nvPr/>
        </p:nvGrpSpPr>
        <p:grpSpPr>
          <a:xfrm>
            <a:off x="2843212" y="4530675"/>
            <a:ext cx="2295962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47DE6EB4-9BCA-45E4-A065-FDC46CC8B434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7AAEA11-1C1C-4FFE-A4B0-3477E7BEDD2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7ACEB66A-C385-4B5C-9674-C117DD55A46A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6" name="Group 17">
            <a:extLst>
              <a:ext uri="{FF2B5EF4-FFF2-40B4-BE49-F238E27FC236}">
                <a16:creationId xmlns:a16="http://schemas.microsoft.com/office/drawing/2014/main" id="{789C79B2-47A7-43E8-9A40-1E25E608B636}"/>
              </a:ext>
            </a:extLst>
          </p:cNvPr>
          <p:cNvGrpSpPr/>
          <p:nvPr/>
        </p:nvGrpSpPr>
        <p:grpSpPr>
          <a:xfrm>
            <a:off x="7474573" y="4603324"/>
            <a:ext cx="2315642" cy="714737"/>
            <a:chOff x="274735" y="4237094"/>
            <a:chExt cx="2315642" cy="71473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" name="Rounded Rectangle 7">
              <a:extLst>
                <a:ext uri="{FF2B5EF4-FFF2-40B4-BE49-F238E27FC236}">
                  <a16:creationId xmlns:a16="http://schemas.microsoft.com/office/drawing/2014/main" id="{FFB05D65-3868-42A5-B1C8-38A753B852D6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904680E3-7866-4DCC-9DC9-E2889980EA08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D7E85D52-E3F1-47F3-B0F7-E827B760ED6D}"/>
                </a:ext>
              </a:extLst>
            </p:cNvPr>
            <p:cNvSpPr/>
            <p:nvPr/>
          </p:nvSpPr>
          <p:spPr>
            <a:xfrm>
              <a:off x="1830207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69C1538-5E40-43C2-AE8C-CAC098F990E7}"/>
              </a:ext>
            </a:extLst>
          </p:cNvPr>
          <p:cNvSpPr/>
          <p:nvPr/>
        </p:nvSpPr>
        <p:spPr>
          <a:xfrm>
            <a:off x="3691380" y="279921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8E425601-ACA1-4C31-94C8-A968E54265A1}"/>
              </a:ext>
            </a:extLst>
          </p:cNvPr>
          <p:cNvSpPr/>
          <p:nvPr/>
        </p:nvSpPr>
        <p:spPr>
          <a:xfrm>
            <a:off x="8374153" y="28355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0FD2E26F-DC82-4A00-BC25-AC2A4E964351}"/>
              </a:ext>
            </a:extLst>
          </p:cNvPr>
          <p:cNvSpPr/>
          <p:nvPr/>
        </p:nvSpPr>
        <p:spPr>
          <a:xfrm>
            <a:off x="3710056" y="453067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18E721B9-7ED6-49B9-803D-AAD2C47FFF06}"/>
              </a:ext>
            </a:extLst>
          </p:cNvPr>
          <p:cNvSpPr/>
          <p:nvPr/>
        </p:nvSpPr>
        <p:spPr>
          <a:xfrm>
            <a:off x="8352824" y="46441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BEB9B608-5536-4BDF-828B-8417E16C8117}"/>
              </a:ext>
            </a:extLst>
          </p:cNvPr>
          <p:cNvGrpSpPr/>
          <p:nvPr/>
        </p:nvGrpSpPr>
        <p:grpSpPr>
          <a:xfrm>
            <a:off x="780717" y="712750"/>
            <a:ext cx="1191308" cy="937052"/>
            <a:chOff x="649897" y="604864"/>
            <a:chExt cx="1465390" cy="1100380"/>
          </a:xfrm>
        </p:grpSpPr>
        <p:sp>
          <p:nvSpPr>
            <p:cNvPr id="29" name="Sun 3">
              <a:extLst>
                <a:ext uri="{FF2B5EF4-FFF2-40B4-BE49-F238E27FC236}">
                  <a16:creationId xmlns:a16="http://schemas.microsoft.com/office/drawing/2014/main" id="{5A7BA7AA-0A83-448D-AE6B-AF73DA4AC42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5BB293CF-05EB-4543-A11B-96823B6DFB0C}"/>
                </a:ext>
              </a:extLst>
            </p:cNvPr>
            <p:cNvSpPr/>
            <p:nvPr/>
          </p:nvSpPr>
          <p:spPr>
            <a:xfrm>
              <a:off x="649897" y="81816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3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207AC04-72A3-4761-9741-BBCA30BAB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981153"/>
            <a:ext cx="9788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Khoanh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ghi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hơn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sau: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C258EE63-999D-4E92-92CA-F0F552971FC8}"/>
              </a:ext>
            </a:extLst>
          </p:cNvPr>
          <p:cNvGrpSpPr/>
          <p:nvPr/>
        </p:nvGrpSpPr>
        <p:grpSpPr>
          <a:xfrm>
            <a:off x="824390" y="749234"/>
            <a:ext cx="1199317" cy="937052"/>
            <a:chOff x="640044" y="604864"/>
            <a:chExt cx="1475243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D16B49F5-4E37-4692-ADDA-AEBCCA7F445A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C13AE0-1D6A-45BA-BC2F-6D575534948E}"/>
                </a:ext>
              </a:extLst>
            </p:cNvPr>
            <p:cNvSpPr/>
            <p:nvPr/>
          </p:nvSpPr>
          <p:spPr>
            <a:xfrm>
              <a:off x="640044" y="823048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DD20175-8EF6-45A5-98EA-55C0CEB88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6639"/>
          <a:stretch/>
        </p:blipFill>
        <p:spPr>
          <a:xfrm>
            <a:off x="7285422" y="3474749"/>
            <a:ext cx="4598576" cy="296542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E28433D-084B-4B4F-B2C3-DFA31B789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7" y="2194560"/>
            <a:ext cx="5106653" cy="2401387"/>
          </a:xfrm>
          <a:prstGeom prst="rect">
            <a:avLst/>
          </a:prstGeom>
        </p:spPr>
      </p:pic>
      <p:sp>
        <p:nvSpPr>
          <p:cNvPr id="9" name="Oval 9">
            <a:extLst>
              <a:ext uri="{FF2B5EF4-FFF2-40B4-BE49-F238E27FC236}">
                <a16:creationId xmlns:a16="http://schemas.microsoft.com/office/drawing/2014/main" id="{D951C1BD-917D-4661-A703-3F8A4A6D8731}"/>
              </a:ext>
            </a:extLst>
          </p:cNvPr>
          <p:cNvSpPr/>
          <p:nvPr/>
        </p:nvSpPr>
        <p:spPr>
          <a:xfrm>
            <a:off x="3627120" y="2194560"/>
            <a:ext cx="2468880" cy="246888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3EBA861F-EC5F-4A0B-A3EA-D3BB3CE66A64}"/>
              </a:ext>
            </a:extLst>
          </p:cNvPr>
          <p:cNvSpPr/>
          <p:nvPr/>
        </p:nvSpPr>
        <p:spPr>
          <a:xfrm>
            <a:off x="6754634" y="3395253"/>
            <a:ext cx="2468880" cy="24688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621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14237" y="290117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049340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64810" y="3147692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28800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61BDA56-860F-4A0F-9608-8D6BB6BCB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728"/>
            <a:ext cx="12191999" cy="642127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7CE49A26-E6E1-4C95-936B-2254F34380B1}"/>
              </a:ext>
            </a:extLst>
          </p:cNvPr>
          <p:cNvSpPr txBox="1"/>
          <p:nvPr/>
        </p:nvSpPr>
        <p:spPr>
          <a:xfrm>
            <a:off x="1701530" y="941388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CỨU LẤY CÁ VOI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CF0F18C-AEA5-4799-8938-6A710C8027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0"/>
          <a:stretch/>
        </p:blipFill>
        <p:spPr>
          <a:xfrm rot="21335682">
            <a:off x="5376393" y="3276310"/>
            <a:ext cx="3440522" cy="2949166"/>
          </a:xfrm>
          <a:prstGeom prst="rect">
            <a:avLst/>
          </a:prstGeom>
        </p:spPr>
      </p:pic>
      <p:pic>
        <p:nvPicPr>
          <p:cNvPr id="7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C2E1B946-B54D-4AD6-9C1F-3727C39D6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91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DF261FB-CE25-42E0-B958-9489BF966F7D}"/>
              </a:ext>
            </a:extLst>
          </p:cNvPr>
          <p:cNvSpPr/>
          <p:nvPr/>
        </p:nvSpPr>
        <p:spPr>
          <a:xfrm>
            <a:off x="0" y="429490"/>
            <a:ext cx="12192000" cy="64146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7AA7C7D5-FC1D-4312-AAC0-18C12DDB751F}"/>
              </a:ext>
            </a:extLst>
          </p:cNvPr>
          <p:cNvSpPr/>
          <p:nvPr/>
        </p:nvSpPr>
        <p:spPr>
          <a:xfrm rot="20914512">
            <a:off x="6478282" y="4264069"/>
            <a:ext cx="4074289" cy="2088107"/>
          </a:xfrm>
          <a:prstGeom prst="rect">
            <a:avLst/>
          </a:prstGeom>
          <a:solidFill>
            <a:srgbClr val="5B9BD5">
              <a:lumMod val="75000"/>
            </a:srgbClr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1" name="Heart 14">
            <a:extLst>
              <a:ext uri="{FF2B5EF4-FFF2-40B4-BE49-F238E27FC236}">
                <a16:creationId xmlns:a16="http://schemas.microsoft.com/office/drawing/2014/main" id="{3CC0C7A9-8090-499B-8943-F9F7D29BCF6B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7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807149B4-519A-401B-B457-C18092731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382EF62-7C69-42F6-BE12-CE1FD5576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34" y="531389"/>
            <a:ext cx="4732899" cy="298702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D72BA6EC-FDB5-4C10-B3D0-599AF1B95CBA}"/>
              </a:ext>
            </a:extLst>
          </p:cNvPr>
          <p:cNvSpPr txBox="1"/>
          <p:nvPr/>
        </p:nvSpPr>
        <p:spPr>
          <a:xfrm>
            <a:off x="723047" y="615851"/>
            <a:ext cx="473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highlight>
                  <a:srgbClr val="00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dirty="0">
                <a:solidFill>
                  <a:prstClr val="white"/>
                </a:solidFill>
                <a:highlight>
                  <a:srgbClr val="00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prstClr val="white"/>
                </a:solidFill>
                <a:highlight>
                  <a:srgbClr val="00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dirty="0">
                <a:solidFill>
                  <a:prstClr val="white"/>
                </a:solidFill>
                <a:highlight>
                  <a:srgbClr val="00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prstClr val="white"/>
                </a:solidFill>
                <a:highlight>
                  <a:srgbClr val="00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29E5A2B-2F2F-4028-B6CB-267E5F7330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671"/>
          <a:stretch/>
        </p:blipFill>
        <p:spPr>
          <a:xfrm>
            <a:off x="6569128" y="539650"/>
            <a:ext cx="5111049" cy="299092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TextBox 27">
            <a:extLst>
              <a:ext uri="{FF2B5EF4-FFF2-40B4-BE49-F238E27FC236}">
                <a16:creationId xmlns:a16="http://schemas.microsoft.com/office/drawing/2014/main" id="{EEDB886F-8894-44F7-8A6B-CB60D0D3E542}"/>
              </a:ext>
            </a:extLst>
          </p:cNvPr>
          <p:cNvSpPr txBox="1"/>
          <p:nvPr/>
        </p:nvSpPr>
        <p:spPr>
          <a:xfrm>
            <a:off x="6569128" y="599994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highlight>
                  <a:srgbClr val="00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8CC4DDB9-1AEC-44E3-88FC-4CF1E83CC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711" y="3677411"/>
            <a:ext cx="4776743" cy="30575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TextBox 30">
            <a:extLst>
              <a:ext uri="{FF2B5EF4-FFF2-40B4-BE49-F238E27FC236}">
                <a16:creationId xmlns:a16="http://schemas.microsoft.com/office/drawing/2014/main" id="{1F1F1B71-9657-4E5C-B401-C5B42C81C7D8}"/>
              </a:ext>
            </a:extLst>
          </p:cNvPr>
          <p:cNvSpPr txBox="1"/>
          <p:nvPr/>
        </p:nvSpPr>
        <p:spPr>
          <a:xfrm>
            <a:off x="656634" y="3730579"/>
            <a:ext cx="4915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highlight>
                  <a:srgbClr val="00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</p:spTree>
    <p:extLst>
      <p:ext uri="{BB962C8B-B14F-4D97-AF65-F5344CB8AC3E}">
        <p14:creationId xmlns:p14="http://schemas.microsoft.com/office/powerpoint/2010/main" val="4281164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1" grpId="1" animBg="1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C90818F-C0B8-4980-B40E-90A4C188320F}"/>
              </a:ext>
            </a:extLst>
          </p:cNvPr>
          <p:cNvGrpSpPr/>
          <p:nvPr/>
        </p:nvGrpSpPr>
        <p:grpSpPr>
          <a:xfrm>
            <a:off x="-529" y="399901"/>
            <a:ext cx="12192529" cy="6458099"/>
            <a:chOff x="-529" y="399901"/>
            <a:chExt cx="12192529" cy="645809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ED5210EE-CA56-4479-800A-EDF79F70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99901"/>
              <a:ext cx="12192529" cy="6458099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4FFEE78-C46E-4937-8C34-99C9D25F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5" b="37050"/>
            <a:stretch/>
          </p:blipFill>
          <p:spPr>
            <a:xfrm>
              <a:off x="4724401" y="2655775"/>
              <a:ext cx="4743450" cy="1546449"/>
            </a:xfrm>
            <a:prstGeom prst="rect">
              <a:avLst/>
            </a:prstGeom>
          </p:spPr>
        </p:pic>
      </p:grpSp>
      <p:grpSp>
        <p:nvGrpSpPr>
          <p:cNvPr id="7" name="Group 35">
            <a:extLst>
              <a:ext uri="{FF2B5EF4-FFF2-40B4-BE49-F238E27FC236}">
                <a16:creationId xmlns:a16="http://schemas.microsoft.com/office/drawing/2014/main" id="{DC531775-D879-4D06-8870-1BF14EA9C7DE}"/>
              </a:ext>
            </a:extLst>
          </p:cNvPr>
          <p:cNvGrpSpPr/>
          <p:nvPr/>
        </p:nvGrpSpPr>
        <p:grpSpPr>
          <a:xfrm>
            <a:off x="0" y="594815"/>
            <a:ext cx="6980525" cy="1963457"/>
            <a:chOff x="0" y="41007"/>
            <a:chExt cx="6980525" cy="2525824"/>
          </a:xfrm>
        </p:grpSpPr>
        <p:pic>
          <p:nvPicPr>
            <p:cNvPr id="8" name="Picture 34">
              <a:extLst>
                <a:ext uri="{FF2B5EF4-FFF2-40B4-BE49-F238E27FC236}">
                  <a16:creationId xmlns:a16="http://schemas.microsoft.com/office/drawing/2014/main" id="{B4938E92-B35D-47D1-9F6E-01204AA89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9" name="TextBox 41">
              <a:extLst>
                <a:ext uri="{FF2B5EF4-FFF2-40B4-BE49-F238E27FC236}">
                  <a16:creationId xmlns:a16="http://schemas.microsoft.com/office/drawing/2014/main" id="{7EA57218-0314-4788-A4A4-E4EBBB3F152C}"/>
                </a:ext>
              </a:extLst>
            </p:cNvPr>
            <p:cNvSpPr txBox="1"/>
            <p:nvPr/>
          </p:nvSpPr>
          <p:spPr>
            <a:xfrm>
              <a:off x="397934" y="547595"/>
              <a:ext cx="6490081" cy="201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tay </a:t>
              </a: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như </a:t>
              </a: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chân ?</a:t>
              </a:r>
              <a:endParaRPr lang="en-US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endParaRPr lang="en-US" sz="3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9AC010B9-4FDE-48B2-BF21-46591FF39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1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D24B9B89-BBB6-4F46-A7E5-6587C19B5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12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0CB2CE18-2970-47B1-AE5D-ACC7997ED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3" name="Picture 83">
            <a:extLst>
              <a:ext uri="{FF2B5EF4-FFF2-40B4-BE49-F238E27FC236}">
                <a16:creationId xmlns:a16="http://schemas.microsoft.com/office/drawing/2014/main" id="{9F4B78B0-1514-4AAD-A900-AC386A5547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EED216C-9C1E-40DF-B75C-D4FB0FE84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380" y="3152670"/>
            <a:ext cx="4519553" cy="3110515"/>
          </a:xfrm>
          <a:prstGeom prst="rect">
            <a:avLst/>
          </a:prstGeom>
        </p:spPr>
      </p:pic>
      <p:pic>
        <p:nvPicPr>
          <p:cNvPr id="15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909E1379-2F55-4EF3-A4FC-F94EB7F4AF4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0B6D506-4A1E-46E0-A1A7-B39881F294F6}"/>
              </a:ext>
            </a:extLst>
          </p:cNvPr>
          <p:cNvGrpSpPr/>
          <p:nvPr/>
        </p:nvGrpSpPr>
        <p:grpSpPr>
          <a:xfrm>
            <a:off x="8355337" y="468312"/>
            <a:ext cx="4472893" cy="2375105"/>
            <a:chOff x="7375784" y="611023"/>
            <a:chExt cx="6133215" cy="3300460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67F565C0-7B9C-47C4-AC20-85EB3C5F5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36"/>
            <a:stretch/>
          </p:blipFill>
          <p:spPr>
            <a:xfrm rot="225210">
              <a:off x="7375784" y="611023"/>
              <a:ext cx="6133215" cy="3300460"/>
            </a:xfrm>
            <a:prstGeom prst="rect">
              <a:avLst/>
            </a:prstGeom>
          </p:spPr>
        </p:pic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A5F8124C-E568-4CFD-8FAF-5C75A2A727F0}"/>
                </a:ext>
              </a:extLst>
            </p:cNvPr>
            <p:cNvSpPr txBox="1"/>
            <p:nvPr/>
          </p:nvSpPr>
          <p:spPr>
            <a:xfrm>
              <a:off x="8611262" y="895279"/>
              <a:ext cx="3750824" cy="727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28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vi-VN" sz="28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nhau</a:t>
              </a:r>
              <a:endParaRPr lang="en-US" sz="28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" name="Rectangle: Rounded Corners 45">
            <a:extLst>
              <a:ext uri="{FF2B5EF4-FFF2-40B4-BE49-F238E27FC236}">
                <a16:creationId xmlns:a16="http://schemas.microsoft.com/office/drawing/2014/main" id="{C6535026-A651-4A35-BAD0-3AE272F738D1}"/>
              </a:ext>
            </a:extLst>
          </p:cNvPr>
          <p:cNvSpPr/>
          <p:nvPr/>
        </p:nvSpPr>
        <p:spPr>
          <a:xfrm>
            <a:off x="4098516" y="6006102"/>
            <a:ext cx="2789499" cy="554490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D1F122F0-9C32-4E4C-B76A-86D5560AA470}"/>
              </a:ext>
            </a:extLst>
          </p:cNvPr>
          <p:cNvGrpSpPr/>
          <p:nvPr/>
        </p:nvGrpSpPr>
        <p:grpSpPr>
          <a:xfrm>
            <a:off x="6888015" y="2096047"/>
            <a:ext cx="7952523" cy="5200258"/>
            <a:chOff x="4241724" y="2966967"/>
            <a:chExt cx="7952523" cy="3898220"/>
          </a:xfrm>
        </p:grpSpPr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1961B914-C613-4805-BA08-2C7FA75E0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59091" y="2966967"/>
              <a:ext cx="3522962" cy="3053667"/>
            </a:xfrm>
            <a:prstGeom prst="rect">
              <a:avLst/>
            </a:prstGeom>
          </p:spPr>
        </p:pic>
        <p:pic>
          <p:nvPicPr>
            <p:cNvPr id="24" name="Picture 20">
              <a:extLst>
                <a:ext uri="{FF2B5EF4-FFF2-40B4-BE49-F238E27FC236}">
                  <a16:creationId xmlns:a16="http://schemas.microsoft.com/office/drawing/2014/main" id="{45F54AFD-DDC1-4C02-AF1D-744746ABD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41724" y="3761795"/>
              <a:ext cx="7952523" cy="310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1180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0.01666 L -0.06016 0.0097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C90818F-C0B8-4980-B40E-90A4C188320F}"/>
              </a:ext>
            </a:extLst>
          </p:cNvPr>
          <p:cNvGrpSpPr/>
          <p:nvPr/>
        </p:nvGrpSpPr>
        <p:grpSpPr>
          <a:xfrm>
            <a:off x="-529" y="399901"/>
            <a:ext cx="12192529" cy="6458099"/>
            <a:chOff x="-529" y="399901"/>
            <a:chExt cx="12192529" cy="645809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ED5210EE-CA56-4479-800A-EDF79F70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99901"/>
              <a:ext cx="12192529" cy="6458099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4FFEE78-C46E-4937-8C34-99C9D25F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5" b="37050"/>
            <a:stretch/>
          </p:blipFill>
          <p:spPr>
            <a:xfrm>
              <a:off x="4724401" y="2655775"/>
              <a:ext cx="4743450" cy="1546449"/>
            </a:xfrm>
            <a:prstGeom prst="rect">
              <a:avLst/>
            </a:prstGeom>
          </p:spPr>
        </p:pic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B17B69E2-1E24-4E67-891A-C0F653454AED}"/>
              </a:ext>
            </a:extLst>
          </p:cNvPr>
          <p:cNvGrpSpPr/>
          <p:nvPr/>
        </p:nvGrpSpPr>
        <p:grpSpPr>
          <a:xfrm>
            <a:off x="1" y="594815"/>
            <a:ext cx="7624071" cy="1933576"/>
            <a:chOff x="0" y="41007"/>
            <a:chExt cx="8672303" cy="2487384"/>
          </a:xfrm>
        </p:grpSpPr>
        <p:pic>
          <p:nvPicPr>
            <p:cNvPr id="7" name="Picture 34">
              <a:extLst>
                <a:ext uri="{FF2B5EF4-FFF2-40B4-BE49-F238E27FC236}">
                  <a16:creationId xmlns:a16="http://schemas.microsoft.com/office/drawing/2014/main" id="{9D783E40-05EA-4083-ABC8-BF574BAF4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66950121-FD80-4B72-840E-36F8AF5721C8}"/>
                </a:ext>
              </a:extLst>
            </p:cNvPr>
            <p:cNvSpPr txBox="1"/>
            <p:nvPr/>
          </p:nvSpPr>
          <p:spPr>
            <a:xfrm>
              <a:off x="2487648" y="794491"/>
              <a:ext cx="6184655" cy="1425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40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3</a:t>
              </a:r>
              <a:r>
                <a:rPr lang="vi-VN" sz="3200" dirty="0">
                  <a:solidFill>
                    <a:srgbClr val="0070C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….. </a:t>
              </a:r>
              <a:r>
                <a:rPr lang="vi-VN" sz="340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5</a:t>
              </a:r>
              <a:r>
                <a:rPr lang="vi-VN" sz="3200" dirty="0">
                  <a:solidFill>
                    <a:srgbClr val="0070C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  <a:endParaRPr lang="en-US" sz="32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32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6C5CEC47-F0E8-485C-9AD1-309A210DC5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449C4B-A3F2-42FB-965A-4CF6FBB02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11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045C3ADF-21AE-45EB-AACA-2AB6EE7608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2" name="Picture 83">
            <a:extLst>
              <a:ext uri="{FF2B5EF4-FFF2-40B4-BE49-F238E27FC236}">
                <a16:creationId xmlns:a16="http://schemas.microsoft.com/office/drawing/2014/main" id="{67116937-21C5-48C6-9BF9-CAD71C1DC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A343F18-FD82-44F0-8763-2AE9374FC1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654" y="3752213"/>
            <a:ext cx="3931630" cy="2705886"/>
          </a:xfrm>
          <a:prstGeom prst="rect">
            <a:avLst/>
          </a:prstGeom>
        </p:spPr>
      </p:pic>
      <p:pic>
        <p:nvPicPr>
          <p:cNvPr id="14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A83E2CE5-4C2B-4EE8-9187-2F998DECADA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62267450-4BCA-4E61-841C-6E8FBB693649}"/>
              </a:ext>
            </a:extLst>
          </p:cNvPr>
          <p:cNvGrpSpPr/>
          <p:nvPr/>
        </p:nvGrpSpPr>
        <p:grpSpPr>
          <a:xfrm>
            <a:off x="8181597" y="400380"/>
            <a:ext cx="4010402" cy="2195632"/>
            <a:chOff x="7632979" y="-60500"/>
            <a:chExt cx="4854747" cy="259791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81C9F497-D1BF-45B7-9FD7-D0D0FEBFA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88"/>
            <a:stretch/>
          </p:blipFill>
          <p:spPr>
            <a:xfrm rot="225210">
              <a:off x="7632979" y="-60500"/>
              <a:ext cx="4513086" cy="2597918"/>
            </a:xfrm>
            <a:prstGeom prst="rect">
              <a:avLst/>
            </a:prstGeom>
          </p:spPr>
        </p:pic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7F029262-78DC-4266-A587-C69257A4ECE8}"/>
                </a:ext>
              </a:extLst>
            </p:cNvPr>
            <p:cNvSpPr txBox="1"/>
            <p:nvPr/>
          </p:nvSpPr>
          <p:spPr>
            <a:xfrm>
              <a:off x="8736902" y="83855"/>
              <a:ext cx="3750824" cy="691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200" b="1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3 &lt; 5</a:t>
              </a:r>
              <a:r>
                <a:rPr lang="en-US" sz="3200" b="1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</a:p>
          </p:txBody>
        </p:sp>
      </p:grpSp>
      <p:sp>
        <p:nvSpPr>
          <p:cNvPr id="18" name="Rectangle: Rounded Corners 16">
            <a:extLst>
              <a:ext uri="{FF2B5EF4-FFF2-40B4-BE49-F238E27FC236}">
                <a16:creationId xmlns:a16="http://schemas.microsoft.com/office/drawing/2014/main" id="{2746D41D-E9DD-44A9-86A1-855F0CB59156}"/>
              </a:ext>
            </a:extLst>
          </p:cNvPr>
          <p:cNvSpPr/>
          <p:nvPr/>
        </p:nvSpPr>
        <p:spPr>
          <a:xfrm>
            <a:off x="3909236" y="6188449"/>
            <a:ext cx="2789499" cy="554490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 SỐ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8632D06-2D84-4EF1-A6DA-C676419224DB}"/>
              </a:ext>
            </a:extLst>
          </p:cNvPr>
          <p:cNvGrpSpPr/>
          <p:nvPr/>
        </p:nvGrpSpPr>
        <p:grpSpPr>
          <a:xfrm>
            <a:off x="6888015" y="2096047"/>
            <a:ext cx="7952523" cy="5200258"/>
            <a:chOff x="4241724" y="2966967"/>
            <a:chExt cx="7952523" cy="3898220"/>
          </a:xfrm>
        </p:grpSpPr>
        <p:pic>
          <p:nvPicPr>
            <p:cNvPr id="22" name="Picture 20">
              <a:extLst>
                <a:ext uri="{FF2B5EF4-FFF2-40B4-BE49-F238E27FC236}">
                  <a16:creationId xmlns:a16="http://schemas.microsoft.com/office/drawing/2014/main" id="{EF90C02F-DD77-4D32-8005-26E7967C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59091" y="2966967"/>
              <a:ext cx="3522962" cy="3053667"/>
            </a:xfrm>
            <a:prstGeom prst="rect">
              <a:avLst/>
            </a:prstGeom>
          </p:spPr>
        </p:pic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FFA1C5C7-D6F9-4CA6-B4C8-EFBC3C69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41724" y="3761795"/>
              <a:ext cx="7952523" cy="310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635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0.01666 L -0.06836 0.0097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C90818F-C0B8-4980-B40E-90A4C188320F}"/>
              </a:ext>
            </a:extLst>
          </p:cNvPr>
          <p:cNvGrpSpPr/>
          <p:nvPr/>
        </p:nvGrpSpPr>
        <p:grpSpPr>
          <a:xfrm>
            <a:off x="-529" y="399901"/>
            <a:ext cx="12192529" cy="6458099"/>
            <a:chOff x="-529" y="399901"/>
            <a:chExt cx="12192529" cy="645809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ED5210EE-CA56-4479-800A-EDF79F70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99901"/>
              <a:ext cx="12192529" cy="6458099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4FFEE78-C46E-4937-8C34-99C9D25F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5" b="37050"/>
            <a:stretch/>
          </p:blipFill>
          <p:spPr>
            <a:xfrm>
              <a:off x="4724401" y="2655775"/>
              <a:ext cx="4743450" cy="1546449"/>
            </a:xfrm>
            <a:prstGeom prst="rect">
              <a:avLst/>
            </a:prstGeom>
          </p:spPr>
        </p:pic>
      </p:grpSp>
      <p:grpSp>
        <p:nvGrpSpPr>
          <p:cNvPr id="19" name="Group 35">
            <a:extLst>
              <a:ext uri="{FF2B5EF4-FFF2-40B4-BE49-F238E27FC236}">
                <a16:creationId xmlns:a16="http://schemas.microsoft.com/office/drawing/2014/main" id="{2D6F186F-4754-47FE-B0A2-71DBE2149151}"/>
              </a:ext>
            </a:extLst>
          </p:cNvPr>
          <p:cNvGrpSpPr/>
          <p:nvPr/>
        </p:nvGrpSpPr>
        <p:grpSpPr>
          <a:xfrm>
            <a:off x="0" y="594815"/>
            <a:ext cx="6980525" cy="1933575"/>
            <a:chOff x="0" y="41007"/>
            <a:chExt cx="6980525" cy="2487384"/>
          </a:xfrm>
        </p:grpSpPr>
        <p:pic>
          <p:nvPicPr>
            <p:cNvPr id="20" name="Picture 34">
              <a:extLst>
                <a:ext uri="{FF2B5EF4-FFF2-40B4-BE49-F238E27FC236}">
                  <a16:creationId xmlns:a16="http://schemas.microsoft.com/office/drawing/2014/main" id="{24E4F0E8-B484-4738-8684-7F2E25018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C97B54D5-3C46-4F9B-BAEB-EDD179CE3170}"/>
                </a:ext>
              </a:extLst>
            </p:cNvPr>
            <p:cNvSpPr txBox="1"/>
            <p:nvPr/>
          </p:nvSpPr>
          <p:spPr>
            <a:xfrm>
              <a:off x="477207" y="367534"/>
              <a:ext cx="6184655" cy="2019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Số </a:t>
              </a:r>
              <a:r>
                <a:rPr lang="en-US" sz="3200" dirty="0" err="1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miệng</a:t>
              </a:r>
              <a:r>
                <a:rPr lang="vi-VN" sz="3200" dirty="0">
                  <a:solidFill>
                    <a:srgbClr val="0070C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của mỗi người như thế nào với số mắt ?</a:t>
              </a:r>
              <a:endParaRPr lang="en-US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endParaRPr lang="en-US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2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24049BB2-9B52-4C55-8CC5-9348A6CC76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23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E05AD5C1-5BE2-46BC-BEAE-B157CF3CB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24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7FC3A444-4B74-4A3A-A1C2-1361AE5EEF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25" name="Picture 83">
            <a:extLst>
              <a:ext uri="{FF2B5EF4-FFF2-40B4-BE49-F238E27FC236}">
                <a16:creationId xmlns:a16="http://schemas.microsoft.com/office/drawing/2014/main" id="{6C84D1C7-078A-453E-AB9F-3A7B473A2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34FE476-5BAD-46D4-BE15-3475C9BBE2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9534" y="3494274"/>
            <a:ext cx="4023205" cy="2768911"/>
          </a:xfrm>
          <a:prstGeom prst="rect">
            <a:avLst/>
          </a:prstGeom>
        </p:spPr>
      </p:pic>
      <p:pic>
        <p:nvPicPr>
          <p:cNvPr id="27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8D53DC70-63B5-48DA-B975-CFD4AC41C75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28" name="Group 15">
            <a:extLst>
              <a:ext uri="{FF2B5EF4-FFF2-40B4-BE49-F238E27FC236}">
                <a16:creationId xmlns:a16="http://schemas.microsoft.com/office/drawing/2014/main" id="{91731407-9BBC-494A-92D6-19DB97AA50E5}"/>
              </a:ext>
            </a:extLst>
          </p:cNvPr>
          <p:cNvGrpSpPr/>
          <p:nvPr/>
        </p:nvGrpSpPr>
        <p:grpSpPr>
          <a:xfrm>
            <a:off x="8271787" y="473465"/>
            <a:ext cx="4161334" cy="2218999"/>
            <a:chOff x="7408696" y="-60551"/>
            <a:chExt cx="4962132" cy="2646018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5775FEC4-D884-44D2-B020-622F0B507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90"/>
            <a:stretch/>
          </p:blipFill>
          <p:spPr>
            <a:xfrm rot="225210">
              <a:off x="7408696" y="-60551"/>
              <a:ext cx="4962132" cy="2646018"/>
            </a:xfrm>
            <a:prstGeom prst="rect">
              <a:avLst/>
            </a:prstGeom>
          </p:spPr>
        </p:pic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2EB3BF83-1024-45CF-A4F7-E7FB283C7211}"/>
                </a:ext>
              </a:extLst>
            </p:cNvPr>
            <p:cNvSpPr txBox="1"/>
            <p:nvPr/>
          </p:nvSpPr>
          <p:spPr>
            <a:xfrm>
              <a:off x="8516887" y="-4969"/>
              <a:ext cx="3750825" cy="69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2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Ít</a:t>
              </a:r>
              <a:r>
                <a:rPr lang="vi-VN" sz="32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hơn</a:t>
              </a:r>
              <a:endParaRPr lang="en-US" sz="32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Rectangle: Rounded Corners 16">
            <a:extLst>
              <a:ext uri="{FF2B5EF4-FFF2-40B4-BE49-F238E27FC236}">
                <a16:creationId xmlns:a16="http://schemas.microsoft.com/office/drawing/2014/main" id="{D450F535-13A1-4A75-AC7D-CCDFC664F4A1}"/>
              </a:ext>
            </a:extLst>
          </p:cNvPr>
          <p:cNvSpPr/>
          <p:nvPr/>
        </p:nvSpPr>
        <p:spPr>
          <a:xfrm>
            <a:off x="4030194" y="6124132"/>
            <a:ext cx="2789499" cy="554490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 SỐ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611C5530-118B-4883-B4E8-4A63DD5F4985}"/>
              </a:ext>
            </a:extLst>
          </p:cNvPr>
          <p:cNvGrpSpPr/>
          <p:nvPr/>
        </p:nvGrpSpPr>
        <p:grpSpPr>
          <a:xfrm>
            <a:off x="6888015" y="2096047"/>
            <a:ext cx="7952523" cy="5200258"/>
            <a:chOff x="4241724" y="2966967"/>
            <a:chExt cx="7952523" cy="3898220"/>
          </a:xfrm>
        </p:grpSpPr>
        <p:pic>
          <p:nvPicPr>
            <p:cNvPr id="35" name="Picture 20">
              <a:extLst>
                <a:ext uri="{FF2B5EF4-FFF2-40B4-BE49-F238E27FC236}">
                  <a16:creationId xmlns:a16="http://schemas.microsoft.com/office/drawing/2014/main" id="{81919DD1-CDFA-4B11-B34A-5775F679D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59091" y="2966967"/>
              <a:ext cx="3522962" cy="3053667"/>
            </a:xfrm>
            <a:prstGeom prst="rect">
              <a:avLst/>
            </a:prstGeom>
          </p:spPr>
        </p:pic>
        <p:pic>
          <p:nvPicPr>
            <p:cNvPr id="36" name="Picture 20">
              <a:extLst>
                <a:ext uri="{FF2B5EF4-FFF2-40B4-BE49-F238E27FC236}">
                  <a16:creationId xmlns:a16="http://schemas.microsoft.com/office/drawing/2014/main" id="{628E61EF-353C-4BCC-945D-0D8456152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41724" y="3761795"/>
              <a:ext cx="7952523" cy="310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881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0833 L -0.13477 0.0180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C90818F-C0B8-4980-B40E-90A4C188320F}"/>
              </a:ext>
            </a:extLst>
          </p:cNvPr>
          <p:cNvGrpSpPr/>
          <p:nvPr/>
        </p:nvGrpSpPr>
        <p:grpSpPr>
          <a:xfrm>
            <a:off x="-8226" y="394125"/>
            <a:ext cx="12192529" cy="6458099"/>
            <a:chOff x="-529" y="399901"/>
            <a:chExt cx="12192529" cy="645809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ED5210EE-CA56-4479-800A-EDF79F70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99901"/>
              <a:ext cx="12192529" cy="6458099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4FFEE78-C46E-4937-8C34-99C9D25F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5" b="37050"/>
            <a:stretch/>
          </p:blipFill>
          <p:spPr>
            <a:xfrm>
              <a:off x="4724401" y="2655775"/>
              <a:ext cx="4743450" cy="1546449"/>
            </a:xfrm>
            <a:prstGeom prst="rect">
              <a:avLst/>
            </a:prstGeom>
          </p:spPr>
        </p:pic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C0713350-5B12-4098-A471-D3502414156D}"/>
              </a:ext>
            </a:extLst>
          </p:cNvPr>
          <p:cNvGrpSpPr/>
          <p:nvPr/>
        </p:nvGrpSpPr>
        <p:grpSpPr>
          <a:xfrm>
            <a:off x="1" y="594815"/>
            <a:ext cx="8715244" cy="1933575"/>
            <a:chOff x="0" y="41007"/>
            <a:chExt cx="9337843" cy="2487384"/>
          </a:xfrm>
        </p:grpSpPr>
        <p:pic>
          <p:nvPicPr>
            <p:cNvPr id="7" name="Picture 34">
              <a:extLst>
                <a:ext uri="{FF2B5EF4-FFF2-40B4-BE49-F238E27FC236}">
                  <a16:creationId xmlns:a16="http://schemas.microsoft.com/office/drawing/2014/main" id="{7426F74E-CE83-4729-83BE-15E14355E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B429D90C-F2D0-46C2-9C14-0A56A26DA3C0}"/>
                </a:ext>
              </a:extLst>
            </p:cNvPr>
            <p:cNvSpPr txBox="1"/>
            <p:nvPr/>
          </p:nvSpPr>
          <p:spPr>
            <a:xfrm>
              <a:off x="3153188" y="774715"/>
              <a:ext cx="6184655" cy="158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80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4</a:t>
              </a:r>
              <a:r>
                <a:rPr lang="vi-VN" sz="3600" dirty="0">
                  <a:solidFill>
                    <a:srgbClr val="0070C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….. </a:t>
              </a:r>
              <a:r>
                <a:rPr lang="vi-VN" sz="380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1</a:t>
              </a:r>
              <a:r>
                <a:rPr lang="vi-VN" sz="3600" dirty="0">
                  <a:solidFill>
                    <a:srgbClr val="0070C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  <a:endParaRPr lang="en-US" sz="36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36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B40268C5-FEA5-4D87-A5EC-EEAA8FC0C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C079EEB3-2F38-4F4B-AD7B-1C843D767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11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19D3E5A3-F9A5-4517-826F-5097B585D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2" name="Picture 83">
            <a:extLst>
              <a:ext uri="{FF2B5EF4-FFF2-40B4-BE49-F238E27FC236}">
                <a16:creationId xmlns:a16="http://schemas.microsoft.com/office/drawing/2014/main" id="{65EB115F-DE41-4770-9BC8-9B2D45F44B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10D6EC69-CFCB-4FC1-A6D1-8B5C05C48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EBEA428B-4D79-4E01-820D-8B1919A428CD}"/>
              </a:ext>
            </a:extLst>
          </p:cNvPr>
          <p:cNvGrpSpPr/>
          <p:nvPr/>
        </p:nvGrpSpPr>
        <p:grpSpPr>
          <a:xfrm>
            <a:off x="8534111" y="671301"/>
            <a:ext cx="3765204" cy="1984473"/>
            <a:chOff x="7632391" y="-60464"/>
            <a:chExt cx="4714389" cy="2564455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1D0CE08F-FDD6-4A4B-AB12-3DE035A9B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30"/>
            <a:stretch/>
          </p:blipFill>
          <p:spPr>
            <a:xfrm rot="225210">
              <a:off x="7632391" y="-60464"/>
              <a:ext cx="4516281" cy="2564455"/>
            </a:xfrm>
            <a:prstGeom prst="rect">
              <a:avLst/>
            </a:prstGeom>
          </p:spPr>
        </p:pic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1530986-473C-45A4-ACF5-BA4E133E1317}"/>
                </a:ext>
              </a:extLst>
            </p:cNvPr>
            <p:cNvSpPr txBox="1"/>
            <p:nvPr/>
          </p:nvSpPr>
          <p:spPr>
            <a:xfrm>
              <a:off x="8595956" y="-30269"/>
              <a:ext cx="3750824" cy="755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200" b="1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4 &gt; 1</a:t>
              </a:r>
              <a:r>
                <a:rPr lang="en-US" sz="3200" b="1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</a:p>
          </p:txBody>
        </p:sp>
      </p:grpSp>
      <p:pic>
        <p:nvPicPr>
          <p:cNvPr id="18" name="Picture 16">
            <a:extLst>
              <a:ext uri="{FF2B5EF4-FFF2-40B4-BE49-F238E27FC236}">
                <a16:creationId xmlns:a16="http://schemas.microsoft.com/office/drawing/2014/main" id="{696287A9-391D-4D8F-8F41-3A0DA4C58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549" y="3873159"/>
            <a:ext cx="3645571" cy="2509010"/>
          </a:xfrm>
          <a:prstGeom prst="rect">
            <a:avLst/>
          </a:prstGeom>
        </p:spPr>
      </p:pic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FBD5783E-2120-4B9A-A632-E10B53A9674A}"/>
              </a:ext>
            </a:extLst>
          </p:cNvPr>
          <p:cNvSpPr/>
          <p:nvPr/>
        </p:nvSpPr>
        <p:spPr>
          <a:xfrm>
            <a:off x="4098516" y="6162742"/>
            <a:ext cx="2789499" cy="554490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9EDF1F1D-8A96-4C82-970F-82977856D4A1}"/>
              </a:ext>
            </a:extLst>
          </p:cNvPr>
          <p:cNvGrpSpPr/>
          <p:nvPr/>
        </p:nvGrpSpPr>
        <p:grpSpPr>
          <a:xfrm>
            <a:off x="6888015" y="2096047"/>
            <a:ext cx="7952523" cy="5200258"/>
            <a:chOff x="4241724" y="2966967"/>
            <a:chExt cx="7952523" cy="3898220"/>
          </a:xfrm>
        </p:grpSpPr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8BF6C7A8-5843-474A-9108-7EBB8C42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59091" y="2966967"/>
              <a:ext cx="3522962" cy="3053667"/>
            </a:xfrm>
            <a:prstGeom prst="rect">
              <a:avLst/>
            </a:prstGeom>
          </p:spPr>
        </p:pic>
        <p:pic>
          <p:nvPicPr>
            <p:cNvPr id="24" name="Picture 20">
              <a:extLst>
                <a:ext uri="{FF2B5EF4-FFF2-40B4-BE49-F238E27FC236}">
                  <a16:creationId xmlns:a16="http://schemas.microsoft.com/office/drawing/2014/main" id="{17D2C412-F919-4E91-B837-3E74C4915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41724" y="3761795"/>
              <a:ext cx="7952523" cy="310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1335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-2.22222E-6 L -0.17891 0.0143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C90818F-C0B8-4980-B40E-90A4C188320F}"/>
              </a:ext>
            </a:extLst>
          </p:cNvPr>
          <p:cNvGrpSpPr/>
          <p:nvPr/>
        </p:nvGrpSpPr>
        <p:grpSpPr>
          <a:xfrm>
            <a:off x="-529" y="399901"/>
            <a:ext cx="12192529" cy="6458099"/>
            <a:chOff x="-529" y="399901"/>
            <a:chExt cx="12192529" cy="645809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ED5210EE-CA56-4479-800A-EDF79F70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9" y="399901"/>
              <a:ext cx="12192529" cy="6458099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4FFEE78-C46E-4937-8C34-99C9D25F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5" b="37050"/>
            <a:stretch/>
          </p:blipFill>
          <p:spPr>
            <a:xfrm>
              <a:off x="4724401" y="2655775"/>
              <a:ext cx="4743450" cy="1546449"/>
            </a:xfrm>
            <a:prstGeom prst="rect">
              <a:avLst/>
            </a:prstGeom>
          </p:spPr>
        </p:pic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C4F97E1D-57EE-488B-8649-9BC7EE528F50}"/>
              </a:ext>
            </a:extLst>
          </p:cNvPr>
          <p:cNvGrpSpPr/>
          <p:nvPr/>
        </p:nvGrpSpPr>
        <p:grpSpPr>
          <a:xfrm>
            <a:off x="1" y="594815"/>
            <a:ext cx="7935368" cy="1933576"/>
            <a:chOff x="0" y="41007"/>
            <a:chExt cx="8718768" cy="2487384"/>
          </a:xfrm>
        </p:grpSpPr>
        <p:pic>
          <p:nvPicPr>
            <p:cNvPr id="7" name="Picture 34">
              <a:extLst>
                <a:ext uri="{FF2B5EF4-FFF2-40B4-BE49-F238E27FC236}">
                  <a16:creationId xmlns:a16="http://schemas.microsoft.com/office/drawing/2014/main" id="{D17B3702-9C87-4B6E-8148-B5A3E379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30C53AA1-8503-4736-872F-950F3C56DED5}"/>
                </a:ext>
              </a:extLst>
            </p:cNvPr>
            <p:cNvSpPr txBox="1"/>
            <p:nvPr/>
          </p:nvSpPr>
          <p:spPr>
            <a:xfrm>
              <a:off x="2534114" y="674433"/>
              <a:ext cx="6184654" cy="158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80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6</a:t>
              </a:r>
              <a:r>
                <a:rPr lang="vi-VN" sz="3600" dirty="0">
                  <a:solidFill>
                    <a:srgbClr val="0070C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…. </a:t>
              </a:r>
              <a:r>
                <a:rPr lang="vi-VN" sz="380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6</a:t>
              </a:r>
              <a:r>
                <a:rPr lang="vi-VN" sz="3600" dirty="0">
                  <a:solidFill>
                    <a:srgbClr val="0070C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? </a:t>
              </a:r>
              <a:endParaRPr lang="en-US" sz="36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36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D0171351-5F10-4DCA-9253-DDBB5343C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AA9E83A-B310-466F-8235-F2E00486D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11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4721BC7F-679F-4C10-9F80-989AAB92D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2" name="Picture 83">
            <a:extLst>
              <a:ext uri="{FF2B5EF4-FFF2-40B4-BE49-F238E27FC236}">
                <a16:creationId xmlns:a16="http://schemas.microsoft.com/office/drawing/2014/main" id="{0AEA9787-4FE5-4CB8-A2FE-CB1003E5F6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EE472BF0-1FEB-44FB-BD8E-37E91638B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4" name="Group 15">
            <a:extLst>
              <a:ext uri="{FF2B5EF4-FFF2-40B4-BE49-F238E27FC236}">
                <a16:creationId xmlns:a16="http://schemas.microsoft.com/office/drawing/2014/main" id="{9061BAFE-16FF-4490-8B97-239A3669DAFD}"/>
              </a:ext>
            </a:extLst>
          </p:cNvPr>
          <p:cNvGrpSpPr/>
          <p:nvPr/>
        </p:nvGrpSpPr>
        <p:grpSpPr>
          <a:xfrm>
            <a:off x="8145339" y="434256"/>
            <a:ext cx="3807059" cy="1895085"/>
            <a:chOff x="7653005" y="-60537"/>
            <a:chExt cx="4766267" cy="2633421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62D18120-C945-4D31-B3C9-F18DE346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82"/>
            <a:stretch/>
          </p:blipFill>
          <p:spPr>
            <a:xfrm rot="225210">
              <a:off x="7653005" y="-60537"/>
              <a:ext cx="4470596" cy="2633421"/>
            </a:xfrm>
            <a:prstGeom prst="rect">
              <a:avLst/>
            </a:prstGeom>
          </p:spPr>
        </p:pic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96F6AAE7-49F6-480D-BCE5-E59AB6FC8423}"/>
                </a:ext>
              </a:extLst>
            </p:cNvPr>
            <p:cNvSpPr txBox="1"/>
            <p:nvPr/>
          </p:nvSpPr>
          <p:spPr>
            <a:xfrm>
              <a:off x="8668447" y="30215"/>
              <a:ext cx="3750825" cy="81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200" b="1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6 = 6 </a:t>
              </a:r>
              <a:endParaRPr lang="en-US" sz="3200" b="1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3225EED-596E-4A51-8F5B-63C7B4E2D2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21" y="3372944"/>
            <a:ext cx="3594177" cy="247363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0468FB2-636F-47FA-A2DD-D20622C713B2}"/>
              </a:ext>
            </a:extLst>
          </p:cNvPr>
          <p:cNvSpPr/>
          <p:nvPr/>
        </p:nvSpPr>
        <p:spPr>
          <a:xfrm>
            <a:off x="3440659" y="6056147"/>
            <a:ext cx="2789499" cy="554490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19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B023B9C7-E688-407C-8605-04F3E4847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6564798C-CD92-43BA-A091-434422F922FB}"/>
              </a:ext>
            </a:extLst>
          </p:cNvPr>
          <p:cNvGrpSpPr/>
          <p:nvPr/>
        </p:nvGrpSpPr>
        <p:grpSpPr>
          <a:xfrm>
            <a:off x="6888015" y="2096047"/>
            <a:ext cx="9535764" cy="5200258"/>
            <a:chOff x="4241724" y="2966967"/>
            <a:chExt cx="7952523" cy="38982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AAE5B7-CB7F-490A-A395-A75C71BAD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59091" y="2966967"/>
              <a:ext cx="3522962" cy="3053667"/>
            </a:xfrm>
            <a:prstGeom prst="rect">
              <a:avLst/>
            </a:prstGeom>
          </p:spPr>
        </p:pic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id="{02FFDAF7-3799-4955-930F-D3F6C7108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41724" y="3761795"/>
              <a:ext cx="7952523" cy="310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6665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-0.01111 L -0.33451 0.0152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97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-2.22222E-6 C 0.02461 -0.08102 0.07813 -0.2493 0.14232 -0.24977 C 0.2004 -0.24375 0.24428 -0.06065 0.25 -2.22222E-6 " pathEditMode="relative" rAng="0" ptsTypes="A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293</Words>
  <Application>Microsoft Office PowerPoint</Application>
  <PresentationFormat>Widescreen</PresentationFormat>
  <Paragraphs>62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100</cp:revision>
  <dcterms:created xsi:type="dcterms:W3CDTF">2021-11-14T15:33:29Z</dcterms:created>
  <dcterms:modified xsi:type="dcterms:W3CDTF">2022-08-23T10:16:03Z</dcterms:modified>
</cp:coreProperties>
</file>