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0" r:id="rId2"/>
    <p:sldId id="526" r:id="rId3"/>
    <p:sldId id="264" r:id="rId4"/>
    <p:sldId id="256" r:id="rId5"/>
    <p:sldId id="257" r:id="rId6"/>
    <p:sldId id="265" r:id="rId7"/>
    <p:sldId id="266" r:id="rId8"/>
    <p:sldId id="544" r:id="rId9"/>
    <p:sldId id="268" r:id="rId10"/>
    <p:sldId id="527" r:id="rId11"/>
    <p:sldId id="536" r:id="rId12"/>
    <p:sldId id="537" r:id="rId13"/>
    <p:sldId id="474" r:id="rId14"/>
    <p:sldId id="540" r:id="rId15"/>
    <p:sldId id="524" r:id="rId16"/>
    <p:sldId id="542" r:id="rId17"/>
    <p:sldId id="543" r:id="rId18"/>
    <p:sldId id="275" r:id="rId19"/>
    <p:sldId id="5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4EC307F-551A-4788-B44B-50E62AFBAEB3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30A3887-0364-4568-890C-56506F68BE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1116-2EEE-48BB-8511-59D291E5D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1B240A-9AD4-41FA-991E-B8D528A1CE48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804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7311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892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4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F5F1DF51-D915-5936-DDE9-C4533D24D8C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3221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62F8ECB-54C5-F678-011A-84E35E93F65A}"/>
              </a:ext>
            </a:extLst>
          </p:cNvPr>
          <p:cNvSpPr/>
          <p:nvPr userDrawn="1"/>
        </p:nvSpPr>
        <p:spPr>
          <a:xfrm>
            <a:off x="1111912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2876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6C3BF6D-80EF-D9E8-4901-423BCBC50FA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5891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1C167A0A-82FC-5B98-0231-F8752983955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5307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3FF8B0B9-27C8-E198-0647-BB04459117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7150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61" r:id="rId5"/>
    <p:sldLayoutId id="2147483662" r:id="rId6"/>
    <p:sldLayoutId id="2147483667" r:id="rId7"/>
    <p:sldLayoutId id="2147483685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8.xml"/><Relationship Id="rId10" Type="http://schemas.openxmlformats.org/officeDocument/2006/relationships/image" Target="../media/image21.png"/><Relationship Id="rId19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24.jpg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32986" y="1525786"/>
            <a:ext cx="8336131" cy="380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10: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&lt;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–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2A01B-3B49-4C47-9231-A993FF5A4D7B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85D2A6D-08E3-4E53-992A-E9E78070F86A}"/>
              </a:ext>
            </a:extLst>
          </p:cNvPr>
          <p:cNvSpPr/>
          <p:nvPr/>
        </p:nvSpPr>
        <p:spPr>
          <a:xfrm>
            <a:off x="1781049" y="374814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D095DB5-1E5E-46A3-9031-4057F99352ED}"/>
              </a:ext>
            </a:extLst>
          </p:cNvPr>
          <p:cNvSpPr/>
          <p:nvPr/>
        </p:nvSpPr>
        <p:spPr>
          <a:xfrm>
            <a:off x="3158831" y="375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D0600BBC-5B25-4AC6-8AD5-85B651A9113E}"/>
              </a:ext>
            </a:extLst>
          </p:cNvPr>
          <p:cNvSpPr txBox="1"/>
          <p:nvPr/>
        </p:nvSpPr>
        <p:spPr>
          <a:xfrm>
            <a:off x="1246907" y="5203160"/>
            <a:ext cx="3616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một</a:t>
            </a:r>
            <a:endParaRPr lang="en-US" sz="3200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466CF45-1B2B-4AA0-AF91-D4971B54D6E9}"/>
              </a:ext>
            </a:extLst>
          </p:cNvPr>
          <p:cNvSpPr txBox="1"/>
          <p:nvPr/>
        </p:nvSpPr>
        <p:spPr>
          <a:xfrm>
            <a:off x="1564361" y="4464496"/>
            <a:ext cx="2646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4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&gt;     1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6EDE0056-392A-430F-A132-3388CA2D3D1A}"/>
              </a:ext>
            </a:extLst>
          </p:cNvPr>
          <p:cNvSpPr txBox="1"/>
          <p:nvPr/>
        </p:nvSpPr>
        <p:spPr>
          <a:xfrm>
            <a:off x="2050471" y="5911047"/>
            <a:ext cx="264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9ADF82C8-587C-4A9C-9A90-9D44CC844BB5}"/>
              </a:ext>
            </a:extLst>
          </p:cNvPr>
          <p:cNvSpPr/>
          <p:nvPr/>
        </p:nvSpPr>
        <p:spPr>
          <a:xfrm>
            <a:off x="5341362" y="372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801AB04-DDA8-4438-A520-088F9A65BF5B}"/>
              </a:ext>
            </a:extLst>
          </p:cNvPr>
          <p:cNvSpPr/>
          <p:nvPr/>
        </p:nvSpPr>
        <p:spPr>
          <a:xfrm>
            <a:off x="6797071" y="372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072A976A-E48A-4C1B-A0AB-107971AF2B57}"/>
              </a:ext>
            </a:extLst>
          </p:cNvPr>
          <p:cNvSpPr txBox="1"/>
          <p:nvPr/>
        </p:nvSpPr>
        <p:spPr>
          <a:xfrm>
            <a:off x="4900718" y="5203160"/>
            <a:ext cx="353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Hai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năm</a:t>
            </a:r>
            <a:endParaRPr lang="en-US" sz="3200" dirty="0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4AB90865-8C43-4B6B-A170-8322BEEF89FF}"/>
              </a:ext>
            </a:extLst>
          </p:cNvPr>
          <p:cNvSpPr txBox="1"/>
          <p:nvPr/>
        </p:nvSpPr>
        <p:spPr>
          <a:xfrm>
            <a:off x="5279436" y="4464496"/>
            <a:ext cx="23552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2     &lt;     5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6B97AE8A-F0D9-4163-85EF-AB51E231D4C2}"/>
              </a:ext>
            </a:extLst>
          </p:cNvPr>
          <p:cNvSpPr txBox="1"/>
          <p:nvPr/>
        </p:nvSpPr>
        <p:spPr>
          <a:xfrm>
            <a:off x="5818588" y="5911047"/>
            <a:ext cx="27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C37A5092-3191-4B94-898F-4288EE3AC72D}"/>
              </a:ext>
            </a:extLst>
          </p:cNvPr>
          <p:cNvSpPr/>
          <p:nvPr/>
        </p:nvSpPr>
        <p:spPr>
          <a:xfrm>
            <a:off x="8750942" y="3707964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C11F8807-7B62-420F-8F7B-F66B2518998C}"/>
              </a:ext>
            </a:extLst>
          </p:cNvPr>
          <p:cNvSpPr/>
          <p:nvPr/>
        </p:nvSpPr>
        <p:spPr>
          <a:xfrm>
            <a:off x="10352440" y="3700573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A4771F24-C64A-44F2-A2B3-8900AB6C45D6}"/>
              </a:ext>
            </a:extLst>
          </p:cNvPr>
          <p:cNvSpPr txBox="1"/>
          <p:nvPr/>
        </p:nvSpPr>
        <p:spPr>
          <a:xfrm>
            <a:off x="8696388" y="5167779"/>
            <a:ext cx="3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ba</a:t>
            </a:r>
            <a:endParaRPr lang="en-US" sz="3200" dirty="0"/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C746E0FB-AF4B-4729-B5C1-F6E3600DA515}"/>
              </a:ext>
            </a:extLst>
          </p:cNvPr>
          <p:cNvSpPr txBox="1"/>
          <p:nvPr/>
        </p:nvSpPr>
        <p:spPr>
          <a:xfrm>
            <a:off x="8689059" y="4420676"/>
            <a:ext cx="2646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3      =     3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4929CD5B-889D-4B07-AC2E-5CF92A316BE8}"/>
              </a:ext>
            </a:extLst>
          </p:cNvPr>
          <p:cNvSpPr txBox="1"/>
          <p:nvPr/>
        </p:nvSpPr>
        <p:spPr>
          <a:xfrm>
            <a:off x="9349282" y="5911047"/>
            <a:ext cx="24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endParaRPr lang="en-US" sz="320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2F9DFA2-3832-4076-87F9-03E2DBD1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31" y="5760226"/>
            <a:ext cx="913102" cy="86252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BD5F465-206E-4AC0-B27C-8EC18DC9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753" y="5736337"/>
            <a:ext cx="913102" cy="88320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C5FC1EE-4097-4B8C-B98E-031FF94B7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718" y="5701914"/>
            <a:ext cx="834736" cy="872192"/>
          </a:xfrm>
          <a:prstGeom prst="rect">
            <a:avLst/>
          </a:prstGeom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4C3A0CBA-4A43-401B-95EC-F2E0130B9A82}"/>
              </a:ext>
            </a:extLst>
          </p:cNvPr>
          <p:cNvSpPr txBox="1"/>
          <p:nvPr/>
        </p:nvSpPr>
        <p:spPr>
          <a:xfrm>
            <a:off x="942113" y="941324"/>
            <a:ext cx="124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7FADDB4-A325-4441-A660-15FA587F5C50}"/>
              </a:ext>
            </a:extLst>
          </p:cNvPr>
          <p:cNvSpPr txBox="1"/>
          <p:nvPr/>
        </p:nvSpPr>
        <p:spPr>
          <a:xfrm>
            <a:off x="4821065" y="903489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66C04D3B-256C-4149-9862-64D4613F2DCF}"/>
              </a:ext>
            </a:extLst>
          </p:cNvPr>
          <p:cNvSpPr txBox="1"/>
          <p:nvPr/>
        </p:nvSpPr>
        <p:spPr>
          <a:xfrm>
            <a:off x="8584662" y="821587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F9F6F3-FAE5-4E0F-9430-EE59BC662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07" y="975706"/>
            <a:ext cx="2739186" cy="25737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D072B4-00D6-4BB9-B26C-D35BCD469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60" y="999330"/>
            <a:ext cx="2532211" cy="2550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235B86-3718-48BA-AEA2-A53EF63C22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15" y="999329"/>
            <a:ext cx="2615253" cy="25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7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ách viết dấu lớn, bé, bằng có nhạc">
            <a:hlinkClick r:id="" action="ppaction://media"/>
            <a:extLst>
              <a:ext uri="{FF2B5EF4-FFF2-40B4-BE49-F238E27FC236}">
                <a16:creationId xmlns:a16="http://schemas.microsoft.com/office/drawing/2014/main" id="{393755CE-74D8-408E-AD9D-9593DC755B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681" y="749877"/>
            <a:ext cx="10452681" cy="587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86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52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02AD906-396D-45AD-9976-80B7A0C8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193" y="1059626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170CCFC-D748-48A7-A900-046F4CC421D7}"/>
              </a:ext>
            </a:extLst>
          </p:cNvPr>
          <p:cNvGrpSpPr/>
          <p:nvPr/>
        </p:nvGrpSpPr>
        <p:grpSpPr>
          <a:xfrm>
            <a:off x="731240" y="827707"/>
            <a:ext cx="1292511" cy="937052"/>
            <a:chOff x="525410" y="604864"/>
            <a:chExt cx="158987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55F59D4-3FA2-4D8E-A07E-4D123832E2B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D706159-6005-4BF6-936E-B57C442221A6}"/>
                </a:ext>
              </a:extLst>
            </p:cNvPr>
            <p:cNvSpPr/>
            <p:nvPr/>
          </p:nvSpPr>
          <p:spPr>
            <a:xfrm>
              <a:off x="525410" y="82048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4874564-6555-4E57-A72C-E45B91E8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36052" r="72183" b="19696"/>
          <a:stretch/>
        </p:blipFill>
        <p:spPr>
          <a:xfrm>
            <a:off x="982363" y="2636725"/>
            <a:ext cx="2128628" cy="22819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A61CE6-07E6-4E1D-87E5-4E5F7690E59E}"/>
              </a:ext>
            </a:extLst>
          </p:cNvPr>
          <p:cNvSpPr/>
          <p:nvPr/>
        </p:nvSpPr>
        <p:spPr>
          <a:xfrm>
            <a:off x="1440871" y="1804016"/>
            <a:ext cx="1304959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CDFC800-BF36-4C90-AC4D-0E5C803D30C5}"/>
              </a:ext>
            </a:extLst>
          </p:cNvPr>
          <p:cNvSpPr/>
          <p:nvPr/>
        </p:nvSpPr>
        <p:spPr>
          <a:xfrm>
            <a:off x="1207022" y="534030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E206936-7474-4ABB-AF36-8966FC9FE50C}"/>
              </a:ext>
            </a:extLst>
          </p:cNvPr>
          <p:cNvSpPr/>
          <p:nvPr/>
        </p:nvSpPr>
        <p:spPr>
          <a:xfrm>
            <a:off x="2323040" y="535616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81AFE2D-C28D-487F-8C7B-670FB66BECDD}"/>
              </a:ext>
            </a:extLst>
          </p:cNvPr>
          <p:cNvSpPr/>
          <p:nvPr/>
        </p:nvSpPr>
        <p:spPr>
          <a:xfrm>
            <a:off x="1808461" y="5322549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Group 28">
            <a:extLst>
              <a:ext uri="{FF2B5EF4-FFF2-40B4-BE49-F238E27FC236}">
                <a16:creationId xmlns:a16="http://schemas.microsoft.com/office/drawing/2014/main" id="{123C70EE-894D-4FE8-BD61-DF0C9BE14A6D}"/>
              </a:ext>
            </a:extLst>
          </p:cNvPr>
          <p:cNvGrpSpPr/>
          <p:nvPr/>
        </p:nvGrpSpPr>
        <p:grpSpPr>
          <a:xfrm>
            <a:off x="3871472" y="5398783"/>
            <a:ext cx="1816855" cy="536820"/>
            <a:chOff x="274735" y="4237093"/>
            <a:chExt cx="2314017" cy="714738"/>
          </a:xfrm>
          <a:noFill/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8D8DBE0-B260-4C23-B776-57461EA4E72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EB3EA1E6-DB01-416D-8281-F086D6C2CCBA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04A34DAD-C917-4EA8-9294-96D6A1DA942C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32">
            <a:extLst>
              <a:ext uri="{FF2B5EF4-FFF2-40B4-BE49-F238E27FC236}">
                <a16:creationId xmlns:a16="http://schemas.microsoft.com/office/drawing/2014/main" id="{0E268E64-448E-4626-89DC-6194D119D224}"/>
              </a:ext>
            </a:extLst>
          </p:cNvPr>
          <p:cNvGrpSpPr/>
          <p:nvPr/>
        </p:nvGrpSpPr>
        <p:grpSpPr>
          <a:xfrm>
            <a:off x="6751461" y="5372396"/>
            <a:ext cx="1816856" cy="536820"/>
            <a:chOff x="274735" y="4237093"/>
            <a:chExt cx="2314017" cy="714738"/>
          </a:xfrm>
          <a:noFill/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54D523E-5615-43A4-9852-BA231930996E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98C9419C-9CA5-4DB3-8469-CE5F00E2E47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FE29A7C1-EFBF-4503-9955-247D32CFF52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36">
            <a:extLst>
              <a:ext uri="{FF2B5EF4-FFF2-40B4-BE49-F238E27FC236}">
                <a16:creationId xmlns:a16="http://schemas.microsoft.com/office/drawing/2014/main" id="{3D47435F-923C-4A91-8F3D-07209F498A5A}"/>
              </a:ext>
            </a:extLst>
          </p:cNvPr>
          <p:cNvGrpSpPr/>
          <p:nvPr/>
        </p:nvGrpSpPr>
        <p:grpSpPr>
          <a:xfrm>
            <a:off x="9621781" y="5356164"/>
            <a:ext cx="1816856" cy="536820"/>
            <a:chOff x="274735" y="4237093"/>
            <a:chExt cx="2314017" cy="714738"/>
          </a:xfrm>
          <a:noFill/>
        </p:grpSpPr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id="{F62DE4CF-E9EF-4587-BA4B-98AAD6750384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C7EFD708-4B2D-4A97-A0C5-5D905397A5A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4BFFCB74-53EC-48A1-BB58-06F1586D3228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72DCB3A-5044-4163-84B7-20C5FC580854}"/>
              </a:ext>
            </a:extLst>
          </p:cNvPr>
          <p:cNvSpPr/>
          <p:nvPr/>
        </p:nvSpPr>
        <p:spPr>
          <a:xfrm>
            <a:off x="4510004" y="533362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A35D196A-37CA-4310-8BB5-7D6611DF39D8}"/>
              </a:ext>
            </a:extLst>
          </p:cNvPr>
          <p:cNvSpPr/>
          <p:nvPr/>
        </p:nvSpPr>
        <p:spPr>
          <a:xfrm>
            <a:off x="7389993" y="530187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9C75CD49-6222-470C-8FA2-ADEA835D6775}"/>
              </a:ext>
            </a:extLst>
          </p:cNvPr>
          <p:cNvSpPr/>
          <p:nvPr/>
        </p:nvSpPr>
        <p:spPr>
          <a:xfrm>
            <a:off x="10271759" y="525754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" name="Picture 50">
            <a:extLst>
              <a:ext uri="{FF2B5EF4-FFF2-40B4-BE49-F238E27FC236}">
                <a16:creationId xmlns:a16="http://schemas.microsoft.com/office/drawing/2014/main" id="{9AB49620-AABB-47B7-B0A5-A2487511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20518" r="51355" b="19695"/>
          <a:stretch/>
        </p:blipFill>
        <p:spPr>
          <a:xfrm>
            <a:off x="3618604" y="1887455"/>
            <a:ext cx="2286000" cy="3083089"/>
          </a:xfrm>
          <a:prstGeom prst="rect">
            <a:avLst/>
          </a:prstGeom>
        </p:spPr>
      </p:pic>
      <p:sp>
        <p:nvSpPr>
          <p:cNvPr id="31" name="Rectangle 51">
            <a:extLst>
              <a:ext uri="{FF2B5EF4-FFF2-40B4-BE49-F238E27FC236}">
                <a16:creationId xmlns:a16="http://schemas.microsoft.com/office/drawing/2014/main" id="{D5815A68-BD11-401A-A8AB-623A830E9593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2" name="Picture 53">
            <a:extLst>
              <a:ext uri="{FF2B5EF4-FFF2-40B4-BE49-F238E27FC236}">
                <a16:creationId xmlns:a16="http://schemas.microsoft.com/office/drawing/2014/main" id="{02301E71-3BFE-4CA3-AB81-84F1AF914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8" t="20518" r="31943" b="19695"/>
          <a:stretch/>
        </p:blipFill>
        <p:spPr>
          <a:xfrm>
            <a:off x="6558404" y="1835621"/>
            <a:ext cx="2145807" cy="3083089"/>
          </a:xfrm>
          <a:prstGeom prst="rect">
            <a:avLst/>
          </a:prstGeom>
        </p:spPr>
      </p:pic>
      <p:sp>
        <p:nvSpPr>
          <p:cNvPr id="33" name="Rectangle 54">
            <a:extLst>
              <a:ext uri="{FF2B5EF4-FFF2-40B4-BE49-F238E27FC236}">
                <a16:creationId xmlns:a16="http://schemas.microsoft.com/office/drawing/2014/main" id="{5E2C2AA5-E29F-4FD5-98AD-CC016AD9398E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4" name="Picture 56">
            <a:extLst>
              <a:ext uri="{FF2B5EF4-FFF2-40B4-BE49-F238E27FC236}">
                <a16:creationId xmlns:a16="http://schemas.microsoft.com/office/drawing/2014/main" id="{03A4D0FF-85A7-44A3-9573-0B140133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9" t="31677" r="10729" b="19695"/>
          <a:stretch/>
        </p:blipFill>
        <p:spPr>
          <a:xfrm>
            <a:off x="9220458" y="2523880"/>
            <a:ext cx="2358460" cy="25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6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01305" y="3057333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2" descr="A picture containing jack, electronics, clock&#10;&#10;Description automatically generated">
            <a:extLst>
              <a:ext uri="{FF2B5EF4-FFF2-40B4-BE49-F238E27FC236}">
                <a16:creationId xmlns:a16="http://schemas.microsoft.com/office/drawing/2014/main" id="{00D2AC0F-FF77-493A-9090-9DE55AF3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1032162"/>
            <a:ext cx="5230091" cy="5230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736744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9A80D9B-9B49-4506-B703-B17C756B3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4"/>
          <a:stretch/>
        </p:blipFill>
        <p:spPr>
          <a:xfrm>
            <a:off x="1971675" y="1512332"/>
            <a:ext cx="7858437" cy="4927844"/>
          </a:xfrm>
          <a:prstGeom prst="rect">
            <a:avLst/>
          </a:prstGeom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id="{B9E77BBD-19C1-4495-BC37-7074B6A8D4DA}"/>
              </a:ext>
            </a:extLst>
          </p:cNvPr>
          <p:cNvSpPr/>
          <p:nvPr/>
        </p:nvSpPr>
        <p:spPr>
          <a:xfrm>
            <a:off x="10691333" y="3221874"/>
            <a:ext cx="365760" cy="36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48354BE2-B095-4E72-904F-8BE09FBF7BB2}"/>
              </a:ext>
            </a:extLst>
          </p:cNvPr>
          <p:cNvSpPr/>
          <p:nvPr/>
        </p:nvSpPr>
        <p:spPr>
          <a:xfrm>
            <a:off x="10691333" y="2192623"/>
            <a:ext cx="365760" cy="36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5995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3230" y="308220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4968" y="2875181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2180168" y="439129"/>
            <a:ext cx="8940800" cy="1076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VƯỢT CHƯỚNG NGẠI VẬT!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-74611" y="2960382"/>
            <a:ext cx="314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CHƠI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48210" y="1615680"/>
            <a:ext cx="9042400" cy="389183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ra.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</a:t>
            </a:r>
          </a:p>
        </p:txBody>
      </p:sp>
      <p:pic>
        <p:nvPicPr>
          <p:cNvPr id="30725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1" y="4705350"/>
            <a:ext cx="18669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3" y="5141913"/>
            <a:ext cx="1492249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68" y="5507515"/>
            <a:ext cx="4627033" cy="13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4" y="5507515"/>
            <a:ext cx="4627033" cy="13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7" descr="Blume9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003800"/>
            <a:ext cx="2387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thảm cỏ nhân tạ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764"/>
          <a:stretch/>
        </p:blipFill>
        <p:spPr bwMode="auto">
          <a:xfrm>
            <a:off x="14221" y="431333"/>
            <a:ext cx="12163491" cy="6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 D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2926"/>
            <a:ext cx="12514998" cy="6451552"/>
          </a:xfrm>
          <a:prstGeom prst="rect">
            <a:avLst/>
          </a:prstGeom>
        </p:spPr>
      </p:pic>
      <p:pic>
        <p:nvPicPr>
          <p:cNvPr id="5" name="NGUOI DU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20" y="5653799"/>
            <a:ext cx="1002648" cy="921223"/>
          </a:xfrm>
          <a:prstGeom prst="rect">
            <a:avLst/>
          </a:prstGeom>
        </p:spPr>
      </p:pic>
      <p:pic>
        <p:nvPicPr>
          <p:cNvPr id="7" name="WI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77" y="692885"/>
            <a:ext cx="2036769" cy="2036769"/>
          </a:xfrm>
          <a:prstGeom prst="rect">
            <a:avLst/>
          </a:prstGeom>
        </p:spPr>
      </p:pic>
      <p:pic>
        <p:nvPicPr>
          <p:cNvPr id="8" name="HOI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29" y="3768702"/>
            <a:ext cx="1319969" cy="1195338"/>
          </a:xfrm>
          <a:prstGeom prst="rect">
            <a:avLst/>
          </a:prstGeom>
        </p:spPr>
      </p:pic>
      <p:pic>
        <p:nvPicPr>
          <p:cNvPr id="9" name="HOI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22" y="772000"/>
            <a:ext cx="1319969" cy="1195338"/>
          </a:xfrm>
          <a:prstGeom prst="rect">
            <a:avLst/>
          </a:prstGeom>
        </p:spPr>
      </p:pic>
      <p:pic>
        <p:nvPicPr>
          <p:cNvPr id="10" name="HOI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08" y="3901031"/>
            <a:ext cx="1319969" cy="1195338"/>
          </a:xfrm>
          <a:prstGeom prst="rect">
            <a:avLst/>
          </a:prstGeom>
        </p:spPr>
      </p:pic>
      <p:pic>
        <p:nvPicPr>
          <p:cNvPr id="11" name="HOI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17" y="5239244"/>
            <a:ext cx="1319969" cy="1195338"/>
          </a:xfrm>
          <a:prstGeom prst="rect">
            <a:avLst/>
          </a:prstGeom>
        </p:spPr>
      </p:pic>
      <p:pic>
        <p:nvPicPr>
          <p:cNvPr id="12" name="HOI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50" y="1303503"/>
            <a:ext cx="1319969" cy="1195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8753" y="100252"/>
            <a:ext cx="5394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VƯỢT CHƯỚNG NGẠI VẬT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8978D30-5888-4BD2-8BB9-24903E9B8A95}"/>
              </a:ext>
            </a:extLst>
          </p:cNvPr>
          <p:cNvGrpSpPr/>
          <p:nvPr/>
        </p:nvGrpSpPr>
        <p:grpSpPr>
          <a:xfrm>
            <a:off x="10497487" y="6142413"/>
            <a:ext cx="1709792" cy="718923"/>
            <a:chOff x="10465320" y="319703"/>
            <a:chExt cx="1709792" cy="718923"/>
          </a:xfrm>
        </p:grpSpPr>
        <p:pic>
          <p:nvPicPr>
            <p:cNvPr id="1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BEE27672-9642-4BE0-906A-E02CE6392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19" action="ppaction://hlinksldjump"/>
              <a:extLst>
                <a:ext uri="{FF2B5EF4-FFF2-40B4-BE49-F238E27FC236}">
                  <a16:creationId xmlns:a16="http://schemas.microsoft.com/office/drawing/2014/main" id="{EAC6D3AA-30F7-4660-8ADA-0E7BFD1E4988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94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94E-7 4.81481E-6 L 0.09587 4.81481E-6 L 0.13013 -0.08172 L 0.1739 -0.13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87 -0.13519 L 0.26339 -0.16945 L 0.30481 -0.21575 L 0.32357 -0.32709 L 0.31393 -0.44792 L 0.31184 -0.56505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8" y="-21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84 -0.56505 L 0.26338 -0.66736 L 0.19773 -0.72037 L 0.11527 -0.69769 L 0.07893 -0.59977 L 0.08701 -0.45811 L 0.09756 -0.44468 L 0.13169 -0.38148 L 0.26234 -0.34885 L 0.4025 -0.34375 L 0.5084 -0.35116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" y="32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4 -0.35116 L 0.63866 -0.347 L 0.78703 -0.35116 L 0.88043 -0.34491 L 0.87769 -0.2632 L 0.85737 -0.17246 L 0.84578 -0.16806 L 0.68855 -0.14144 L 0.64882 -0.0463 L 0.64635 -0.02663 L 0.61574 0.02199 L 0.5058 0.04212 L 0.46386 0.00208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86 -0.03288 L 0.45721 -0.11922 L 0.45721 -0.13866 L 0.45825 -0.42061 L 0.45943 -0.44213 L 0.455 -0.61436 C 0.45852 -0.63264 0.45604 -0.62709 0.45943 -0.63357 L 0.50306 -0.69815 C 0.50567 -0.70186 0.50814 -0.70579 0.51088 -0.70903 C 0.51231 -0.71065 0.51544 -0.71343 0.51544 -0.7132 L 0.58018 -0.72385 L 0.59021 -0.71551 L 0.65403 -0.62292 L 0.66641 -0.52176 L 0.70562 -0.49399 " pathEditMode="relative" rAng="0" ptsTypes="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5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91 -0.49329 L 0.87977 -0.503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5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09"/>
            <a:ext cx="12192000" cy="65269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82" y="490308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498136" y="2679861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ư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03674" y="367206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498136" y="462095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A94CAE31-8B81-41B4-AF4C-96052E22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24" y="611278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DA6989B-F791-4EAC-8ACC-382EA099E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15" y="2438576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4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41"/>
            <a:ext cx="12192000" cy="642255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4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612003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35311" y="5215819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Cà</a:t>
            </a:r>
            <a:r>
              <a:rPr lang="en-US" sz="24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chua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6855953" y="519088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chuột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95B2DD80-9D73-4E7A-A99A-CAF30DEA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C068B44-0908-4DC8-BFF9-04AAD45BA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23" y="2272158"/>
            <a:ext cx="2881426" cy="216607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7390049-157B-4B39-959F-086480A9A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51" y="2071344"/>
            <a:ext cx="2726502" cy="24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5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409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345777" y="4783229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517558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345777" y="371780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313190" y="2693591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DC759AC6-763E-4F6E-9DE7-58CBD304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887F46E-1161-464C-96CF-C4215290C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33" y="2820040"/>
            <a:ext cx="3771543" cy="251436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7E427BC-A493-4BF0-94B9-172004206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58" y="2693591"/>
            <a:ext cx="3662795" cy="24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0" y="1583969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0" y="50006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57809" y="255662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52270" y="3619002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952270" y="4591656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FF6C068C-772E-4669-805E-580F3D0F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829" y="6083222"/>
            <a:ext cx="1371600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ng Trí Hoa Những Bông - Miễn Phí vector hình ảnh trên Pixabay">
            <a:extLst>
              <a:ext uri="{FF2B5EF4-FFF2-40B4-BE49-F238E27FC236}">
                <a16:creationId xmlns:a16="http://schemas.microsoft.com/office/drawing/2014/main" id="{F668C637-0897-4630-8548-63A13F08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07" y="1959933"/>
            <a:ext cx="2788101" cy="3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4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062853" y="5423074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257" y="142987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47944" y="5423074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Tú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8527084" y="5423075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Lê</a:t>
            </a: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id="{56175D1D-675B-4E7D-B5E3-DD111AD0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6">
            <a:extLst>
              <a:ext uri="{FF2B5EF4-FFF2-40B4-BE49-F238E27FC236}">
                <a16:creationId xmlns:a16="http://schemas.microsoft.com/office/drawing/2014/main" id="{EDE448A4-FA5B-43EA-AF4B-3AA7827EE082}"/>
              </a:ext>
            </a:extLst>
          </p:cNvPr>
          <p:cNvSpPr txBox="1"/>
          <p:nvPr/>
        </p:nvSpPr>
        <p:spPr>
          <a:xfrm>
            <a:off x="928257" y="2004565"/>
            <a:ext cx="120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70F2E1C2-78CD-4A4F-AFAA-628F1F21B596}"/>
              </a:ext>
            </a:extLst>
          </p:cNvPr>
          <p:cNvSpPr txBox="1"/>
          <p:nvPr/>
        </p:nvSpPr>
        <p:spPr>
          <a:xfrm>
            <a:off x="4959928" y="1966730"/>
            <a:ext cx="101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57A02D84-C902-4792-8EF3-F7320C287CCD}"/>
              </a:ext>
            </a:extLst>
          </p:cNvPr>
          <p:cNvSpPr txBox="1"/>
          <p:nvPr/>
        </p:nvSpPr>
        <p:spPr>
          <a:xfrm>
            <a:off x="8717975" y="1884828"/>
            <a:ext cx="101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C22F3-3B83-42A6-B8DE-7698AAF23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" y="2164393"/>
            <a:ext cx="3335995" cy="313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D8398A-AB6B-499E-AC13-7090D5F9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52" y="2164393"/>
            <a:ext cx="3112495" cy="3134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ECFF09-04D9-48DD-BD9C-DF8D70ABB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46" y="2265028"/>
            <a:ext cx="3111360" cy="30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03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388</Words>
  <Application>Microsoft Office PowerPoint</Application>
  <PresentationFormat>Widescreen</PresentationFormat>
  <Paragraphs>88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49</cp:revision>
  <dcterms:created xsi:type="dcterms:W3CDTF">2021-11-14T15:24:09Z</dcterms:created>
  <dcterms:modified xsi:type="dcterms:W3CDTF">2022-08-23T10:03:19Z</dcterms:modified>
</cp:coreProperties>
</file>