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80" r:id="rId2"/>
    <p:sldId id="256" r:id="rId3"/>
    <p:sldId id="336" r:id="rId4"/>
    <p:sldId id="257" r:id="rId5"/>
    <p:sldId id="333" r:id="rId6"/>
    <p:sldId id="335" r:id="rId7"/>
    <p:sldId id="282" r:id="rId8"/>
    <p:sldId id="334" r:id="rId9"/>
    <p:sldId id="338" r:id="rId10"/>
    <p:sldId id="323" r:id="rId11"/>
    <p:sldId id="309" r:id="rId12"/>
    <p:sldId id="310" r:id="rId13"/>
    <p:sldId id="324" r:id="rId14"/>
    <p:sldId id="325" r:id="rId15"/>
    <p:sldId id="326" r:id="rId16"/>
    <p:sldId id="328" r:id="rId17"/>
    <p:sldId id="329" r:id="rId18"/>
    <p:sldId id="308" r:id="rId19"/>
  </p:sldIdLst>
  <p:sldSz cx="9144000" cy="5715000" type="screen16x10"/>
  <p:notesSz cx="6858000" cy="9144000"/>
  <p:embeddedFontLst>
    <p:embeddedFont>
      <p:font typeface="VNI-Thufap2"/>
      <p:regular r:id="rId21"/>
    </p:embeddedFont>
    <p:embeddedFont>
      <p:font typeface="宋体" pitchFamily="2" charset="-122"/>
      <p:regular r:id="rId22"/>
    </p:embeddedFont>
    <p:embeddedFont>
      <p:font typeface="Tahoma" pitchFamily="34" charset="0"/>
      <p:regular r:id="rId23"/>
      <p:bold r:id="rId24"/>
    </p:embeddedFont>
    <p:embeddedFont>
      <p:font typeface=".VnTifani HeavyH" pitchFamily="34" charset="0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.VnTifani Heavy" pitchFamily="34" charset="0"/>
      <p:regular r:id="rId30"/>
    </p:embeddedFont>
    <p:embeddedFont>
      <p:font typeface=".VnAvant" pitchFamily="34" charset="0"/>
      <p:regular r:id="rId31"/>
      <p:bold r:id="rId32"/>
      <p:italic r:id="rId33"/>
      <p:boldItalic r:id="rId34"/>
    </p:embeddedFont>
    <p:embeddedFont>
      <p:font typeface="Comic Sans MS" pitchFamily="66" charset="0"/>
      <p:regular r:id="rId35"/>
      <p:bold r:id="rId36"/>
      <p:italic r:id="rId37"/>
      <p:boldItalic r:id="rId38"/>
    </p:embeddedFont>
    <p:embeddedFont>
      <p:font typeface="Arial Black" pitchFamily="34" charset="0"/>
      <p:bold r:id="rId3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FF66FF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8" d="100"/>
          <a:sy n="78" d="100"/>
        </p:scale>
        <p:origin x="-1314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kh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m.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kh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m.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13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18" Type="http://schemas.openxmlformats.org/officeDocument/2006/relationships/slide" Target="slide18.xml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20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slide" Target="slide17.xml"/><Relationship Id="rId5" Type="http://schemas.openxmlformats.org/officeDocument/2006/relationships/image" Target="../media/image36.png"/><Relationship Id="rId15" Type="http://schemas.openxmlformats.org/officeDocument/2006/relationships/slide" Target="slide14.xml"/><Relationship Id="rId10" Type="http://schemas.openxmlformats.org/officeDocument/2006/relationships/image" Target="../media/image40.png"/><Relationship Id="rId19" Type="http://schemas.openxmlformats.org/officeDocument/2006/relationships/image" Target="../media/image46.gif"/><Relationship Id="rId4" Type="http://schemas.openxmlformats.org/officeDocument/2006/relationships/slide" Target="slide16.xml"/><Relationship Id="rId9" Type="http://schemas.openxmlformats.org/officeDocument/2006/relationships/image" Target="../media/image39.jpe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gif"/><Relationship Id="rId18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3.xml"/><Relationship Id="rId7" Type="http://schemas.openxmlformats.org/officeDocument/2006/relationships/audio" Target="../media/audio4.wav"/><Relationship Id="rId12" Type="http://schemas.openxmlformats.org/officeDocument/2006/relationships/image" Target="../media/image21.gif"/><Relationship Id="rId17" Type="http://schemas.openxmlformats.org/officeDocument/2006/relationships/image" Target="../media/image26.gif"/><Relationship Id="rId2" Type="http://schemas.openxmlformats.org/officeDocument/2006/relationships/tags" Target="../tags/tag7.xml"/><Relationship Id="rId16" Type="http://schemas.openxmlformats.org/officeDocument/2006/relationships/image" Target="../media/image25.gif"/><Relationship Id="rId20" Type="http://schemas.openxmlformats.org/officeDocument/2006/relationships/image" Target="../media/image29.png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24.gif"/><Relationship Id="rId10" Type="http://schemas.openxmlformats.org/officeDocument/2006/relationships/audio" Target="../media/audio6.wav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5.wav"/><Relationship Id="rId1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audio" Target="../media/audio4.wav"/><Relationship Id="rId18" Type="http://schemas.openxmlformats.org/officeDocument/2006/relationships/image" Target="../media/image21.gif"/><Relationship Id="rId26" Type="http://schemas.openxmlformats.org/officeDocument/2006/relationships/image" Target="../media/image49.gif"/><Relationship Id="rId3" Type="http://schemas.openxmlformats.org/officeDocument/2006/relationships/tags" Target="../tags/tag10.xml"/><Relationship Id="rId21" Type="http://schemas.openxmlformats.org/officeDocument/2006/relationships/image" Target="../media/image24.gif"/><Relationship Id="rId7" Type="http://schemas.openxmlformats.org/officeDocument/2006/relationships/tags" Target="../tags/tag14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8.gif"/><Relationship Id="rId2" Type="http://schemas.openxmlformats.org/officeDocument/2006/relationships/tags" Target="../tags/tag9.xml"/><Relationship Id="rId16" Type="http://schemas.openxmlformats.org/officeDocument/2006/relationships/audio" Target="../media/audio9.wav"/><Relationship Id="rId20" Type="http://schemas.openxmlformats.org/officeDocument/2006/relationships/image" Target="../media/image23.gif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audio" Target="../media/audio8.wav"/><Relationship Id="rId24" Type="http://schemas.openxmlformats.org/officeDocument/2006/relationships/image" Target="../media/image27.gif"/><Relationship Id="rId5" Type="http://schemas.openxmlformats.org/officeDocument/2006/relationships/tags" Target="../tags/tag12.xml"/><Relationship Id="rId15" Type="http://schemas.openxmlformats.org/officeDocument/2006/relationships/audio" Target="../media/audio6.wav"/><Relationship Id="rId23" Type="http://schemas.openxmlformats.org/officeDocument/2006/relationships/image" Target="../media/image26.gif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22.gif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25.gif"/><Relationship Id="rId27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5.wav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slide" Target="slide13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audio" Target="../media/audio4.wav"/><Relationship Id="rId18" Type="http://schemas.openxmlformats.org/officeDocument/2006/relationships/image" Target="../media/image21.gif"/><Relationship Id="rId26" Type="http://schemas.openxmlformats.org/officeDocument/2006/relationships/image" Target="../media/image49.gif"/><Relationship Id="rId3" Type="http://schemas.openxmlformats.org/officeDocument/2006/relationships/tags" Target="../tags/tag18.xml"/><Relationship Id="rId21" Type="http://schemas.openxmlformats.org/officeDocument/2006/relationships/image" Target="../media/image24.gif"/><Relationship Id="rId7" Type="http://schemas.openxmlformats.org/officeDocument/2006/relationships/tags" Target="../tags/tag22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8.gif"/><Relationship Id="rId2" Type="http://schemas.openxmlformats.org/officeDocument/2006/relationships/tags" Target="../tags/tag17.xml"/><Relationship Id="rId16" Type="http://schemas.openxmlformats.org/officeDocument/2006/relationships/audio" Target="../media/audio9.wav"/><Relationship Id="rId20" Type="http://schemas.openxmlformats.org/officeDocument/2006/relationships/image" Target="../media/image23.gif"/><Relationship Id="rId29" Type="http://schemas.openxmlformats.org/officeDocument/2006/relationships/image" Target="../media/image54.jpe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audio" Target="../media/audio8.wav"/><Relationship Id="rId24" Type="http://schemas.openxmlformats.org/officeDocument/2006/relationships/image" Target="../media/image27.gif"/><Relationship Id="rId5" Type="http://schemas.openxmlformats.org/officeDocument/2006/relationships/tags" Target="../tags/tag20.xml"/><Relationship Id="rId15" Type="http://schemas.openxmlformats.org/officeDocument/2006/relationships/audio" Target="../media/audio6.wav"/><Relationship Id="rId23" Type="http://schemas.openxmlformats.org/officeDocument/2006/relationships/image" Target="../media/image26.gif"/><Relationship Id="rId28" Type="http://schemas.openxmlformats.org/officeDocument/2006/relationships/image" Target="../media/image53.jpe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22.gif"/><Relationship Id="rId31" Type="http://schemas.openxmlformats.org/officeDocument/2006/relationships/image" Target="../media/image56.jpeg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25.gif"/><Relationship Id="rId27" Type="http://schemas.openxmlformats.org/officeDocument/2006/relationships/slide" Target="slide13.xml"/><Relationship Id="rId30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9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gif"/><Relationship Id="rId18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8.xml"/><Relationship Id="rId7" Type="http://schemas.openxmlformats.org/officeDocument/2006/relationships/audio" Target="../media/audio4.wav"/><Relationship Id="rId12" Type="http://schemas.openxmlformats.org/officeDocument/2006/relationships/image" Target="../media/image21.gif"/><Relationship Id="rId17" Type="http://schemas.openxmlformats.org/officeDocument/2006/relationships/image" Target="../media/image26.gif"/><Relationship Id="rId2" Type="http://schemas.openxmlformats.org/officeDocument/2006/relationships/tags" Target="../tags/tag5.xml"/><Relationship Id="rId16" Type="http://schemas.openxmlformats.org/officeDocument/2006/relationships/image" Target="../media/image25.gif"/><Relationship Id="rId20" Type="http://schemas.openxmlformats.org/officeDocument/2006/relationships/image" Target="../media/image29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24.gif"/><Relationship Id="rId10" Type="http://schemas.openxmlformats.org/officeDocument/2006/relationships/audio" Target="../media/audio6.wav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5.wav"/><Relationship Id="rId14" Type="http://schemas.openxmlformats.org/officeDocument/2006/relationships/image" Target="../media/image23.gif"/><Relationship Id="rId2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6" y="1605643"/>
            <a:ext cx="7947929" cy="161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 các từ dưới đây, từ nào chứa chữ "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</a:t>
            </a:r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"?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2544960"/>
            <a:ext cx="2030524" cy="663113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A. </a:t>
            </a:r>
            <a:r>
              <a:rPr lang="en-US" sz="2800" b="1" dirty="0" err="1">
                <a:latin typeface=".VnAvant" pitchFamily="34" charset="0"/>
              </a:rPr>
              <a:t>khÝ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2544960"/>
            <a:ext cx="2030524" cy="663113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B. </a:t>
            </a:r>
            <a:r>
              <a:rPr lang="en-US" sz="2800" b="1" dirty="0" err="1">
                <a:latin typeface=".VnAvant" pitchFamily="34" charset="0"/>
              </a:rPr>
              <a:t>nghỉ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 các từ dưới đây, từ nào chứa chữ </a:t>
            </a:r>
            <a:r>
              <a:rPr lang="vi-VN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184398" y="3208072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bÐ</a:t>
            </a:r>
            <a:endParaRPr lang="en-US" sz="28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588000" y="1977692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nai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588000" y="3208073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mÑ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136775" y="1995356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1. non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4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13796" y="5105882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74919" y="2860795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745274" y="5004319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522516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18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kh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29" y="2608715"/>
            <a:ext cx="25146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49280" y="65430"/>
            <a:ext cx="3173715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17: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gi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- k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2104" y="3878576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kh</a:t>
            </a:r>
            <a:r>
              <a:rPr lang="en-US" sz="6000" b="1" dirty="0" err="1">
                <a:latin typeface=".VnAvant" pitchFamily="34" charset="0"/>
              </a:rPr>
              <a:t>Õ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75" y="1543885"/>
            <a:ext cx="2514600" cy="218122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0374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84972" y="65430"/>
            <a:ext cx="3502331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18: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- m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8861" y="3481291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6000" b="1" dirty="0">
                <a:latin typeface=".VnAvant" pitchFamily="34" charset="0"/>
              </a:rPr>
              <a:t>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94" y="1239085"/>
            <a:ext cx="2901808" cy="218122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447" y="3657527"/>
            <a:ext cx="998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.VnAvant" pitchFamily="34" charset="0"/>
              </a:rPr>
              <a:t>mÑ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2504" y="3646883"/>
            <a:ext cx="995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.VnAvant" pitchFamily="34" charset="0"/>
              </a:rPr>
              <a:t>má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1708" y="3646883"/>
            <a:ext cx="1959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.VnAvant" pitchFamily="34" charset="0"/>
              </a:rPr>
              <a:t>khe</a:t>
            </a:r>
            <a:r>
              <a:rPr lang="en-US" sz="4000" b="1" dirty="0">
                <a:latin typeface=".VnAvant" pitchFamily="34" charset="0"/>
              </a:rPr>
              <a:t> ®¸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60154" y="3637406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4000" b="1" dirty="0" err="1">
                <a:latin typeface=".VnAvant" pitchFamily="34" charset="0"/>
              </a:rPr>
              <a:t>e</a:t>
            </a:r>
            <a:r>
              <a:rPr lang="en-US" sz="4000" b="1" dirty="0">
                <a:latin typeface=".VnAvant" pitchFamily="34" charset="0"/>
              </a:rPr>
              <a:t> ®¸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096" y="3656124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 err="1">
                <a:latin typeface=".VnAvant" pitchFamily="34" charset="0"/>
              </a:rPr>
              <a:t>Ñ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93136" y="3654697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 err="1">
                <a:latin typeface=".VnAvant" pitchFamily="34" charset="0"/>
              </a:rPr>
              <a:t>á</a:t>
            </a:r>
            <a:endParaRPr lang="en-US" sz="4000" b="1" dirty="0"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65" y="951656"/>
            <a:ext cx="2148113" cy="256458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0" y="960003"/>
            <a:ext cx="2405513" cy="25052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6" y="974517"/>
            <a:ext cx="2542848" cy="252274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4" grpId="0"/>
      <p:bldP spid="14" grpId="1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73594" y="3703054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.VnAvant" pitchFamily="34" charset="0"/>
              </a:rPr>
              <a:t>khØ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4643" y="3648311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.VnAvant" pitchFamily="34" charset="0"/>
              </a:rPr>
              <a:t>c¸ </a:t>
            </a:r>
            <a:r>
              <a:rPr lang="en-US" sz="4000" b="1" dirty="0" err="1">
                <a:latin typeface=".VnAvant" pitchFamily="34" charset="0"/>
              </a:rPr>
              <a:t>mÌ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030" y="3620317"/>
            <a:ext cx="1917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.VnAvant" pitchFamily="34" charset="0"/>
              </a:rPr>
              <a:t>c¸ </a:t>
            </a:r>
            <a:r>
              <a:rPr lang="en-US" sz="4000" b="1" dirty="0" err="1">
                <a:latin typeface=".VnAvant" pitchFamily="34" charset="0"/>
              </a:rPr>
              <a:t>kho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0628" y="3619283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c¸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4000" b="1" dirty="0" err="1">
                <a:latin typeface=".VnAvant" pitchFamily="34" charset="0"/>
              </a:rPr>
              <a:t>o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75543" y="3648311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c¸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 err="1">
                <a:latin typeface=".VnAvant" pitchFamily="34" charset="0"/>
              </a:rPr>
              <a:t>Ì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43787" y="3662825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4000" b="1" dirty="0" err="1">
                <a:latin typeface=".VnAvant" pitchFamily="34" charset="0"/>
              </a:rPr>
              <a:t>Ø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7" y="1857829"/>
            <a:ext cx="2658454" cy="164167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681" y="1064545"/>
            <a:ext cx="2384945" cy="248320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511" y="1087427"/>
            <a:ext cx="2504254" cy="246032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33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3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855" y="678202"/>
            <a:ext cx="181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§è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bÐ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57" y="12487"/>
            <a:ext cx="6545944" cy="570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8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solidFill>
            <a:srgbClr val="00B050"/>
          </a:soli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82813"/>
            <a:ext cx="68580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 bài đọc, em hiểu điều gì?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602845"/>
            <a:ext cx="2474124" cy="821342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>
                <a:latin typeface=".VnAvant" pitchFamily="34" charset="0"/>
              </a:rPr>
              <a:t>A. H¹nh </a:t>
            </a:r>
            <a:r>
              <a:rPr lang="en-US" sz="2200" b="1" dirty="0" err="1">
                <a:latin typeface=".VnAvant" pitchFamily="34" charset="0"/>
              </a:rPr>
              <a:t>phóc</a:t>
            </a:r>
            <a:endParaRPr lang="en-US" sz="2200" b="1" dirty="0">
              <a:latin typeface=".VnAvant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5529947" y="4644572"/>
            <a:ext cx="3225800" cy="754742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>
                <a:latin typeface=".VnAvant" pitchFamily="34" charset="0"/>
              </a:rPr>
              <a:t>B. </a:t>
            </a:r>
            <a:r>
              <a:rPr lang="en-US" sz="2200" b="1" dirty="0" err="1">
                <a:latin typeface=".VnAvant" pitchFamily="34" charset="0"/>
              </a:rPr>
              <a:t>kh«ng</a:t>
            </a:r>
            <a:r>
              <a:rPr lang="en-US" sz="2200" b="1" dirty="0">
                <a:latin typeface=".VnAvant" pitchFamily="34" charset="0"/>
              </a:rPr>
              <a:t> h¹nh </a:t>
            </a:r>
            <a:r>
              <a:rPr lang="en-US" sz="2200" b="1" dirty="0" err="1">
                <a:latin typeface=".VnAvant" pitchFamily="34" charset="0"/>
              </a:rPr>
              <a:t>phóc</a:t>
            </a:r>
            <a:endParaRPr lang="en-US" sz="2200" b="1" dirty="0">
              <a:latin typeface=".VnAvant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99" y="1549798"/>
            <a:ext cx="2909908" cy="253497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9112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1130</TotalTime>
  <Words>517</Words>
  <Application>Microsoft Office PowerPoint</Application>
  <PresentationFormat>On-screen Show (16:10)</PresentationFormat>
  <Paragraphs>106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VNI-Thufap2</vt:lpstr>
      <vt:lpstr>宋体</vt:lpstr>
      <vt:lpstr>Tahoma</vt:lpstr>
      <vt:lpstr>.VnTifani HeavyH</vt:lpstr>
      <vt:lpstr>Calibri</vt:lpstr>
      <vt:lpstr>.VnTifani Heavy</vt:lpstr>
      <vt:lpstr>Times New Roman</vt:lpstr>
      <vt:lpstr>.VnAvant</vt:lpstr>
      <vt:lpstr>Comic Sans MS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187</cp:revision>
  <dcterms:created xsi:type="dcterms:W3CDTF">2020-02-10T09:35:50Z</dcterms:created>
  <dcterms:modified xsi:type="dcterms:W3CDTF">2024-09-25T05:43:12Z</dcterms:modified>
</cp:coreProperties>
</file>