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80" r:id="rId2"/>
    <p:sldId id="256" r:id="rId3"/>
    <p:sldId id="331" r:id="rId4"/>
    <p:sldId id="332" r:id="rId5"/>
    <p:sldId id="333" r:id="rId6"/>
    <p:sldId id="334" r:id="rId7"/>
    <p:sldId id="335" r:id="rId8"/>
    <p:sldId id="308" r:id="rId9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VNI-Thufap2" pitchFamily="2" charset="0"/>
      <p:regular r:id="rId14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000099"/>
    <a:srgbClr val="000066"/>
    <a:srgbClr val="00CCFF"/>
    <a:srgbClr val="FF6600"/>
    <a:srgbClr val="FF9393"/>
    <a:srgbClr val="FFAEFF"/>
    <a:srgbClr val="2E3B39"/>
    <a:srgbClr val="E9E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71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061" y="7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2020/9/12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pn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7398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409700" y="1427038"/>
            <a:ext cx="708660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TỰ NHIÊN XÃ HỘI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801505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444341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358491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5015841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929991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644491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6215991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787491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587091" y="5176836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4101441" y="5176836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672941" y="5176836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5244441" y="5176836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873091" y="5176836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444591" y="5176836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668" y="3286761"/>
            <a:ext cx="3701520" cy="210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Box 99">
            <a:extLst>
              <a:ext uri="{FF2B5EF4-FFF2-40B4-BE49-F238E27FC236}">
                <a16:creationId xmlns:a16="http://schemas.microsoft.com/office/drawing/2014/main" id="{24386F01-D806-42EB-A5A9-A491C8BEEF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539" y="270820"/>
            <a:ext cx="848995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>
            <a:defPPr>
              <a:defRPr lang="zh-CN"/>
            </a:defPPr>
            <a:lvl1pPr marL="0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TRƯỜNG TIỂU HỌC ÁI MỘ B</a:t>
            </a:r>
          </a:p>
        </p:txBody>
      </p:sp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717" y="1010444"/>
            <a:ext cx="6853237" cy="369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12232" y="151037"/>
            <a:ext cx="49215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xét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836" y="151037"/>
            <a:ext cx="690397" cy="6448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38" y="847227"/>
            <a:ext cx="2128243" cy="21695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551" y="835436"/>
            <a:ext cx="2193093" cy="21813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447" y="2256392"/>
            <a:ext cx="2169511" cy="21813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78" y="3521907"/>
            <a:ext cx="2169511" cy="21930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618" y="3521907"/>
            <a:ext cx="2169511" cy="219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278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39898" y="250446"/>
            <a:ext cx="809524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An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just"/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An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vui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vẻ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tham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gia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3333" y="1190380"/>
            <a:ext cx="9006362" cy="2888343"/>
            <a:chOff x="83333" y="1190380"/>
            <a:chExt cx="9006362" cy="2888343"/>
          </a:xfrm>
        </p:grpSpPr>
        <p:sp>
          <p:nvSpPr>
            <p:cNvPr id="7" name="Rounded Rectangle 6"/>
            <p:cNvSpPr/>
            <p:nvPr/>
          </p:nvSpPr>
          <p:spPr>
            <a:xfrm>
              <a:off x="83333" y="1190380"/>
              <a:ext cx="9006362" cy="2888343"/>
            </a:xfrm>
            <a:prstGeom prst="roundRect">
              <a:avLst/>
            </a:prstGeom>
            <a:solidFill>
              <a:srgbClr val="0000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39486" y="1190380"/>
              <a:ext cx="8694056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vi-VN" sz="2800" dirty="0">
                  <a:solidFill>
                    <a:schemeClr val="bg1"/>
                  </a:solidFill>
                </a:rPr>
                <a:t> + Khi ở nhà, bạn An làm những công việc như: lau bàn, tưới cây, gấp quần áo, chơi với em, đưa nước cho bà,...</a:t>
              </a:r>
            </a:p>
            <a:p>
              <a:pPr algn="just"/>
              <a:endParaRPr lang="vi-VN" sz="2800" dirty="0">
                <a:solidFill>
                  <a:schemeClr val="bg1"/>
                </a:solidFill>
              </a:endParaRPr>
            </a:p>
            <a:p>
              <a:pPr algn="just"/>
              <a:r>
                <a:rPr lang="vi-VN" sz="2800" dirty="0">
                  <a:solidFill>
                    <a:schemeClr val="bg1"/>
                  </a:solidFill>
                </a:rPr>
                <a:t> + Nhìn nét mặt cho thấy bạn An rất vui vẻ khi tham gia làm việc nhà.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38" y="182437"/>
            <a:ext cx="8858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1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26455" y="889103"/>
            <a:ext cx="7728857" cy="1305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Ở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cảm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0" y="835018"/>
            <a:ext cx="885825" cy="962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544" y="2559231"/>
            <a:ext cx="4248912" cy="277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31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96113" y="2115691"/>
            <a:ext cx="3338287" cy="2217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ta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nhé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00680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7592" y="294241"/>
            <a:ext cx="78229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Tự đánh giá sự tham gia công việc nhà của em: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856" y="831976"/>
            <a:ext cx="6097793" cy="385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999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1134</TotalTime>
  <Words>146</Words>
  <Application>Microsoft Office PowerPoint</Application>
  <PresentationFormat>On-screen Show (16:10)</PresentationFormat>
  <Paragraphs>13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VNI-Thufap2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Nam Aka</cp:lastModifiedBy>
  <cp:revision>133</cp:revision>
  <dcterms:created xsi:type="dcterms:W3CDTF">2020-02-10T09:35:50Z</dcterms:created>
  <dcterms:modified xsi:type="dcterms:W3CDTF">2020-09-12T13:25:43Z</dcterms:modified>
</cp:coreProperties>
</file>