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3"/>
  </p:notesMasterIdLst>
  <p:sldIdLst>
    <p:sldId id="303" r:id="rId2"/>
    <p:sldId id="326" r:id="rId3"/>
    <p:sldId id="293" r:id="rId4"/>
    <p:sldId id="317" r:id="rId5"/>
    <p:sldId id="318" r:id="rId6"/>
    <p:sldId id="294" r:id="rId7"/>
    <p:sldId id="307" r:id="rId8"/>
    <p:sldId id="319" r:id="rId9"/>
    <p:sldId id="295" r:id="rId10"/>
    <p:sldId id="297" r:id="rId11"/>
    <p:sldId id="308" r:id="rId12"/>
    <p:sldId id="320" r:id="rId13"/>
    <p:sldId id="322" r:id="rId14"/>
    <p:sldId id="298" r:id="rId15"/>
    <p:sldId id="323" r:id="rId16"/>
    <p:sldId id="325" r:id="rId17"/>
    <p:sldId id="299" r:id="rId18"/>
    <p:sldId id="312" r:id="rId19"/>
    <p:sldId id="313" r:id="rId20"/>
    <p:sldId id="314" r:id="rId21"/>
    <p:sldId id="31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8F1"/>
    <a:srgbClr val="FF0000"/>
    <a:srgbClr val="197F97"/>
    <a:srgbClr val="E1274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6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68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9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61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8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77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2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74" r:id="rId6"/>
    <p:sldLayoutId id="2147483675" r:id="rId7"/>
    <p:sldLayoutId id="2147483676" r:id="rId8"/>
    <p:sldLayoutId id="2147483677" r:id="rId9"/>
    <p:sldLayoutId id="2147483723" r:id="rId10"/>
    <p:sldLayoutId id="2147483724" r:id="rId11"/>
    <p:sldLayoutId id="214748373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9174" y="1648606"/>
            <a:ext cx="415370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7: đ – e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77" y="616357"/>
            <a:ext cx="2260516" cy="2716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873" y="1133950"/>
            <a:ext cx="2826734" cy="2120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298" y="776118"/>
            <a:ext cx="2014730" cy="2397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404" y="1095183"/>
            <a:ext cx="3120166" cy="2076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495175"/>
            <a:ext cx="2820473" cy="1985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0974" y="4495175"/>
            <a:ext cx="3204324" cy="1990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b="9791"/>
          <a:stretch/>
        </p:blipFill>
        <p:spPr>
          <a:xfrm>
            <a:off x="6649343" y="4495175"/>
            <a:ext cx="2556870" cy="1990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0258" y="4495175"/>
            <a:ext cx="2552221" cy="1990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66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" b="6789"/>
          <a:stretch/>
        </p:blipFill>
        <p:spPr>
          <a:xfrm>
            <a:off x="6055218" y="414801"/>
            <a:ext cx="6096000" cy="6443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605"/>
          <a:stretch/>
        </p:blipFill>
        <p:spPr>
          <a:xfrm>
            <a:off x="0" y="414802"/>
            <a:ext cx="6055218" cy="64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9649" y="478302"/>
            <a:ext cx="90778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0076" y="507113"/>
            <a:ext cx="9215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90" y="1699106"/>
            <a:ext cx="1752615" cy="2106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2222" y="1920659"/>
            <a:ext cx="2170215" cy="1627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0356" y="1759380"/>
            <a:ext cx="1811881" cy="2155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2121" y="4498937"/>
            <a:ext cx="2314825" cy="1540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1247" y="4724567"/>
            <a:ext cx="2252163" cy="1585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3802" y="4623866"/>
            <a:ext cx="2636274" cy="1637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b="9791"/>
          <a:stretch/>
        </p:blipFill>
        <p:spPr>
          <a:xfrm>
            <a:off x="6477115" y="1920659"/>
            <a:ext cx="2157753" cy="1679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65911" y="3880240"/>
            <a:ext cx="12379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đèn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37430" y="3703996"/>
            <a:ext cx="109903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97F97"/>
                </a:solidFill>
                <a:latin typeface="UTM Avo" panose="02040603050506020204" pitchFamily="18" charset="0"/>
              </a:rPr>
              <a:t>tre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3428" y="3967801"/>
            <a:ext cx="13395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UTM Avo" panose="02040603050506020204" pitchFamily="18" charset="0"/>
              </a:rPr>
              <a:t>đàn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5486" y="5925291"/>
            <a:ext cx="11640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</a:rPr>
              <a:t>đá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59466" y="5963309"/>
            <a:ext cx="99137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E12742"/>
                </a:solidFill>
                <a:latin typeface="UTM Avo" panose="02040603050506020204" pitchFamily="18" charset="0"/>
              </a:rPr>
              <a:t>xe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72128" y="5963309"/>
            <a:ext cx="93732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  <a:latin typeface="UTM Avo" panose="02040603050506020204" pitchFamily="18" charset="0"/>
              </a:rPr>
              <a:t>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49778" y="3703996"/>
            <a:ext cx="9747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</a:p>
        </p:txBody>
      </p:sp>
    </p:spTree>
    <p:extLst>
      <p:ext uri="{BB962C8B-B14F-4D97-AF65-F5344CB8AC3E}">
        <p14:creationId xmlns:p14="http://schemas.microsoft.com/office/powerpoint/2010/main" val="35646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CD214-9B59-4D23-A5BE-1D00AC6C0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30289" y="2983180"/>
            <a:ext cx="10779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14152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247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50" y="469963"/>
            <a:ext cx="12167449" cy="6388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8507" y="-53258"/>
            <a:ext cx="536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UTM Avo" panose="02040603050506020204" pitchFamily="18" charset="0"/>
              </a:rPr>
              <a:t>4. TẬP ĐỌC</a:t>
            </a:r>
          </a:p>
        </p:txBody>
      </p:sp>
    </p:spTree>
    <p:extLst>
      <p:ext uri="{BB962C8B-B14F-4D97-AF65-F5344CB8AC3E}">
        <p14:creationId xmlns:p14="http://schemas.microsoft.com/office/powerpoint/2010/main" val="231216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3687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74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28" y="1630680"/>
            <a:ext cx="12105572" cy="379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758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8596" y="217713"/>
            <a:ext cx="3198578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5591"/>
            <a:ext cx="12192000" cy="58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3368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666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2352675" y="1338943"/>
            <a:ext cx="7503584" cy="13255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  <a:endParaRPr lang="en-US" sz="4800" kern="10" dirty="0">
              <a:ln w="19050" cap="sq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solidFill>
                <a:srgbClr val="CC33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479800" y="2803526"/>
            <a:ext cx="5198533" cy="3060700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876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65A5E-D889-4843-B7B0-7AEB411E0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33" y="433104"/>
            <a:ext cx="11302933" cy="64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23A449-7615-42B2-A527-C89C1B4B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19212" cy="651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B3848-4807-4229-97CA-F2EC5EB77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7022618" y="5586850"/>
            <a:ext cx="368565" cy="491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BE4A7-219B-419D-869C-7DF6E266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7330346" y="5326044"/>
            <a:ext cx="326938" cy="785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CBD72-C893-4801-8DE8-1AB8AE51D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551029"/>
            <a:ext cx="2488441" cy="20144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4338" y="3967645"/>
            <a:ext cx="42482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UTM Avo" panose="02040603050506020204" pitchFamily="18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544568" y="551029"/>
            <a:ext cx="3282696" cy="1707539"/>
          </a:xfrm>
          <a:prstGeom prst="rect">
            <a:avLst/>
          </a:prstGeom>
          <a:solidFill>
            <a:srgbClr val="EBE8F1"/>
          </a:solidFill>
          <a:ln>
            <a:solidFill>
              <a:srgbClr val="EB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4075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531CA-22EC-4A4C-910F-F0CE7040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68" y="412769"/>
            <a:ext cx="11262264" cy="644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42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7430" y="1111654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7429" y="3866577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9805" y="1111654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9804" y="3843478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7429" y="1111653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0070C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7428" y="3866577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0070C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59804" y="1111653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0494" y="3843477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1097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2497976"/>
            <a:ext cx="10779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 7:  đ - e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145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4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/>
          <p:cNvSpPr/>
          <p:nvPr/>
        </p:nvSpPr>
        <p:spPr>
          <a:xfrm>
            <a:off x="292051" y="1527560"/>
            <a:ext cx="3066757" cy="971729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1.LÀM QUEN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8808" y="1222760"/>
            <a:ext cx="8362950" cy="3819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4363" y="5042285"/>
            <a:ext cx="164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đe</a:t>
            </a:r>
          </a:p>
        </p:txBody>
      </p:sp>
    </p:spTree>
    <p:extLst>
      <p:ext uri="{BB962C8B-B14F-4D97-AF65-F5344CB8AC3E}">
        <p14:creationId xmlns:p14="http://schemas.microsoft.com/office/powerpoint/2010/main" val="372311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49583" y="2161618"/>
            <a:ext cx="4003999" cy="2203940"/>
            <a:chOff x="5653548" y="1681315"/>
            <a:chExt cx="2190243" cy="1268362"/>
          </a:xfrm>
        </p:grpSpPr>
        <p:sp>
          <p:nvSpPr>
            <p:cNvPr id="3" name="Rectangle 2"/>
            <p:cNvSpPr/>
            <p:nvPr/>
          </p:nvSpPr>
          <p:spPr>
            <a:xfrm>
              <a:off x="5653548" y="1681316"/>
              <a:ext cx="10334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748446" y="1681315"/>
              <a:ext cx="1095345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3966106" y="1836290"/>
            <a:ext cx="83414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00B050"/>
                </a:solidFill>
                <a:latin typeface="UTM Avo" panose="02040603050506020204" pitchFamily="18" charset="0"/>
              </a:rPr>
              <a:t>đ</a:t>
            </a:r>
            <a:endParaRPr lang="en-US" sz="166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946" y="1836290"/>
            <a:ext cx="15600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endParaRPr lang="en-US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9514" y="4025526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89708" y="2935221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đe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2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" b="6789"/>
          <a:stretch/>
        </p:blipFill>
        <p:spPr>
          <a:xfrm>
            <a:off x="6055218" y="427502"/>
            <a:ext cx="6096000" cy="6430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5605"/>
          <a:stretch/>
        </p:blipFill>
        <p:spPr>
          <a:xfrm>
            <a:off x="0" y="427502"/>
            <a:ext cx="6055218" cy="6430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9649" y="478302"/>
            <a:ext cx="11491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3218" y="591086"/>
            <a:ext cx="11491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2413780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73</Words>
  <Application>Microsoft Office PowerPoint</Application>
  <PresentationFormat>Widescreen</PresentationFormat>
  <Paragraphs>42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inpin heiti</vt:lpstr>
      <vt:lpstr>Times New Roman</vt:lpstr>
      <vt:lpstr>Utm avo</vt:lpstr>
      <vt:lpstr>Utm avo</vt:lpstr>
      <vt:lpstr>VNI-Times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Nam Aka</cp:lastModifiedBy>
  <cp:revision>105</cp:revision>
  <dcterms:created xsi:type="dcterms:W3CDTF">2020-08-03T08:33:18Z</dcterms:created>
  <dcterms:modified xsi:type="dcterms:W3CDTF">2022-09-11T09:42:44Z</dcterms:modified>
</cp:coreProperties>
</file>