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584" r:id="rId2"/>
    <p:sldId id="532" r:id="rId3"/>
    <p:sldId id="533" r:id="rId4"/>
    <p:sldId id="534" r:id="rId5"/>
    <p:sldId id="535" r:id="rId6"/>
    <p:sldId id="506" r:id="rId7"/>
    <p:sldId id="536" r:id="rId8"/>
    <p:sldId id="268" r:id="rId9"/>
    <p:sldId id="263" r:id="rId10"/>
    <p:sldId id="270" r:id="rId11"/>
    <p:sldId id="272" r:id="rId12"/>
    <p:sldId id="271" r:id="rId13"/>
    <p:sldId id="273" r:id="rId14"/>
    <p:sldId id="274" r:id="rId15"/>
    <p:sldId id="5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5D71-7502-4CB4-8E63-881570832A1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1AB0-8BC1-4DDC-B7E1-6ED44D6A5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4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5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4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17" Type="http://schemas.openxmlformats.org/officeDocument/2006/relationships/audio" Target="../media/audio1.wav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svg"/><Relationship Id="rId12" Type="http://schemas.openxmlformats.org/officeDocument/2006/relationships/image" Target="../media/image36.png"/><Relationship Id="rId1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svg"/><Relationship Id="rId12" Type="http://schemas.openxmlformats.org/officeDocument/2006/relationships/image" Target="../media/image36.png"/><Relationship Id="rId1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0" y="428429"/>
            <a:ext cx="121637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506385"/>
            <a:ext cx="8686800" cy="165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20039" y="730103"/>
            <a:ext cx="78754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0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6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0" y="428429"/>
            <a:ext cx="121764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2962" y="1086919"/>
            <a:ext cx="71388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trừ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"/>
                </p14:media>
              </p:ext>
            </p:extLst>
          </p:nvPr>
        </p:nvPicPr>
        <p:blipFill>
          <a:blip r:embed="rId12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4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0" y="426894"/>
            <a:ext cx="12176450" cy="63920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815553"/>
            <a:ext cx="8686800" cy="1652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972051" y="1203627"/>
            <a:ext cx="40681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4 + …. &lt; 10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4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15550" y="419632"/>
            <a:ext cx="12176450" cy="65393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0544" y="1165918"/>
            <a:ext cx="32674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6 = …. + 2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4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7775" y="417172"/>
            <a:ext cx="12176450" cy="65341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724439"/>
            <a:ext cx="8686800" cy="174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7611" y="1041512"/>
            <a:ext cx="26722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….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– 2 &gt; 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3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4785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1258" y="9849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E5747C33-395F-4F9B-8BF2-8D07823D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224" b="26546"/>
          <a:stretch/>
        </p:blipFill>
        <p:spPr>
          <a:xfrm>
            <a:off x="9863082" y="732711"/>
            <a:ext cx="1402723" cy="942509"/>
          </a:xfrm>
          <a:prstGeom prst="rect">
            <a:avLst/>
          </a:prstGeom>
        </p:spPr>
      </p:pic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A637FF5-8BCB-4D71-A6D9-3F6F7BE378DE}"/>
              </a:ext>
            </a:extLst>
          </p:cNvPr>
          <p:cNvSpPr/>
          <p:nvPr/>
        </p:nvSpPr>
        <p:spPr>
          <a:xfrm>
            <a:off x="961535" y="177512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D89C76F-0A4B-441D-8DA1-AEC1CF9DB184}"/>
              </a:ext>
            </a:extLst>
          </p:cNvPr>
          <p:cNvSpPr/>
          <p:nvPr/>
        </p:nvSpPr>
        <p:spPr>
          <a:xfrm>
            <a:off x="999938" y="4161335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E7FBE97-4D78-47DA-89EA-80A9029B17F6}"/>
              </a:ext>
            </a:extLst>
          </p:cNvPr>
          <p:cNvGrpSpPr/>
          <p:nvPr/>
        </p:nvGrpSpPr>
        <p:grpSpPr>
          <a:xfrm>
            <a:off x="1544393" y="1681285"/>
            <a:ext cx="4882234" cy="2532737"/>
            <a:chOff x="1642862" y="1681285"/>
            <a:chExt cx="3734858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6264840-FC93-418A-A6F5-7E61F57CB57F}"/>
                </a:ext>
              </a:extLst>
            </p:cNvPr>
            <p:cNvGrpSpPr/>
            <p:nvPr/>
          </p:nvGrpSpPr>
          <p:grpSpPr>
            <a:xfrm>
              <a:off x="1642862" y="1681285"/>
              <a:ext cx="2114216" cy="2532737"/>
              <a:chOff x="239559" y="1676153"/>
              <a:chExt cx="2886207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/>
              <a:stretch/>
            </p:blipFill>
            <p:spPr>
              <a:xfrm>
                <a:off x="239559" y="1676153"/>
                <a:ext cx="2886207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AB4D52A-EDE3-48A0-8E8C-88295AE4C29A}"/>
                  </a:ext>
                </a:extLst>
              </p:cNvPr>
              <p:cNvSpPr/>
              <p:nvPr/>
            </p:nvSpPr>
            <p:spPr>
              <a:xfrm>
                <a:off x="747605" y="2222975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41DE55F2-3B47-4A68-8FCC-FF34311D46A9}"/>
                </a:ext>
              </a:extLst>
            </p:cNvPr>
            <p:cNvSpPr/>
            <p:nvPr/>
          </p:nvSpPr>
          <p:spPr>
            <a:xfrm>
              <a:off x="1874499" y="2355498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8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3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D72E89-4DF6-4D4E-BFF4-06CB547959B1}"/>
              </a:ext>
            </a:extLst>
          </p:cNvPr>
          <p:cNvGrpSpPr/>
          <p:nvPr/>
        </p:nvGrpSpPr>
        <p:grpSpPr>
          <a:xfrm>
            <a:off x="4236391" y="1688330"/>
            <a:ext cx="4474054" cy="2532737"/>
            <a:chOff x="4291113" y="1794592"/>
            <a:chExt cx="3777401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249802" cy="2532737"/>
              <a:chOff x="490289" y="1780742"/>
              <a:chExt cx="3044206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/>
              <a:stretch/>
            </p:blipFill>
            <p:spPr>
              <a:xfrm>
                <a:off x="490289" y="1780742"/>
                <a:ext cx="3044206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8CFD50E5-8F36-4FF2-9CAD-9B73ABBBDA44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94DD2F39-070A-4CA2-A22F-C7D81D871914}"/>
                </a:ext>
              </a:extLst>
            </p:cNvPr>
            <p:cNvSpPr/>
            <p:nvPr/>
          </p:nvSpPr>
          <p:spPr>
            <a:xfrm>
              <a:off x="4565293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 + 0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7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8308ACF-F5EB-42B7-A2F4-2EA80CB64A27}"/>
              </a:ext>
            </a:extLst>
          </p:cNvPr>
          <p:cNvGrpSpPr/>
          <p:nvPr/>
        </p:nvGrpSpPr>
        <p:grpSpPr>
          <a:xfrm>
            <a:off x="6842946" y="1686151"/>
            <a:ext cx="3812612" cy="2532737"/>
            <a:chOff x="6593257" y="1777270"/>
            <a:chExt cx="3812612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F6DDA81-E9DD-40E2-B764-A650BC81974C}"/>
                </a:ext>
              </a:extLst>
            </p:cNvPr>
            <p:cNvGrpSpPr/>
            <p:nvPr/>
          </p:nvGrpSpPr>
          <p:grpSpPr>
            <a:xfrm>
              <a:off x="6593257" y="1777270"/>
              <a:ext cx="2466821" cy="2532737"/>
              <a:chOff x="378364" y="1738218"/>
              <a:chExt cx="3210872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378364" y="1738218"/>
                <a:ext cx="3210872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55C9114C-57F7-439E-AAF4-C501B2B0F7E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0669F176-48A4-4789-9AED-66C9BC32911B}"/>
                </a:ext>
              </a:extLst>
            </p:cNvPr>
            <p:cNvSpPr/>
            <p:nvPr/>
          </p:nvSpPr>
          <p:spPr>
            <a:xfrm>
              <a:off x="6902648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10 - 5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...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8 - 3  </a:t>
              </a:r>
              <a:r>
                <a:rPr lang="en-US" sz="28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….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66D6A99-3407-496E-A401-9EE9E40A8EF3}"/>
              </a:ext>
            </a:extLst>
          </p:cNvPr>
          <p:cNvGrpSpPr/>
          <p:nvPr/>
        </p:nvGrpSpPr>
        <p:grpSpPr>
          <a:xfrm>
            <a:off x="9195364" y="1681285"/>
            <a:ext cx="3978535" cy="2532737"/>
            <a:chOff x="9163481" y="1813904"/>
            <a:chExt cx="3788382" cy="2532737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60BE0955-CFA1-427B-A4DE-377C52281DD9}"/>
                </a:ext>
              </a:extLst>
            </p:cNvPr>
            <p:cNvGrpSpPr/>
            <p:nvPr/>
          </p:nvGrpSpPr>
          <p:grpSpPr>
            <a:xfrm>
              <a:off x="9163481" y="1813904"/>
              <a:ext cx="2393037" cy="2532737"/>
              <a:chOff x="447882" y="1780742"/>
              <a:chExt cx="3114833" cy="3951750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A89D2D5F-8919-4091-8BD2-110801310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447882" y="1780742"/>
                <a:ext cx="3114833" cy="3951750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DDD20884-B1B4-4598-BB4E-909097EAC71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2DFBDE46-41CB-462A-8AFF-0B21853365DC}"/>
                </a:ext>
              </a:extLst>
            </p:cNvPr>
            <p:cNvSpPr/>
            <p:nvPr/>
          </p:nvSpPr>
          <p:spPr>
            <a:xfrm>
              <a:off x="9448642" y="2446599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5 - 0 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4 - 4 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CA1B1F4-95B1-4FAE-B8C2-3716FBFD3D3A}"/>
              </a:ext>
            </a:extLst>
          </p:cNvPr>
          <p:cNvGrpSpPr/>
          <p:nvPr/>
        </p:nvGrpSpPr>
        <p:grpSpPr>
          <a:xfrm>
            <a:off x="3081425" y="4278265"/>
            <a:ext cx="4028768" cy="2032348"/>
            <a:chOff x="3299251" y="4281055"/>
            <a:chExt cx="3737760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985DF53-5312-424E-8A5A-BEC7F55FC424}"/>
                </a:ext>
              </a:extLst>
            </p:cNvPr>
            <p:cNvGrpSpPr/>
            <p:nvPr/>
          </p:nvGrpSpPr>
          <p:grpSpPr>
            <a:xfrm>
              <a:off x="3299251" y="4281055"/>
              <a:ext cx="3055721" cy="2032348"/>
              <a:chOff x="447918" y="1780744"/>
              <a:chExt cx="3214641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 b="19757"/>
              <a:stretch/>
            </p:blipFill>
            <p:spPr>
              <a:xfrm>
                <a:off x="447918" y="1780744"/>
                <a:ext cx="3214641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F3BDB7B-60DA-49F4-932C-718CEADBF507}"/>
                </a:ext>
              </a:extLst>
            </p:cNvPr>
            <p:cNvSpPr/>
            <p:nvPr/>
          </p:nvSpPr>
          <p:spPr>
            <a:xfrm>
              <a:off x="3533790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5 - 1 - 2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131DA9-DDAB-42CF-A30B-4AA88676EE15}"/>
              </a:ext>
            </a:extLst>
          </p:cNvPr>
          <p:cNvGrpSpPr/>
          <p:nvPr/>
        </p:nvGrpSpPr>
        <p:grpSpPr>
          <a:xfrm>
            <a:off x="7504940" y="4281056"/>
            <a:ext cx="4567789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10 - 3  + 2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4 + 2 - 5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0E6E1239-DC75-4228-B452-4ED7C5DAEE57}"/>
              </a:ext>
            </a:extLst>
          </p:cNvPr>
          <p:cNvSpPr/>
          <p:nvPr/>
        </p:nvSpPr>
        <p:spPr>
          <a:xfrm>
            <a:off x="3291215" y="206042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662B6530-A28D-4758-9356-9D934057BAC1}"/>
              </a:ext>
            </a:extLst>
          </p:cNvPr>
          <p:cNvSpPr/>
          <p:nvPr/>
        </p:nvSpPr>
        <p:spPr>
          <a:xfrm>
            <a:off x="3287637" y="268908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DF8DE079-DD8E-458B-9142-ED2CA182574A}"/>
              </a:ext>
            </a:extLst>
          </p:cNvPr>
          <p:cNvSpPr/>
          <p:nvPr/>
        </p:nvSpPr>
        <p:spPr>
          <a:xfrm>
            <a:off x="6042701" y="206761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D278B4-44B4-4D62-B540-48FF6E690997}"/>
              </a:ext>
            </a:extLst>
          </p:cNvPr>
          <p:cNvSpPr/>
          <p:nvPr/>
        </p:nvSpPr>
        <p:spPr>
          <a:xfrm>
            <a:off x="5962074" y="27055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5EA00DD-6C17-4854-8F13-DE832D373C2D}"/>
              </a:ext>
            </a:extLst>
          </p:cNvPr>
          <p:cNvSpPr/>
          <p:nvPr/>
        </p:nvSpPr>
        <p:spPr>
          <a:xfrm>
            <a:off x="8656117" y="206800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F6A850F-689E-47DD-A7AC-553F74A7DBF3}"/>
              </a:ext>
            </a:extLst>
          </p:cNvPr>
          <p:cNvSpPr/>
          <p:nvPr/>
        </p:nvSpPr>
        <p:spPr>
          <a:xfrm>
            <a:off x="8602933" y="274068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63F7FBEF-7D49-49BB-893D-6C4A926DC3F1}"/>
              </a:ext>
            </a:extLst>
          </p:cNvPr>
          <p:cNvSpPr/>
          <p:nvPr/>
        </p:nvSpPr>
        <p:spPr>
          <a:xfrm>
            <a:off x="10958964" y="20444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8D3CE5FD-5342-41CC-8242-66D46D80F047}"/>
              </a:ext>
            </a:extLst>
          </p:cNvPr>
          <p:cNvSpPr/>
          <p:nvPr/>
        </p:nvSpPr>
        <p:spPr>
          <a:xfrm>
            <a:off x="10975318" y="270165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FC24AA9B-4400-4F1B-9849-98B7F46B94E8}"/>
              </a:ext>
            </a:extLst>
          </p:cNvPr>
          <p:cNvSpPr/>
          <p:nvPr/>
        </p:nvSpPr>
        <p:spPr>
          <a:xfrm>
            <a:off x="5257756" y="469288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A5EF6067-F94D-4721-BE65-041CC86241C0}"/>
              </a:ext>
            </a:extLst>
          </p:cNvPr>
          <p:cNvSpPr/>
          <p:nvPr/>
        </p:nvSpPr>
        <p:spPr>
          <a:xfrm>
            <a:off x="5266404" y="53332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EF4DAEB-5FB7-42E5-9B6C-47DA2A3A5B2B}"/>
              </a:ext>
            </a:extLst>
          </p:cNvPr>
          <p:cNvSpPr/>
          <p:nvPr/>
        </p:nvSpPr>
        <p:spPr>
          <a:xfrm>
            <a:off x="9987507" y="468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3FE68895-A822-42AA-B43E-FC100EFD8B29}"/>
              </a:ext>
            </a:extLst>
          </p:cNvPr>
          <p:cNvSpPr/>
          <p:nvPr/>
        </p:nvSpPr>
        <p:spPr>
          <a:xfrm>
            <a:off x="9861046" y="53453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02605" cy="867489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4792" y="8696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68B3A4E-5FBD-47C0-931E-E5E1F1200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16995" r="54237" b="20843"/>
          <a:stretch/>
        </p:blipFill>
        <p:spPr>
          <a:xfrm>
            <a:off x="1332345" y="1737100"/>
            <a:ext cx="4431464" cy="339352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D5254F9-D586-42AB-9AA4-8BCFBF232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8" t="15400" r="11652" b="20842"/>
          <a:stretch/>
        </p:blipFill>
        <p:spPr>
          <a:xfrm>
            <a:off x="6709832" y="1600200"/>
            <a:ext cx="4555973" cy="3480651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4105C6D-4505-4CC8-BE2E-FE3012D490E0}"/>
              </a:ext>
            </a:extLst>
          </p:cNvPr>
          <p:cNvSpPr/>
          <p:nvPr/>
        </p:nvSpPr>
        <p:spPr>
          <a:xfrm>
            <a:off x="1828801" y="837015"/>
            <a:ext cx="9289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图片 7" descr="572005ec0a0c4">
            <a:extLst>
              <a:ext uri="{FF2B5EF4-FFF2-40B4-BE49-F238E27FC236}">
                <a16:creationId xmlns:a16="http://schemas.microsoft.com/office/drawing/2014/main" id="{598D196B-16FC-4522-B0C0-7C9D2CF6B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616910" y="732711"/>
            <a:ext cx="1402723" cy="942509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6A9F975B-F333-40C8-BC14-162B179AEACC}"/>
              </a:ext>
            </a:extLst>
          </p:cNvPr>
          <p:cNvGrpSpPr/>
          <p:nvPr/>
        </p:nvGrpSpPr>
        <p:grpSpPr>
          <a:xfrm>
            <a:off x="1494266" y="5383676"/>
            <a:ext cx="3818519" cy="637309"/>
            <a:chOff x="3380578" y="2633163"/>
            <a:chExt cx="3818519" cy="637309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4F46A9C5-1B94-4924-8008-59D3831B3F2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2D4B8FD6-79FC-4EC8-BD9A-7B33AAE5A1CD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18B9375-F94A-42C5-A18D-8D940DBF3561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1D29823-A267-4105-9A57-D54D7B80C17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6943179-7395-4ECA-9DC3-39014DE1E396}"/>
                </a:ext>
              </a:extLst>
            </p:cNvPr>
            <p:cNvSpPr/>
            <p:nvPr/>
          </p:nvSpPr>
          <p:spPr>
            <a:xfrm>
              <a:off x="4996976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335757E0-984C-44F3-8F84-6A74ADA1B5D6}"/>
              </a:ext>
            </a:extLst>
          </p:cNvPr>
          <p:cNvSpPr/>
          <p:nvPr/>
        </p:nvSpPr>
        <p:spPr>
          <a:xfrm>
            <a:off x="1580107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87E5650B-8009-4948-824A-CE77A2701BED}"/>
              </a:ext>
            </a:extLst>
          </p:cNvPr>
          <p:cNvSpPr/>
          <p:nvPr/>
        </p:nvSpPr>
        <p:spPr>
          <a:xfrm>
            <a:off x="2448864" y="5360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43F79FE7-A068-4C92-BDA7-D6AD624BE6DE}"/>
              </a:ext>
            </a:extLst>
          </p:cNvPr>
          <p:cNvSpPr/>
          <p:nvPr/>
        </p:nvSpPr>
        <p:spPr>
          <a:xfrm>
            <a:off x="3323613" y="538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E5465188-BB7E-4279-AC01-008C524A0D9D}"/>
              </a:ext>
            </a:extLst>
          </p:cNvPr>
          <p:cNvSpPr/>
          <p:nvPr/>
        </p:nvSpPr>
        <p:spPr>
          <a:xfrm>
            <a:off x="4788123" y="536357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516D47F-749D-43E3-A090-94C8A0364416}"/>
              </a:ext>
            </a:extLst>
          </p:cNvPr>
          <p:cNvGrpSpPr/>
          <p:nvPr/>
        </p:nvGrpSpPr>
        <p:grpSpPr>
          <a:xfrm>
            <a:off x="7101676" y="5383676"/>
            <a:ext cx="3818519" cy="637309"/>
            <a:chOff x="3380578" y="2633163"/>
            <a:chExt cx="3818519" cy="637309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AE637797-1D97-4113-B373-FC7AC4DE3D5F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905774A8-D0B0-426D-B2C5-B37EEAE5EFD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190304EB-7156-4DFA-8AE9-B047438106E9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DAF97024-E969-4797-B3AD-6B0BC959628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803075E3-8219-484A-90E8-604331B19E5A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F6B930DB-9BC3-401C-921B-B671D9F2B312}"/>
              </a:ext>
            </a:extLst>
          </p:cNvPr>
          <p:cNvSpPr/>
          <p:nvPr/>
        </p:nvSpPr>
        <p:spPr>
          <a:xfrm>
            <a:off x="7198580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C37BA054-F4AD-47EC-8ABD-71D472DBF9DC}"/>
              </a:ext>
            </a:extLst>
          </p:cNvPr>
          <p:cNvSpPr/>
          <p:nvPr/>
        </p:nvSpPr>
        <p:spPr>
          <a:xfrm>
            <a:off x="8059052" y="53776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74E2E9C-A517-45BF-B006-A4BBC1ADA86C}"/>
              </a:ext>
            </a:extLst>
          </p:cNvPr>
          <p:cNvSpPr/>
          <p:nvPr/>
        </p:nvSpPr>
        <p:spPr>
          <a:xfrm>
            <a:off x="8946331" y="5387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35678A1C-11C4-47E3-835B-EDDF1D4B3058}"/>
              </a:ext>
            </a:extLst>
          </p:cNvPr>
          <p:cNvSpPr/>
          <p:nvPr/>
        </p:nvSpPr>
        <p:spPr>
          <a:xfrm>
            <a:off x="10371175" y="539514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4" grpId="0"/>
      <p:bldP spid="35" grpId="0"/>
      <p:bldP spid="36" grpId="0"/>
      <p:bldP spid="43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" y="441158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0293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BB3CC1-43A9-4F81-92B2-9817AD64381F}"/>
              </a:ext>
            </a:extLst>
          </p:cNvPr>
          <p:cNvSpPr/>
          <p:nvPr/>
        </p:nvSpPr>
        <p:spPr>
          <a:xfrm>
            <a:off x="1904349" y="837015"/>
            <a:ext cx="86708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15E32C6E-4AE8-40D8-8F46-33A02D34A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108984" y="732711"/>
            <a:ext cx="1402723" cy="9425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BC0FE3-BE33-4F37-BFD6-ACC53180C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6105" r="61465" b="23699"/>
          <a:stretch/>
        </p:blipFill>
        <p:spPr>
          <a:xfrm>
            <a:off x="1083358" y="1848986"/>
            <a:ext cx="3936799" cy="351031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F578B51-962F-4131-A1BD-BEDC4210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16105" r="11605" b="23699"/>
          <a:stretch/>
        </p:blipFill>
        <p:spPr>
          <a:xfrm>
            <a:off x="5366309" y="2094410"/>
            <a:ext cx="6145398" cy="3264889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42C8CF28-6735-43C2-A2B6-7E1D591012FF}"/>
              </a:ext>
            </a:extLst>
          </p:cNvPr>
          <p:cNvGrpSpPr/>
          <p:nvPr/>
        </p:nvGrpSpPr>
        <p:grpSpPr>
          <a:xfrm>
            <a:off x="1201638" y="5438253"/>
            <a:ext cx="3818519" cy="637309"/>
            <a:chOff x="3380578" y="2633163"/>
            <a:chExt cx="3818519" cy="637309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A950940-EA0D-4555-8A69-9C0F91E7279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4B9F1F4-C3D8-4E58-A5FE-0C604B56EEF6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B6A3AA45-FCF7-4841-BD08-6E2473E454D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7ED01C7A-45A5-4C6D-90FA-B2328B068263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4C0A4C93-7081-4597-AE26-EFBA19BE4B9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D95A45F-1D7F-40D4-AF9A-60258399E281}"/>
              </a:ext>
            </a:extLst>
          </p:cNvPr>
          <p:cNvSpPr/>
          <p:nvPr/>
        </p:nvSpPr>
        <p:spPr>
          <a:xfrm>
            <a:off x="1289993" y="54187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C206D5F-40DB-4897-B087-65170208637F}"/>
              </a:ext>
            </a:extLst>
          </p:cNvPr>
          <p:cNvSpPr/>
          <p:nvPr/>
        </p:nvSpPr>
        <p:spPr>
          <a:xfrm>
            <a:off x="2200273" y="54261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5D863CF9-EA59-4B51-9769-EDF9D6B11C07}"/>
              </a:ext>
            </a:extLst>
          </p:cNvPr>
          <p:cNvSpPr/>
          <p:nvPr/>
        </p:nvSpPr>
        <p:spPr>
          <a:xfrm>
            <a:off x="3015968" y="54423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ED2EEB4-3951-4496-9518-08648087F559}"/>
              </a:ext>
            </a:extLst>
          </p:cNvPr>
          <p:cNvSpPr/>
          <p:nvPr/>
        </p:nvSpPr>
        <p:spPr>
          <a:xfrm>
            <a:off x="4493538" y="54277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E1D65C0-E89C-41A6-AC53-7DA792EA77BF}"/>
              </a:ext>
            </a:extLst>
          </p:cNvPr>
          <p:cNvGrpSpPr/>
          <p:nvPr/>
        </p:nvGrpSpPr>
        <p:grpSpPr>
          <a:xfrm>
            <a:off x="6600525" y="5428572"/>
            <a:ext cx="3818519" cy="637309"/>
            <a:chOff x="3380578" y="2633163"/>
            <a:chExt cx="3818519" cy="637309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53D3988C-4871-4A29-B221-85AB74FBFCB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FE9E5C0-6785-4D69-8F16-A34881CE6CC8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B96A6C41-BB0E-46C6-88F9-F55AB09CE1D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F0E66CF1-0796-412C-92CC-1A69114032B0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id="{C462EAB2-1276-4BE6-B879-042EA085DE0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E2E76DD-223D-48DB-8C3D-D6577C9E3900}"/>
              </a:ext>
            </a:extLst>
          </p:cNvPr>
          <p:cNvSpPr/>
          <p:nvPr/>
        </p:nvSpPr>
        <p:spPr>
          <a:xfrm>
            <a:off x="6668246" y="54067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EFA1645-9BC9-47F5-B7E1-BC172FB63D82}"/>
              </a:ext>
            </a:extLst>
          </p:cNvPr>
          <p:cNvSpPr/>
          <p:nvPr/>
        </p:nvSpPr>
        <p:spPr>
          <a:xfrm>
            <a:off x="7580927" y="53727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60282F2-EAE5-4B05-98D9-82D4685A8686}"/>
              </a:ext>
            </a:extLst>
          </p:cNvPr>
          <p:cNvSpPr/>
          <p:nvPr/>
        </p:nvSpPr>
        <p:spPr>
          <a:xfrm>
            <a:off x="8402970" y="543589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C50CAED-2EE8-45BC-8038-E60C93E2E01F}"/>
              </a:ext>
            </a:extLst>
          </p:cNvPr>
          <p:cNvSpPr/>
          <p:nvPr/>
        </p:nvSpPr>
        <p:spPr>
          <a:xfrm>
            <a:off x="9883019" y="54175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45228DE9-2247-4817-8375-521A8F14997B}"/>
              </a:ext>
            </a:extLst>
          </p:cNvPr>
          <p:cNvSpPr/>
          <p:nvPr/>
        </p:nvSpPr>
        <p:spPr>
          <a:xfrm>
            <a:off x="680292" y="959664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0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1" grpId="0"/>
      <p:bldP spid="22" grpId="0"/>
      <p:bldP spid="23" grpId="0"/>
      <p:bldP spid="30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87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88B861-7597-45D5-BDDA-E32567EB5C08}"/>
              </a:ext>
            </a:extLst>
          </p:cNvPr>
          <p:cNvSpPr/>
          <p:nvPr/>
        </p:nvSpPr>
        <p:spPr>
          <a:xfrm>
            <a:off x="1904350" y="837015"/>
            <a:ext cx="669978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7935E5C9-22E8-44C1-BE80-9934A6322E75}"/>
              </a:ext>
            </a:extLst>
          </p:cNvPr>
          <p:cNvGrpSpPr/>
          <p:nvPr/>
        </p:nvGrpSpPr>
        <p:grpSpPr>
          <a:xfrm>
            <a:off x="2328621" y="1631172"/>
            <a:ext cx="7915517" cy="3034540"/>
            <a:chOff x="1628533" y="1679904"/>
            <a:chExt cx="9531668" cy="3785906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4A399C31-60C5-41C0-9233-CE5487119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8" t="4733" r="13567" b="30690"/>
            <a:stretch/>
          </p:blipFill>
          <p:spPr>
            <a:xfrm>
              <a:off x="1628533" y="1826056"/>
              <a:ext cx="9531668" cy="3639754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E70CA827-8A0E-456A-A290-3D9A047662E8}"/>
                </a:ext>
              </a:extLst>
            </p:cNvPr>
            <p:cNvSpPr/>
            <p:nvPr/>
          </p:nvSpPr>
          <p:spPr>
            <a:xfrm>
              <a:off x="1686253" y="1679904"/>
              <a:ext cx="1443038" cy="80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5587B98-9163-4783-89F6-77A6EDEA670F}"/>
              </a:ext>
            </a:extLst>
          </p:cNvPr>
          <p:cNvSpPr/>
          <p:nvPr/>
        </p:nvSpPr>
        <p:spPr>
          <a:xfrm>
            <a:off x="4614392" y="49106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E8CAA909-5F68-4BE0-BB52-C165E69EB860}"/>
              </a:ext>
            </a:extLst>
          </p:cNvPr>
          <p:cNvSpPr/>
          <p:nvPr/>
        </p:nvSpPr>
        <p:spPr>
          <a:xfrm>
            <a:off x="4599878" y="568435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63F17A3D-7FF7-4754-A4AC-03FBD7598C67}"/>
              </a:ext>
            </a:extLst>
          </p:cNvPr>
          <p:cNvSpPr/>
          <p:nvPr/>
        </p:nvSpPr>
        <p:spPr>
          <a:xfrm>
            <a:off x="9036154" y="485219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A479A573-AF24-4109-BA78-9347F847DED5}"/>
              </a:ext>
            </a:extLst>
          </p:cNvPr>
          <p:cNvSpPr/>
          <p:nvPr/>
        </p:nvSpPr>
        <p:spPr>
          <a:xfrm>
            <a:off x="9036154" y="56395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E395D1AC-462C-42DE-A8DF-4F508A870D02}"/>
              </a:ext>
            </a:extLst>
          </p:cNvPr>
          <p:cNvGrpSpPr/>
          <p:nvPr/>
        </p:nvGrpSpPr>
        <p:grpSpPr>
          <a:xfrm>
            <a:off x="3091171" y="4913067"/>
            <a:ext cx="3503221" cy="1378771"/>
            <a:chOff x="3091171" y="4913067"/>
            <a:chExt cx="3503221" cy="1378771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8AE27C6D-0A2C-445A-A068-E765710B2151}"/>
                </a:ext>
              </a:extLst>
            </p:cNvPr>
            <p:cNvSpPr/>
            <p:nvPr/>
          </p:nvSpPr>
          <p:spPr>
            <a:xfrm>
              <a:off x="3091171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6 + 4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+ 6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AB570A4-9DA3-4273-ABD9-DEBF4983FB46}"/>
                </a:ext>
              </a:extLst>
            </p:cNvPr>
            <p:cNvSpPr/>
            <p:nvPr/>
          </p:nvSpPr>
          <p:spPr>
            <a:xfrm>
              <a:off x="4629715" y="4913067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261EFE8-72E5-4F76-B5BF-A5A30D7105C6}"/>
                </a:ext>
              </a:extLst>
            </p:cNvPr>
            <p:cNvSpPr/>
            <p:nvPr/>
          </p:nvSpPr>
          <p:spPr>
            <a:xfrm>
              <a:off x="4628906" y="567983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C4CF672-0F97-4BE2-9AA8-0E816E43F4D9}"/>
              </a:ext>
            </a:extLst>
          </p:cNvPr>
          <p:cNvGrpSpPr/>
          <p:nvPr/>
        </p:nvGrpSpPr>
        <p:grpSpPr>
          <a:xfrm>
            <a:off x="7498357" y="4867788"/>
            <a:ext cx="3503221" cy="1378771"/>
            <a:chOff x="7498357" y="4867788"/>
            <a:chExt cx="3503221" cy="1378771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B6E7582B-D9BE-4EAD-BBD6-9ECF483B2E15}"/>
                </a:ext>
              </a:extLst>
            </p:cNvPr>
            <p:cNvSpPr/>
            <p:nvPr/>
          </p:nvSpPr>
          <p:spPr>
            <a:xfrm>
              <a:off x="7498357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10 - 4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10 - 6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AEAEEEF7-0B1E-4183-B0D1-31BFE4D16D08}"/>
                </a:ext>
              </a:extLst>
            </p:cNvPr>
            <p:cNvSpPr/>
            <p:nvPr/>
          </p:nvSpPr>
          <p:spPr>
            <a:xfrm>
              <a:off x="8954065" y="486778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6AC37511-89E3-4FC2-9E4C-50FFC3AA7926}"/>
                </a:ext>
              </a:extLst>
            </p:cNvPr>
            <p:cNvSpPr/>
            <p:nvPr/>
          </p:nvSpPr>
          <p:spPr>
            <a:xfrm>
              <a:off x="8953256" y="5634559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554A2F03-3BDD-47EA-A1BB-A7B4D6EC32AD}"/>
              </a:ext>
            </a:extLst>
          </p:cNvPr>
          <p:cNvSpPr/>
          <p:nvPr/>
        </p:nvSpPr>
        <p:spPr>
          <a:xfrm>
            <a:off x="681296" y="94912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id="{1F0FF7A6-1697-4099-B714-2363E584F22A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C59AD06-1999-4FE2-843E-28309515CE3F}"/>
              </a:ext>
            </a:extLst>
          </p:cNvPr>
          <p:cNvSpPr/>
          <p:nvPr/>
        </p:nvSpPr>
        <p:spPr>
          <a:xfrm>
            <a:off x="1904350" y="837015"/>
            <a:ext cx="982382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)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9FA8FF6-2271-421F-B9C4-EE3FB2B36875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1202FB8-9EF5-4B38-AD99-DE3DDA28D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4399" r="40934"/>
          <a:stretch/>
        </p:blipFill>
        <p:spPr>
          <a:xfrm>
            <a:off x="1107895" y="2045834"/>
            <a:ext cx="5683601" cy="366148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8366B7D9-04D6-4F3C-B899-BFCC414D2E56}"/>
              </a:ext>
            </a:extLst>
          </p:cNvPr>
          <p:cNvGrpSpPr/>
          <p:nvPr/>
        </p:nvGrpSpPr>
        <p:grpSpPr>
          <a:xfrm>
            <a:off x="7262550" y="2165407"/>
            <a:ext cx="3606669" cy="612000"/>
            <a:chOff x="3276218" y="2633163"/>
            <a:chExt cx="3606669" cy="612000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F94F8136-7719-412F-9712-50AA5EBCCA9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70455FB1-AA35-4A56-B51C-AC227CEE073A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257C38AD-0B8C-4AD0-9A85-6B1E91BE9B95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52217F28-DF8C-4AA7-B9E7-C1913E74373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DBF9FAD-97DF-42A7-BB33-E8F485603981}"/>
              </a:ext>
            </a:extLst>
          </p:cNvPr>
          <p:cNvGrpSpPr/>
          <p:nvPr/>
        </p:nvGrpSpPr>
        <p:grpSpPr>
          <a:xfrm>
            <a:off x="7262550" y="3041636"/>
            <a:ext cx="3606669" cy="612000"/>
            <a:chOff x="3276218" y="2633163"/>
            <a:chExt cx="3606669" cy="612000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64B6415C-A743-4389-9095-707C12AED398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96A6FE4A-B4CA-44AA-BE6C-E60699EB5157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4C9DED0-A44B-499D-8D3E-413120F0FFAA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2772D27-3666-4A26-90C4-4EAF2BD0158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0A40E397-16A3-488B-ADD0-B35515CE80D1}"/>
              </a:ext>
            </a:extLst>
          </p:cNvPr>
          <p:cNvGrpSpPr/>
          <p:nvPr/>
        </p:nvGrpSpPr>
        <p:grpSpPr>
          <a:xfrm>
            <a:off x="7262550" y="3935857"/>
            <a:ext cx="3606669" cy="612000"/>
            <a:chOff x="3276218" y="2633163"/>
            <a:chExt cx="3606669" cy="612000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4BC5FDCB-B60A-4FFD-971B-474A68A6B380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356FA1C-65C0-4897-AD66-3B487E861B8D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5A7381DC-E592-4C03-B4F5-D283AB88141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2D921215-B03E-41FF-9355-F516CBD00D6A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EC80EA3-96C6-41AD-A337-AD4FF4290FAF}"/>
              </a:ext>
            </a:extLst>
          </p:cNvPr>
          <p:cNvGrpSpPr/>
          <p:nvPr/>
        </p:nvGrpSpPr>
        <p:grpSpPr>
          <a:xfrm>
            <a:off x="7262550" y="4780783"/>
            <a:ext cx="3606669" cy="612000"/>
            <a:chOff x="3276218" y="2633163"/>
            <a:chExt cx="3606669" cy="612000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97F06190-74CB-41EE-B0D2-7277880EEE61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460B16CF-E6D9-4200-A6D1-0D85C2AA1D75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C5411924-2046-4EFB-A627-59D626C9C17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48373FD2-9907-41B8-9BEF-AE5CB2BEEFF0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956D02AB-FFD5-47BF-BFE8-B2C4E865BE52}"/>
              </a:ext>
            </a:extLst>
          </p:cNvPr>
          <p:cNvSpPr/>
          <p:nvPr/>
        </p:nvSpPr>
        <p:spPr>
          <a:xfrm>
            <a:off x="7456867" y="21579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B31629BC-9E32-4DF6-832C-380751E634DA}"/>
              </a:ext>
            </a:extLst>
          </p:cNvPr>
          <p:cNvSpPr/>
          <p:nvPr/>
        </p:nvSpPr>
        <p:spPr>
          <a:xfrm>
            <a:off x="8779649" y="21416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21508C1-16D3-4838-98D4-F00A2769A475}"/>
              </a:ext>
            </a:extLst>
          </p:cNvPr>
          <p:cNvSpPr/>
          <p:nvPr/>
        </p:nvSpPr>
        <p:spPr>
          <a:xfrm>
            <a:off x="10257219" y="21270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A0483BC8-BE2A-4436-816F-AEF64BEAF4F6}"/>
              </a:ext>
            </a:extLst>
          </p:cNvPr>
          <p:cNvSpPr/>
          <p:nvPr/>
        </p:nvSpPr>
        <p:spPr>
          <a:xfrm>
            <a:off x="8828032" y="30347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E18CDFB-F00C-422B-A2F8-DE16CE292122}"/>
              </a:ext>
            </a:extLst>
          </p:cNvPr>
          <p:cNvSpPr/>
          <p:nvPr/>
        </p:nvSpPr>
        <p:spPr>
          <a:xfrm>
            <a:off x="7454350" y="30574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EDC95486-78D1-41FD-98DA-9A36B214F8F7}"/>
              </a:ext>
            </a:extLst>
          </p:cNvPr>
          <p:cNvSpPr/>
          <p:nvPr/>
        </p:nvSpPr>
        <p:spPr>
          <a:xfrm>
            <a:off x="10257219" y="303145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4BB5EAA-CECF-44BC-B163-319771E05BDA}"/>
              </a:ext>
            </a:extLst>
          </p:cNvPr>
          <p:cNvSpPr/>
          <p:nvPr/>
        </p:nvSpPr>
        <p:spPr>
          <a:xfrm>
            <a:off x="7363490" y="39346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2290124A-8032-42DF-9356-44AEE9F66553}"/>
              </a:ext>
            </a:extLst>
          </p:cNvPr>
          <p:cNvSpPr/>
          <p:nvPr/>
        </p:nvSpPr>
        <p:spPr>
          <a:xfrm>
            <a:off x="8779649" y="390525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92B03700-1B11-45A1-AB6C-BF99648AFA22}"/>
              </a:ext>
            </a:extLst>
          </p:cNvPr>
          <p:cNvSpPr/>
          <p:nvPr/>
        </p:nvSpPr>
        <p:spPr>
          <a:xfrm>
            <a:off x="10346392" y="39566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A4F0F28-F33E-402B-BB7A-935B0F91C8E3}"/>
              </a:ext>
            </a:extLst>
          </p:cNvPr>
          <p:cNvSpPr/>
          <p:nvPr/>
        </p:nvSpPr>
        <p:spPr>
          <a:xfrm>
            <a:off x="7369767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A7B3F9F-E92C-4B0C-884B-45B7372ED2AA}"/>
              </a:ext>
            </a:extLst>
          </p:cNvPr>
          <p:cNvSpPr/>
          <p:nvPr/>
        </p:nvSpPr>
        <p:spPr>
          <a:xfrm>
            <a:off x="8779649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69C931E8-0611-4047-B4FA-23585B6E9276}"/>
              </a:ext>
            </a:extLst>
          </p:cNvPr>
          <p:cNvSpPr/>
          <p:nvPr/>
        </p:nvSpPr>
        <p:spPr>
          <a:xfrm>
            <a:off x="10346392" y="47640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39021734-4E86-4984-AE13-E35BB2763A7F}"/>
              </a:ext>
            </a:extLst>
          </p:cNvPr>
          <p:cNvSpPr/>
          <p:nvPr/>
        </p:nvSpPr>
        <p:spPr>
          <a:xfrm>
            <a:off x="681296" y="9358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id="{AAF5DB7C-8ACD-401C-A430-E895A33546C9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38F6F71-94BE-4DA2-A87C-D841C7FE933C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424482C-2627-4306-83BB-849AC0553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4371" r="18263" b="34313"/>
          <a:stretch/>
        </p:blipFill>
        <p:spPr>
          <a:xfrm>
            <a:off x="2276676" y="2129514"/>
            <a:ext cx="7671650" cy="25787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7018A3E-B558-43F7-9891-FBB8FC4C4ADB}"/>
              </a:ext>
            </a:extLst>
          </p:cNvPr>
          <p:cNvSpPr/>
          <p:nvPr/>
        </p:nvSpPr>
        <p:spPr>
          <a:xfrm>
            <a:off x="1074137" y="875014"/>
            <a:ext cx="1038041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663E8AE-2F9A-442B-B61E-358857EB3224}"/>
              </a:ext>
            </a:extLst>
          </p:cNvPr>
          <p:cNvSpPr/>
          <p:nvPr/>
        </p:nvSpPr>
        <p:spPr>
          <a:xfrm>
            <a:off x="1820601" y="1450676"/>
            <a:ext cx="939255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5D2B1735-0871-439B-B93C-28D7558C018E}"/>
              </a:ext>
            </a:extLst>
          </p:cNvPr>
          <p:cNvSpPr/>
          <p:nvPr/>
        </p:nvSpPr>
        <p:spPr>
          <a:xfrm>
            <a:off x="2490019" y="4944698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7E48798-D3B7-4AAE-A13F-013CBE734E64}"/>
              </a:ext>
            </a:extLst>
          </p:cNvPr>
          <p:cNvSpPr/>
          <p:nvPr/>
        </p:nvSpPr>
        <p:spPr>
          <a:xfrm>
            <a:off x="1904350" y="5725324"/>
            <a:ext cx="9764883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quả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nở.</a:t>
            </a:r>
            <a:endParaRPr lang="en-US" sz="32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67479CA-BEC3-4455-8028-92FA16A25AB8}"/>
              </a:ext>
            </a:extLst>
          </p:cNvPr>
          <p:cNvGrpSpPr/>
          <p:nvPr/>
        </p:nvGrpSpPr>
        <p:grpSpPr>
          <a:xfrm>
            <a:off x="4557350" y="4969368"/>
            <a:ext cx="3818519" cy="664901"/>
            <a:chOff x="3380578" y="2605571"/>
            <a:chExt cx="3818519" cy="66490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E3617D33-E2A0-4DFB-8FC6-E701B1073E2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1E00745-4FF3-4425-A75D-A158FC6D5D8F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88B37880-BE04-4E20-B834-A2F1AFD0BD4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74F939D6-F63E-405A-8F61-28619FBB1AEF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CB79C7FE-1D02-4052-A6DD-9EA81E5F99FF}"/>
                </a:ext>
              </a:extLst>
            </p:cNvPr>
            <p:cNvSpPr/>
            <p:nvPr/>
          </p:nvSpPr>
          <p:spPr>
            <a:xfrm>
              <a:off x="5199947" y="2605571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31D2DDD-298E-4392-9470-FA713BE336E4}"/>
              </a:ext>
            </a:extLst>
          </p:cNvPr>
          <p:cNvSpPr/>
          <p:nvPr/>
        </p:nvSpPr>
        <p:spPr>
          <a:xfrm>
            <a:off x="4651928" y="499696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3B19F9E7-1C12-4DA1-B9D0-825590A18E6D}"/>
              </a:ext>
            </a:extLst>
          </p:cNvPr>
          <p:cNvSpPr/>
          <p:nvPr/>
        </p:nvSpPr>
        <p:spPr>
          <a:xfrm>
            <a:off x="5555322" y="499921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2F4C490-2E7B-48D1-BE73-55B71EE02032}"/>
              </a:ext>
            </a:extLst>
          </p:cNvPr>
          <p:cNvSpPr/>
          <p:nvPr/>
        </p:nvSpPr>
        <p:spPr>
          <a:xfrm>
            <a:off x="6372658" y="499814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4E833FF0-8514-43FD-9842-AA851E60250B}"/>
              </a:ext>
            </a:extLst>
          </p:cNvPr>
          <p:cNvSpPr/>
          <p:nvPr/>
        </p:nvSpPr>
        <p:spPr>
          <a:xfrm>
            <a:off x="7852167" y="499735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87F6E692-AF49-49BB-96A7-10E50C8747C4}"/>
              </a:ext>
            </a:extLst>
          </p:cNvPr>
          <p:cNvSpPr/>
          <p:nvPr/>
        </p:nvSpPr>
        <p:spPr>
          <a:xfrm>
            <a:off x="6559895" y="5708704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782E4B6-581A-4069-857E-816A48ADA49A}"/>
              </a:ext>
            </a:extLst>
          </p:cNvPr>
          <p:cNvSpPr/>
          <p:nvPr/>
        </p:nvSpPr>
        <p:spPr>
          <a:xfrm>
            <a:off x="6626695" y="570752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02C7B6A5-74ED-442B-A9D4-6D4DA37FE00C}"/>
              </a:ext>
            </a:extLst>
          </p:cNvPr>
          <p:cNvSpPr/>
          <p:nvPr/>
        </p:nvSpPr>
        <p:spPr>
          <a:xfrm>
            <a:off x="691062" y="96558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33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10434" y="2173356"/>
            <a:ext cx="8811793" cy="2443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camera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228" y="953624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9" name="Picture 2" descr="Hình ảnh Nút Play Vector PNG, Vector, PSD, và biểu tượng để tải về miễn phí  | pngtree">
            <a:hlinkClick r:id="rId6" action="ppaction://hlinksldjump"/>
            <a:extLst>
              <a:ext uri="{FF2B5EF4-FFF2-40B4-BE49-F238E27FC236}">
                <a16:creationId xmlns:a16="http://schemas.microsoft.com/office/drawing/2014/main" id="{309CAF1E-DFFD-40D8-90D2-FF88CF090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4798891" y="5505024"/>
            <a:ext cx="2635168" cy="8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37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397</Words>
  <Application>Microsoft Office PowerPoint</Application>
  <PresentationFormat>Widescreen</PresentationFormat>
  <Paragraphs>128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#9Slide02 Noi dung dai</vt:lpstr>
      <vt:lpstr>Arial</vt:lpstr>
      <vt:lpstr>Calibri</vt:lpstr>
      <vt:lpstr>iCiel Cadena</vt:lpstr>
      <vt:lpstr>Times New Roman</vt:lpstr>
      <vt:lpstr>UTM Avo</vt:lpstr>
      <vt:lpstr>1_Office Theme</vt:lpstr>
      <vt:lpstr>Tuần 34 Bài 72: Ôn tập phép cộng,  phép trừ trong phạm vi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75</cp:revision>
  <dcterms:created xsi:type="dcterms:W3CDTF">2022-02-25T11:18:39Z</dcterms:created>
  <dcterms:modified xsi:type="dcterms:W3CDTF">2024-05-05T19:27:21Z</dcterms:modified>
</cp:coreProperties>
</file>