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456" r:id="rId2"/>
    <p:sldId id="413" r:id="rId3"/>
    <p:sldId id="425" r:id="rId4"/>
    <p:sldId id="455" r:id="rId5"/>
    <p:sldId id="431" r:id="rId6"/>
    <p:sldId id="439" r:id="rId7"/>
    <p:sldId id="440" r:id="rId8"/>
    <p:sldId id="441" r:id="rId9"/>
    <p:sldId id="444" r:id="rId10"/>
    <p:sldId id="446" r:id="rId11"/>
    <p:sldId id="447" r:id="rId12"/>
    <p:sldId id="451" r:id="rId13"/>
    <p:sldId id="452" r:id="rId14"/>
  </p:sldIdLst>
  <p:sldSz cx="12192000" cy="6858000"/>
  <p:notesSz cx="6858000" cy="9144000"/>
  <p:embeddedFontLst>
    <p:embeddedFont>
      <p:font typeface="Arial Rounded MT Bold" panose="020F0704030504030204" pitchFamily="34" charset="0"/>
      <p:regular r:id="rId16"/>
    </p:embeddedFont>
    <p:embeddedFont>
      <p:font typeface="UTM Avo" panose="0204060305050602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48C"/>
    <a:srgbClr val="FF7707"/>
    <a:srgbClr val="FF8119"/>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6" autoAdjust="0"/>
    <p:restoredTop sz="94660"/>
  </p:normalViewPr>
  <p:slideViewPr>
    <p:cSldViewPr snapToGrid="0">
      <p:cViewPr varScale="1">
        <p:scale>
          <a:sx n="63" d="100"/>
          <a:sy n="63" d="100"/>
        </p:scale>
        <p:origin x="668" y="56"/>
      </p:cViewPr>
      <p:guideLst>
        <p:guide orient="horz" pos="2160"/>
        <p:guide pos="3840"/>
      </p:guideLst>
    </p:cSldViewPr>
  </p:slideViewPr>
  <p:notesTextViewPr>
    <p:cViewPr>
      <p:scale>
        <a:sx n="1" d="1"/>
        <a:sy n="1" d="1"/>
      </p:scale>
      <p:origin x="0" y="0"/>
    </p:cViewPr>
  </p:notesTextViewPr>
  <p:sorterViewPr>
    <p:cViewPr>
      <p:scale>
        <a:sx n="66" d="100"/>
        <a:sy n="66" d="100"/>
      </p:scale>
      <p:origin x="0" y="6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A356C-4E29-4B51-8192-FB6AC9BA75D7}" type="datetimeFigureOut">
              <a:rPr lang="en-US" smtClean="0"/>
              <a:pPr/>
              <a:t>5/1/2024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04840-FF1B-46C7-AC67-9D82010F6D52}" type="slidenum">
              <a:rPr lang="en-US" smtClean="0"/>
              <a:pPr/>
              <a:t>‹#›</a:t>
            </a:fld>
            <a:endParaRPr lang="en-US"/>
          </a:p>
        </p:txBody>
      </p:sp>
    </p:spTree>
    <p:extLst>
      <p:ext uri="{BB962C8B-B14F-4D97-AF65-F5344CB8AC3E}">
        <p14:creationId xmlns:p14="http://schemas.microsoft.com/office/powerpoint/2010/main" val="207983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2744202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5/1/2024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834742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pPr/>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5/1/2024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Oval 1">
            <a:extLst>
              <a:ext uri="{FF2B5EF4-FFF2-40B4-BE49-F238E27FC236}">
                <a16:creationId xmlns:a16="http://schemas.microsoft.com/office/drawing/2014/main" id="{2C4CEE7A-CDA2-43A3-8345-F0F170370B1F}"/>
              </a:ext>
            </a:extLst>
          </p:cNvPr>
          <p:cNvSpPr/>
          <p:nvPr userDrawn="1"/>
        </p:nvSpPr>
        <p:spPr>
          <a:xfrm>
            <a:off x="10985862" y="91439"/>
            <a:ext cx="1423852" cy="1332412"/>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010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5/1/2024</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264361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295943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pPr/>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pPr/>
              <a:t>5/1/2024</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pPr/>
              <a:t>5/1/2024</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pPr/>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49" r:id="rId4"/>
    <p:sldLayoutId id="2147483650" r:id="rId5"/>
    <p:sldLayoutId id="2147483685" r:id="rId6"/>
    <p:sldLayoutId id="2147483652" r:id="rId7"/>
    <p:sldLayoutId id="2147483651" r:id="rId8"/>
    <p:sldLayoutId id="2147483654" r:id="rId9"/>
    <p:sldLayoutId id="2147483655" r:id="rId10"/>
    <p:sldLayoutId id="2147483656" r:id="rId11"/>
    <p:sldLayoutId id="2147483657" r:id="rId12"/>
    <p:sldLayoutId id="2147483658" r:id="rId13"/>
    <p:sldLayoutId id="2147483659" r:id="rId14"/>
    <p:sldLayoutId id="2147483653" r:id="rId15"/>
    <p:sldLayoutId id="2147483686" r:id="rId16"/>
    <p:sldLayoutId id="214748368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jpeg"/><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slide" Target="slide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1.gif"/><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13.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7.png"/><Relationship Id="rId5" Type="http://schemas.openxmlformats.org/officeDocument/2006/relationships/image" Target="../media/image15.png"/><Relationship Id="rId15" Type="http://schemas.openxmlformats.org/officeDocument/2006/relationships/slide" Target="slide8.xml"/><Relationship Id="rId10" Type="http://schemas.openxmlformats.org/officeDocument/2006/relationships/image" Target="../media/image16.png"/><Relationship Id="rId4" Type="http://schemas.openxmlformats.org/officeDocument/2006/relationships/slide" Target="slide6.xml"/><Relationship Id="rId9" Type="http://schemas.openxmlformats.org/officeDocument/2006/relationships/audio" Target="../media/audio1.wav"/><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258833" y="1555019"/>
            <a:ext cx="10171631" cy="3693319"/>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35</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Ôn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cuối</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năm</a:t>
            </a:r>
            <a:r>
              <a:rPr lang="en-US" sz="5200" b="1" dirty="0">
                <a:solidFill>
                  <a:srgbClr val="FF0000"/>
                </a:solidFill>
                <a:latin typeface="UTM Avo" panose="02040603050506020204" pitchFamily="18" charset="0"/>
                <a:cs typeface="Arial" panose="020B0604020202020204" pitchFamily="34" charset="0"/>
              </a:rPr>
              <a:t>: </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Phần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hiểu</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viết</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Tiết</a:t>
            </a:r>
            <a:r>
              <a:rPr lang="en-US" sz="5200" b="1" dirty="0">
                <a:solidFill>
                  <a:srgbClr val="FF0000"/>
                </a:solidFill>
                <a:latin typeface="UTM Avo" panose="02040603050506020204" pitchFamily="18" charset="0"/>
                <a:cs typeface="Arial" panose="020B0604020202020204" pitchFamily="34" charset="0"/>
              </a:rPr>
              <a:t> 9 &amp; 10)</a:t>
            </a: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43345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83).png"/>
          <p:cNvPicPr>
            <a:picLocks noChangeAspect="1"/>
          </p:cNvPicPr>
          <p:nvPr/>
        </p:nvPicPr>
        <p:blipFill>
          <a:blip r:embed="rId2"/>
          <a:srcRect l="10914" t="1283" r="30149" b="66325"/>
          <a:stretch>
            <a:fillRect/>
          </a:stretch>
        </p:blipFill>
        <p:spPr>
          <a:xfrm>
            <a:off x="0" y="406401"/>
            <a:ext cx="5471886" cy="3236686"/>
          </a:xfrm>
          <a:prstGeom prst="rect">
            <a:avLst/>
          </a:prstGeom>
        </p:spPr>
      </p:pic>
      <p:pic>
        <p:nvPicPr>
          <p:cNvPr id="7" name="Picture 6" descr="image (83).png"/>
          <p:cNvPicPr>
            <a:picLocks noChangeAspect="1"/>
          </p:cNvPicPr>
          <p:nvPr/>
        </p:nvPicPr>
        <p:blipFill>
          <a:blip r:embed="rId2"/>
          <a:srcRect l="18197" t="33228" r="13067" b="34815"/>
          <a:stretch>
            <a:fillRect/>
          </a:stretch>
        </p:blipFill>
        <p:spPr>
          <a:xfrm>
            <a:off x="3526972" y="3585029"/>
            <a:ext cx="4760685" cy="3272971"/>
          </a:xfrm>
          <a:prstGeom prst="rect">
            <a:avLst/>
          </a:prstGeom>
        </p:spPr>
      </p:pic>
      <p:pic>
        <p:nvPicPr>
          <p:cNvPr id="9" name="Picture 8" descr="image (83).png"/>
          <p:cNvPicPr>
            <a:picLocks noChangeAspect="1"/>
          </p:cNvPicPr>
          <p:nvPr/>
        </p:nvPicPr>
        <p:blipFill>
          <a:blip r:embed="rId2"/>
          <a:srcRect l="25378" t="64820" r="16909"/>
          <a:stretch>
            <a:fillRect/>
          </a:stretch>
        </p:blipFill>
        <p:spPr>
          <a:xfrm>
            <a:off x="7953828" y="2598057"/>
            <a:ext cx="4238171" cy="4259944"/>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3fc0692d908b6ddc376f0450652f67d.jpg"/>
          <p:cNvPicPr>
            <a:picLocks noChangeAspect="1"/>
          </p:cNvPicPr>
          <p:nvPr/>
        </p:nvPicPr>
        <p:blipFill>
          <a:blip r:embed="rId2"/>
          <a:srcRect t="-454" r="51786"/>
          <a:stretch>
            <a:fillRect/>
          </a:stretch>
        </p:blipFill>
        <p:spPr>
          <a:xfrm>
            <a:off x="0" y="435429"/>
            <a:ext cx="4238171" cy="6422571"/>
          </a:xfrm>
          <a:prstGeom prst="rect">
            <a:avLst/>
          </a:prstGeom>
        </p:spPr>
      </p:pic>
      <p:pic>
        <p:nvPicPr>
          <p:cNvPr id="3" name="Picture 2" descr="image (86).png"/>
          <p:cNvPicPr>
            <a:picLocks noChangeAspect="1"/>
          </p:cNvPicPr>
          <p:nvPr/>
        </p:nvPicPr>
        <p:blipFill>
          <a:blip r:embed="rId3"/>
          <a:srcRect l="11429" t="14086" b="28451"/>
          <a:stretch>
            <a:fillRect/>
          </a:stretch>
        </p:blipFill>
        <p:spPr>
          <a:xfrm>
            <a:off x="2902858" y="1204686"/>
            <a:ext cx="9289142" cy="3672114"/>
          </a:xfrm>
          <a:prstGeom prst="rect">
            <a:avLst/>
          </a:prstGeom>
        </p:spPr>
      </p:pic>
      <p:sp>
        <p:nvSpPr>
          <p:cNvPr id="6" name="Rectangle 5"/>
          <p:cNvSpPr/>
          <p:nvPr/>
        </p:nvSpPr>
        <p:spPr>
          <a:xfrm>
            <a:off x="3381828" y="4078514"/>
            <a:ext cx="362857" cy="377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5588000" y="4085771"/>
            <a:ext cx="355600" cy="377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7395028" y="4064000"/>
            <a:ext cx="362857" cy="4136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9949542" y="4071257"/>
            <a:ext cx="362857" cy="377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L-Shape 9"/>
          <p:cNvSpPr/>
          <p:nvPr/>
        </p:nvSpPr>
        <p:spPr>
          <a:xfrm rot="18533933">
            <a:off x="3381803" y="4180168"/>
            <a:ext cx="333880" cy="159548"/>
          </a:xfrm>
          <a:prstGeom prst="corner">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0000"/>
              </a:solidFill>
            </a:endParaRPr>
          </a:p>
        </p:txBody>
      </p:sp>
      <p:sp>
        <p:nvSpPr>
          <p:cNvPr id="11" name="L-Shape 10"/>
          <p:cNvSpPr/>
          <p:nvPr/>
        </p:nvSpPr>
        <p:spPr>
          <a:xfrm rot="18533933">
            <a:off x="5631516" y="4180168"/>
            <a:ext cx="333880" cy="159548"/>
          </a:xfrm>
          <a:prstGeom prst="corner">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0000"/>
              </a:solidFill>
            </a:endParaRPr>
          </a:p>
        </p:txBody>
      </p:sp>
      <p:sp>
        <p:nvSpPr>
          <p:cNvPr id="12" name="L-Shape 11"/>
          <p:cNvSpPr/>
          <p:nvPr/>
        </p:nvSpPr>
        <p:spPr>
          <a:xfrm rot="18533933">
            <a:off x="9971289" y="4209197"/>
            <a:ext cx="333880" cy="159548"/>
          </a:xfrm>
          <a:prstGeom prst="corner">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0000"/>
              </a:solidFill>
            </a:endParaRPr>
          </a:p>
        </p:txBody>
      </p:sp>
      <p:pic>
        <p:nvPicPr>
          <p:cNvPr id="14" name="Picture 13" descr="0747bff3-d6ec-475c-9da1-6c4ab321b955_90_90.jfif"/>
          <p:cNvPicPr>
            <a:picLocks noChangeAspect="1"/>
          </p:cNvPicPr>
          <p:nvPr/>
        </p:nvPicPr>
        <p:blipFill>
          <a:blip r:embed="rId4" cstate="print"/>
          <a:stretch>
            <a:fillRect/>
          </a:stretch>
        </p:blipFill>
        <p:spPr>
          <a:xfrm>
            <a:off x="5494963" y="435429"/>
            <a:ext cx="2162629" cy="1770743"/>
          </a:xfrm>
          <a:prstGeom prst="rect">
            <a:avLst/>
          </a:prstGeom>
        </p:spPr>
      </p:pic>
      <p:pic>
        <p:nvPicPr>
          <p:cNvPr id="16" name="Picture 7" descr="C:\Users\HT\Desktop\Untitled-3.png">
            <a:hlinkClick r:id="rId5" action="ppaction://hlinksldjump"/>
          </p:cNvPr>
          <p:cNvPicPr>
            <a:picLocks noChangeAspect="1" noChangeArrowheads="1"/>
          </p:cNvPicPr>
          <p:nvPr/>
        </p:nvPicPr>
        <p:blipFill>
          <a:blip r:embed="rId6"/>
          <a:srcRect/>
          <a:stretch>
            <a:fillRect/>
          </a:stretch>
        </p:blipFill>
        <p:spPr bwMode="auto">
          <a:xfrm>
            <a:off x="10377411" y="5225143"/>
            <a:ext cx="1814589" cy="1632857"/>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fee900950fca8d7557490d0f1f363d.jpg"/>
          <p:cNvPicPr>
            <a:picLocks noChangeAspect="1"/>
          </p:cNvPicPr>
          <p:nvPr/>
        </p:nvPicPr>
        <p:blipFill>
          <a:blip r:embed="rId2"/>
          <a:srcRect r="1704"/>
          <a:stretch>
            <a:fillRect/>
          </a:stretch>
        </p:blipFill>
        <p:spPr>
          <a:xfrm>
            <a:off x="0" y="459087"/>
            <a:ext cx="12192000" cy="6408057"/>
          </a:xfrm>
          <a:prstGeom prst="rect">
            <a:avLst/>
          </a:prstGeom>
        </p:spPr>
      </p:pic>
      <p:sp>
        <p:nvSpPr>
          <p:cNvPr id="3" name="TextBox 2"/>
          <p:cNvSpPr txBox="1"/>
          <p:nvPr/>
        </p:nvSpPr>
        <p:spPr>
          <a:xfrm>
            <a:off x="188687" y="667657"/>
            <a:ext cx="10784113" cy="1077218"/>
          </a:xfrm>
          <a:prstGeom prst="rect">
            <a:avLst/>
          </a:prstGeom>
          <a:noFill/>
        </p:spPr>
        <p:txBody>
          <a:bodyPr wrap="square" rtlCol="0">
            <a:spAutoFit/>
          </a:bodyPr>
          <a:lstStyle/>
          <a:p>
            <a:r>
              <a:rPr lang="vi-VN" sz="3200" dirty="0">
                <a:solidFill>
                  <a:srgbClr val="C00000"/>
                </a:solidFill>
                <a:latin typeface="+mj-lt"/>
              </a:rPr>
              <a:t>b) Chia tay các bạn nhỏ, cô giáo nói gì ? Viết tiếp vào chỗ trống:</a:t>
            </a:r>
            <a:endParaRPr lang="en-US" sz="3200" dirty="0">
              <a:solidFill>
                <a:srgbClr val="C00000"/>
              </a:solidFill>
              <a:latin typeface="+mj-lt"/>
            </a:endParaRPr>
          </a:p>
        </p:txBody>
      </p:sp>
      <p:sp>
        <p:nvSpPr>
          <p:cNvPr id="4" name="TextBox 3"/>
          <p:cNvSpPr txBox="1"/>
          <p:nvPr/>
        </p:nvSpPr>
        <p:spPr>
          <a:xfrm>
            <a:off x="0" y="2177142"/>
            <a:ext cx="12017829" cy="584775"/>
          </a:xfrm>
          <a:prstGeom prst="rect">
            <a:avLst/>
          </a:prstGeom>
          <a:noFill/>
        </p:spPr>
        <p:txBody>
          <a:bodyPr wrap="square" rtlCol="0">
            <a:spAutoFit/>
          </a:bodyPr>
          <a:lstStyle/>
          <a:p>
            <a:r>
              <a:rPr lang="vi-VN" sz="3200" dirty="0">
                <a:solidFill>
                  <a:srgbClr val="002060"/>
                </a:solidFill>
              </a:rPr>
              <a:t>   Các em làm theo lời cô dạy , cô sẽ .................</a:t>
            </a:r>
            <a:endParaRPr lang="en-US" sz="3200" dirty="0">
              <a:solidFill>
                <a:srgbClr val="002060"/>
              </a:solidFill>
            </a:endParaRPr>
          </a:p>
        </p:txBody>
      </p:sp>
      <p:sp>
        <p:nvSpPr>
          <p:cNvPr id="6" name="TextBox 5"/>
          <p:cNvSpPr txBox="1"/>
          <p:nvPr/>
        </p:nvSpPr>
        <p:spPr>
          <a:xfrm>
            <a:off x="246743" y="3294743"/>
            <a:ext cx="11103428" cy="1077218"/>
          </a:xfrm>
          <a:prstGeom prst="rect">
            <a:avLst/>
          </a:prstGeom>
          <a:noFill/>
        </p:spPr>
        <p:txBody>
          <a:bodyPr wrap="square" rtlCol="0">
            <a:spAutoFit/>
          </a:bodyPr>
          <a:lstStyle/>
          <a:p>
            <a:r>
              <a:rPr lang="vi-VN" sz="3200" dirty="0"/>
              <a:t>M: Các em làm theo lời cô dạy, cô sẽ luôn dõi theo sự tiến bộ của các em.</a:t>
            </a:r>
            <a:endParaRPr lang="en-US" sz="3200" dirty="0"/>
          </a:p>
        </p:txBody>
      </p:sp>
      <p:sp>
        <p:nvSpPr>
          <p:cNvPr id="8" name="Oval 7"/>
          <p:cNvSpPr/>
          <p:nvPr/>
        </p:nvSpPr>
        <p:spPr>
          <a:xfrm>
            <a:off x="214027" y="3251201"/>
            <a:ext cx="700374" cy="6562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2233386"/>
            <a:ext cx="10954512" cy="4269014"/>
          </a:xfrm>
          <a:prstGeom prst="rect">
            <a:avLst/>
          </a:prstGeom>
        </p:spPr>
      </p:pic>
      <p:sp>
        <p:nvSpPr>
          <p:cNvPr id="7" name="TextBox 6"/>
          <p:cNvSpPr txBox="1"/>
          <p:nvPr/>
        </p:nvSpPr>
        <p:spPr>
          <a:xfrm>
            <a:off x="4780575" y="3636780"/>
            <a:ext cx="5632175" cy="1754326"/>
          </a:xfrm>
          <a:prstGeom prst="rect">
            <a:avLst/>
          </a:prstGeom>
          <a:noFill/>
        </p:spPr>
        <p:txBody>
          <a:bodyPr wrap="square" rtlCol="0">
            <a:spAutoFit/>
          </a:bodyPr>
          <a:lstStyle/>
          <a:p>
            <a:pPr algn="ctr"/>
            <a:r>
              <a:rPr lang="vi-VN" sz="5400" b="1" dirty="0">
                <a:solidFill>
                  <a:srgbClr val="C00000"/>
                </a:solidFill>
              </a:rPr>
              <a:t>Học </a:t>
            </a:r>
            <a:r>
              <a:rPr lang="vi-VN" sz="5400" b="1">
                <a:solidFill>
                  <a:srgbClr val="C00000"/>
                </a:solidFill>
              </a:rPr>
              <a:t>sinh </a:t>
            </a:r>
            <a:endParaRPr lang="en-US" sz="5400" b="1">
              <a:solidFill>
                <a:srgbClr val="C00000"/>
              </a:solidFill>
            </a:endParaRPr>
          </a:p>
          <a:p>
            <a:pPr algn="ctr"/>
            <a:r>
              <a:rPr lang="vi-VN" sz="5400" b="1">
                <a:solidFill>
                  <a:srgbClr val="C00000"/>
                </a:solidFill>
              </a:rPr>
              <a:t>thực </a:t>
            </a:r>
            <a:r>
              <a:rPr lang="vi-VN" sz="5400" b="1" dirty="0">
                <a:solidFill>
                  <a:srgbClr val="C00000"/>
                </a:solidFill>
              </a:rPr>
              <a:t>hành viết</a:t>
            </a:r>
            <a:endParaRPr lang="en-US" sz="5400" b="1" dirty="0">
              <a:solidFill>
                <a:srgbClr val="C00000"/>
              </a:solidFill>
            </a:endParaRPr>
          </a:p>
        </p:txBody>
      </p:sp>
      <p:pic>
        <p:nvPicPr>
          <p:cNvPr id="9" name="Picture 8" descr="f8403953c115271fa7bc1ec41daaef90.jpg"/>
          <p:cNvPicPr>
            <a:picLocks noChangeAspect="1"/>
          </p:cNvPicPr>
          <p:nvPr/>
        </p:nvPicPr>
        <p:blipFill>
          <a:blip r:embed="rId3"/>
          <a:stretch>
            <a:fillRect/>
          </a:stretch>
        </p:blipFill>
        <p:spPr>
          <a:xfrm>
            <a:off x="5558971" y="203200"/>
            <a:ext cx="2946400" cy="2322286"/>
          </a:xfrm>
          <a:prstGeom prst="rect">
            <a:avLst/>
          </a:prstGeom>
        </p:spPr>
      </p:pic>
      <p:pic>
        <p:nvPicPr>
          <p:cNvPr id="11" name="Picture 7" descr="C:\Users\HT\Desktop\Untitled-3.png">
            <a:hlinkClick r:id="rId4" action="ppaction://hlinksldjump"/>
          </p:cNvPr>
          <p:cNvPicPr>
            <a:picLocks noChangeAspect="1" noChangeArrowheads="1"/>
          </p:cNvPicPr>
          <p:nvPr/>
        </p:nvPicPr>
        <p:blipFill>
          <a:blip r:embed="rId5"/>
          <a:srcRect/>
          <a:stretch>
            <a:fillRect/>
          </a:stretch>
        </p:blipFill>
        <p:spPr bwMode="auto">
          <a:xfrm>
            <a:off x="10377411" y="5225143"/>
            <a:ext cx="1814589" cy="1632857"/>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350"/>
            <a:ext cx="12183242" cy="6343650"/>
          </a:xfrm>
          <a:prstGeom prst="rect">
            <a:avLst/>
          </a:prstGeom>
        </p:spPr>
      </p:pic>
      <p:sp>
        <p:nvSpPr>
          <p:cNvPr id="6" name="TextBox 5"/>
          <p:cNvSpPr txBox="1"/>
          <p:nvPr/>
        </p:nvSpPr>
        <p:spPr>
          <a:xfrm>
            <a:off x="3740362" y="3044669"/>
            <a:ext cx="5615375" cy="1107996"/>
          </a:xfrm>
          <a:prstGeom prst="rect">
            <a:avLst/>
          </a:prstGeom>
          <a:noFill/>
        </p:spPr>
        <p:txBody>
          <a:bodyPr wrap="square" rtlCol="0">
            <a:spAutoFit/>
          </a:bodyPr>
          <a:lstStyle/>
          <a:p>
            <a:pPr algn="ctr"/>
            <a:r>
              <a:rPr lang="vi-VN" sz="6600" b="1" dirty="0">
                <a:solidFill>
                  <a:srgbClr val="FF0000"/>
                </a:solidFill>
              </a:rPr>
              <a:t>KHỞI ĐỘNG </a:t>
            </a:r>
            <a:endParaRPr lang="en-US" sz="6600" b="1"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8" presetClass="emph" presetSubtype="0" fill="hold" grpId="1" nodeType="withEffect">
                                  <p:stCondLst>
                                    <p:cond delay="0"/>
                                  </p:stCondLst>
                                  <p:childTnLst>
                                    <p:animRot by="21600000">
                                      <p:cBhvr>
                                        <p:cTn id="9"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5715" y="551543"/>
            <a:ext cx="5762171" cy="830997"/>
          </a:xfrm>
          <a:prstGeom prst="rect">
            <a:avLst/>
          </a:prstGeom>
          <a:noFill/>
        </p:spPr>
        <p:txBody>
          <a:bodyPr wrap="square" rtlCol="0">
            <a:spAutoFit/>
          </a:bodyPr>
          <a:lstStyle/>
          <a:p>
            <a:pPr algn="ctr"/>
            <a:r>
              <a:rPr lang="vi-VN" sz="4800" b="1" dirty="0">
                <a:solidFill>
                  <a:srgbClr val="002060"/>
                </a:solidFill>
              </a:rPr>
              <a:t>TRÒ CHƠI</a:t>
            </a:r>
            <a:endParaRPr lang="en-US" sz="4800" b="1" dirty="0">
              <a:solidFill>
                <a:srgbClr val="002060"/>
              </a:solidFill>
            </a:endParaRPr>
          </a:p>
        </p:txBody>
      </p:sp>
      <p:pic>
        <p:nvPicPr>
          <p:cNvPr id="5" name="Picture 4" descr="unnamed.png"/>
          <p:cNvPicPr>
            <a:picLocks noChangeAspect="1"/>
          </p:cNvPicPr>
          <p:nvPr/>
        </p:nvPicPr>
        <p:blipFill>
          <a:blip r:embed="rId2"/>
          <a:stretch>
            <a:fillRect/>
          </a:stretch>
        </p:blipFill>
        <p:spPr>
          <a:xfrm>
            <a:off x="0" y="1451429"/>
            <a:ext cx="12192000" cy="5406571"/>
          </a:xfrm>
          <a:prstGeom prst="rect">
            <a:avLst/>
          </a:prstGeom>
        </p:spPr>
      </p:pic>
      <p:sp>
        <p:nvSpPr>
          <p:cNvPr id="6" name="TextBox 5"/>
          <p:cNvSpPr txBox="1"/>
          <p:nvPr/>
        </p:nvSpPr>
        <p:spPr>
          <a:xfrm>
            <a:off x="3991429" y="3846286"/>
            <a:ext cx="7300686" cy="1200329"/>
          </a:xfrm>
          <a:prstGeom prst="rect">
            <a:avLst/>
          </a:prstGeom>
          <a:noFill/>
        </p:spPr>
        <p:txBody>
          <a:bodyPr wrap="square" rtlCol="0">
            <a:spAutoFit/>
          </a:bodyPr>
          <a:lstStyle/>
          <a:p>
            <a:pPr algn="ctr"/>
            <a:r>
              <a:rPr lang="vi-VN" sz="7200" b="1" dirty="0">
                <a:solidFill>
                  <a:srgbClr val="C00000"/>
                </a:solidFill>
              </a:rPr>
              <a:t>GẤU TÌM MẬT </a:t>
            </a:r>
            <a:endParaRPr lang="en-US" sz="7200" b="1" dirty="0">
              <a:solidFill>
                <a:srgbClr val="C00000"/>
              </a:solidFil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8630" y="667656"/>
            <a:ext cx="5762171" cy="584775"/>
          </a:xfrm>
          <a:prstGeom prst="rect">
            <a:avLst/>
          </a:prstGeom>
          <a:noFill/>
        </p:spPr>
        <p:txBody>
          <a:bodyPr wrap="square" rtlCol="0">
            <a:spAutoFit/>
          </a:bodyPr>
          <a:lstStyle/>
          <a:p>
            <a:pPr algn="ctr"/>
            <a:r>
              <a:rPr lang="vi-VN" sz="3200" b="1" dirty="0">
                <a:solidFill>
                  <a:srgbClr val="002060"/>
                </a:solidFill>
              </a:rPr>
              <a:t>TRÒ CHƠI</a:t>
            </a:r>
            <a:endParaRPr lang="en-US" sz="3200" b="1" dirty="0">
              <a:solidFill>
                <a:srgbClr val="002060"/>
              </a:solidFill>
            </a:endParaRPr>
          </a:p>
        </p:txBody>
      </p:sp>
      <p:sp>
        <p:nvSpPr>
          <p:cNvPr id="5" name="TextBox 4"/>
          <p:cNvSpPr txBox="1"/>
          <p:nvPr/>
        </p:nvSpPr>
        <p:spPr>
          <a:xfrm>
            <a:off x="2989943" y="1288871"/>
            <a:ext cx="6574971" cy="830997"/>
          </a:xfrm>
          <a:prstGeom prst="rect">
            <a:avLst/>
          </a:prstGeom>
          <a:noFill/>
        </p:spPr>
        <p:txBody>
          <a:bodyPr wrap="square" rtlCol="0">
            <a:spAutoFit/>
          </a:bodyPr>
          <a:lstStyle/>
          <a:p>
            <a:pPr algn="ctr"/>
            <a:r>
              <a:rPr lang="vi-VN" sz="4800" b="1" dirty="0">
                <a:solidFill>
                  <a:srgbClr val="C00000"/>
                </a:solidFill>
              </a:rPr>
              <a:t>Gấu tìm mật</a:t>
            </a:r>
            <a:endParaRPr lang="en-US" sz="4800" b="1" dirty="0">
              <a:solidFill>
                <a:srgbClr val="C00000"/>
              </a:solidFill>
            </a:endParaRPr>
          </a:p>
        </p:txBody>
      </p:sp>
      <p:sp>
        <p:nvSpPr>
          <p:cNvPr id="7" name="TextBox 6"/>
          <p:cNvSpPr txBox="1"/>
          <p:nvPr/>
        </p:nvSpPr>
        <p:spPr>
          <a:xfrm>
            <a:off x="478971" y="2633481"/>
            <a:ext cx="11234057" cy="584775"/>
          </a:xfrm>
          <a:prstGeom prst="rect">
            <a:avLst/>
          </a:prstGeom>
          <a:noFill/>
        </p:spPr>
        <p:txBody>
          <a:bodyPr wrap="square" rtlCol="0">
            <a:spAutoFit/>
          </a:bodyPr>
          <a:lstStyle/>
          <a:p>
            <a:pPr algn="just"/>
            <a:r>
              <a:rPr lang="vi-VN" sz="3200" dirty="0"/>
              <a:t>Bước 1: Chọn số để đến slide theo thứ tự bài tập.</a:t>
            </a:r>
            <a:endParaRPr lang="en-US" sz="3200" dirty="0"/>
          </a:p>
        </p:txBody>
      </p:sp>
      <p:sp>
        <p:nvSpPr>
          <p:cNvPr id="8" name="TextBox 7"/>
          <p:cNvSpPr txBox="1"/>
          <p:nvPr/>
        </p:nvSpPr>
        <p:spPr>
          <a:xfrm>
            <a:off x="478972" y="3315652"/>
            <a:ext cx="11234057" cy="1569660"/>
          </a:xfrm>
          <a:prstGeom prst="rect">
            <a:avLst/>
          </a:prstGeom>
          <a:noFill/>
        </p:spPr>
        <p:txBody>
          <a:bodyPr wrap="square" rtlCol="0">
            <a:spAutoFit/>
          </a:bodyPr>
          <a:lstStyle/>
          <a:p>
            <a:pPr algn="just"/>
            <a:r>
              <a:rPr lang="vi-VN" sz="3200" dirty="0"/>
              <a:t>Bước 2: Click hũ mật để quay về slide 6. Chọn hết số click vào con gấu để đến hũ mật . Chọn hết click vào bông hoa để tạo âm thanh. </a:t>
            </a:r>
            <a:endParaRPr lang="en-US" sz="3200" dirty="0"/>
          </a:p>
        </p:txBody>
      </p:sp>
      <p:pic>
        <p:nvPicPr>
          <p:cNvPr id="9" name="Picture 2" descr="D:\NHO\SILE PP\tro choi\animpoohhoneydance.gif"/>
          <p:cNvPicPr>
            <a:picLocks noChangeAspect="1" noChangeArrowheads="1"/>
          </p:cNvPicPr>
          <p:nvPr/>
        </p:nvPicPr>
        <p:blipFill>
          <a:blip r:embed="rId2"/>
          <a:srcRect/>
          <a:stretch>
            <a:fillRect/>
          </a:stretch>
        </p:blipFill>
        <p:spPr bwMode="auto">
          <a:xfrm>
            <a:off x="10179051" y="5046662"/>
            <a:ext cx="2012949" cy="1811338"/>
          </a:xfrm>
          <a:prstGeom prst="rect">
            <a:avLst/>
          </a:prstGeom>
          <a:noFill/>
          <a:ln w="9525">
            <a:noFill/>
            <a:miter lim="800000"/>
            <a:headEnd/>
            <a:tailEnd/>
          </a:ln>
        </p:spPr>
      </p:pic>
      <p:pic>
        <p:nvPicPr>
          <p:cNvPr id="10" name="Picture 9" descr="C:\Users\HT\Desktop\pooh2012060.gif"/>
          <p:cNvPicPr>
            <a:picLocks noChangeAspect="1" noChangeArrowheads="1"/>
          </p:cNvPicPr>
          <p:nvPr/>
        </p:nvPicPr>
        <p:blipFill>
          <a:blip r:embed="rId3"/>
          <a:srcRect/>
          <a:stretch>
            <a:fillRect/>
          </a:stretch>
        </p:blipFill>
        <p:spPr bwMode="auto">
          <a:xfrm>
            <a:off x="188686" y="583518"/>
            <a:ext cx="1814285" cy="1462995"/>
          </a:xfrm>
          <a:prstGeom prst="rect">
            <a:avLst/>
          </a:prstGeom>
          <a:noFill/>
          <a:ln w="9525">
            <a:noFill/>
            <a:miter lim="800000"/>
            <a:headEnd/>
            <a:tailEnd/>
          </a:ln>
        </p:spPr>
      </p:pic>
      <p:pic>
        <p:nvPicPr>
          <p:cNvPr id="11" name="Picture 2" descr="D:\NHO\SILE PP\tro choi\animpoohhoneydance.gif"/>
          <p:cNvPicPr>
            <a:picLocks noChangeAspect="1" noChangeArrowheads="1"/>
          </p:cNvPicPr>
          <p:nvPr/>
        </p:nvPicPr>
        <p:blipFill>
          <a:blip r:embed="rId2"/>
          <a:srcRect/>
          <a:stretch>
            <a:fillRect/>
          </a:stretch>
        </p:blipFill>
        <p:spPr bwMode="auto">
          <a:xfrm>
            <a:off x="-394606" y="5046662"/>
            <a:ext cx="2012949" cy="1811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descr="GvSG3Gk.jpg">
            <a:hlinkClick r:id="" action="ppaction://noaction"/>
          </p:cNvPr>
          <p:cNvPicPr>
            <a:picLocks noChangeAspect="1"/>
          </p:cNvPicPr>
          <p:nvPr/>
        </p:nvPicPr>
        <p:blipFill>
          <a:blip r:embed="rId2"/>
          <a:stretch>
            <a:fillRect/>
          </a:stretch>
        </p:blipFill>
        <p:spPr>
          <a:xfrm>
            <a:off x="0" y="435430"/>
            <a:ext cx="12192000" cy="6393542"/>
          </a:xfrm>
          <a:prstGeom prst="rect">
            <a:avLst/>
          </a:prstGeom>
        </p:spPr>
      </p:pic>
      <p:grpSp>
        <p:nvGrpSpPr>
          <p:cNvPr id="145" name="Group 3"/>
          <p:cNvGrpSpPr>
            <a:grpSpLocks/>
          </p:cNvGrpSpPr>
          <p:nvPr/>
        </p:nvGrpSpPr>
        <p:grpSpPr bwMode="auto">
          <a:xfrm>
            <a:off x="0" y="493486"/>
            <a:ext cx="12192000" cy="6125028"/>
            <a:chOff x="990069" y="467295"/>
            <a:chExt cx="7200000" cy="5184001"/>
          </a:xfrm>
        </p:grpSpPr>
        <p:grpSp>
          <p:nvGrpSpPr>
            <p:cNvPr id="148" name="Group 4"/>
            <p:cNvGrpSpPr>
              <a:grpSpLocks/>
            </p:cNvGrpSpPr>
            <p:nvPr/>
          </p:nvGrpSpPr>
          <p:grpSpPr bwMode="auto">
            <a:xfrm>
              <a:off x="990069" y="467295"/>
              <a:ext cx="647500" cy="5184002"/>
              <a:chOff x="899592" y="692696"/>
              <a:chExt cx="647500" cy="5184002"/>
            </a:xfrm>
          </p:grpSpPr>
          <p:sp>
            <p:nvSpPr>
              <p:cNvPr id="239" name="Rectangle 238"/>
              <p:cNvSpPr/>
              <p:nvPr/>
            </p:nvSpPr>
            <p:spPr>
              <a:xfrm>
                <a:off x="89959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0" name="Rectangle 239"/>
              <p:cNvSpPr/>
              <p:nvPr/>
            </p:nvSpPr>
            <p:spPr>
              <a:xfrm>
                <a:off x="89959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1" name="Rectangle 240"/>
              <p:cNvSpPr/>
              <p:nvPr/>
            </p:nvSpPr>
            <p:spPr>
              <a:xfrm>
                <a:off x="89959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2" name="Rectangle 241"/>
              <p:cNvSpPr/>
              <p:nvPr/>
            </p:nvSpPr>
            <p:spPr>
              <a:xfrm>
                <a:off x="89959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3" name="Rectangle 242"/>
              <p:cNvSpPr/>
              <p:nvPr/>
            </p:nvSpPr>
            <p:spPr>
              <a:xfrm>
                <a:off x="89959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4" name="Rectangle 243"/>
              <p:cNvSpPr/>
              <p:nvPr/>
            </p:nvSpPr>
            <p:spPr>
              <a:xfrm>
                <a:off x="89959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5" name="Rectangle 244"/>
              <p:cNvSpPr/>
              <p:nvPr/>
            </p:nvSpPr>
            <p:spPr>
              <a:xfrm>
                <a:off x="89959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6" name="Rectangle 245"/>
              <p:cNvSpPr/>
              <p:nvPr/>
            </p:nvSpPr>
            <p:spPr>
              <a:xfrm>
                <a:off x="89959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49" name="Group 5"/>
            <p:cNvGrpSpPr>
              <a:grpSpLocks/>
            </p:cNvGrpSpPr>
            <p:nvPr/>
          </p:nvGrpSpPr>
          <p:grpSpPr bwMode="auto">
            <a:xfrm>
              <a:off x="2300069" y="467295"/>
              <a:ext cx="648750" cy="5184002"/>
              <a:chOff x="899192" y="692696"/>
              <a:chExt cx="648750" cy="5184002"/>
            </a:xfrm>
          </p:grpSpPr>
          <p:sp>
            <p:nvSpPr>
              <p:cNvPr id="231" name="Rectangle 230"/>
              <p:cNvSpPr/>
              <p:nvPr/>
            </p:nvSpPr>
            <p:spPr>
              <a:xfrm>
                <a:off x="89919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2" name="Rectangle 231"/>
              <p:cNvSpPr/>
              <p:nvPr/>
            </p:nvSpPr>
            <p:spPr>
              <a:xfrm>
                <a:off x="89919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3" name="Rectangle 232"/>
              <p:cNvSpPr/>
              <p:nvPr/>
            </p:nvSpPr>
            <p:spPr>
              <a:xfrm>
                <a:off x="89919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4" name="Rectangle 233"/>
              <p:cNvSpPr/>
              <p:nvPr/>
            </p:nvSpPr>
            <p:spPr>
              <a:xfrm>
                <a:off x="89919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5" name="Rectangle 234"/>
              <p:cNvSpPr/>
              <p:nvPr/>
            </p:nvSpPr>
            <p:spPr>
              <a:xfrm>
                <a:off x="89919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6" name="Rectangle 235"/>
              <p:cNvSpPr/>
              <p:nvPr/>
            </p:nvSpPr>
            <p:spPr>
              <a:xfrm>
                <a:off x="89919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7" name="Rectangle 236"/>
              <p:cNvSpPr/>
              <p:nvPr/>
            </p:nvSpPr>
            <p:spPr>
              <a:xfrm>
                <a:off x="89919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8" name="Rectangle 237"/>
              <p:cNvSpPr/>
              <p:nvPr/>
            </p:nvSpPr>
            <p:spPr>
              <a:xfrm>
                <a:off x="89919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0" name="Group 6"/>
            <p:cNvGrpSpPr>
              <a:grpSpLocks/>
            </p:cNvGrpSpPr>
            <p:nvPr/>
          </p:nvGrpSpPr>
          <p:grpSpPr bwMode="auto">
            <a:xfrm>
              <a:off x="2955069" y="467295"/>
              <a:ext cx="648750" cy="5184002"/>
              <a:chOff x="898992" y="692696"/>
              <a:chExt cx="648750" cy="5184002"/>
            </a:xfrm>
          </p:grpSpPr>
          <p:sp>
            <p:nvSpPr>
              <p:cNvPr id="223" name="Rectangle 222"/>
              <p:cNvSpPr/>
              <p:nvPr/>
            </p:nvSpPr>
            <p:spPr>
              <a:xfrm>
                <a:off x="89899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4" name="Rectangle 223"/>
              <p:cNvSpPr/>
              <p:nvPr/>
            </p:nvSpPr>
            <p:spPr>
              <a:xfrm>
                <a:off x="89899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5" name="Rectangle 224"/>
              <p:cNvSpPr/>
              <p:nvPr/>
            </p:nvSpPr>
            <p:spPr>
              <a:xfrm>
                <a:off x="89899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6" name="Rectangle 225"/>
              <p:cNvSpPr/>
              <p:nvPr/>
            </p:nvSpPr>
            <p:spPr>
              <a:xfrm>
                <a:off x="89899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7" name="Rectangle 226"/>
              <p:cNvSpPr/>
              <p:nvPr/>
            </p:nvSpPr>
            <p:spPr>
              <a:xfrm>
                <a:off x="89899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8" name="Rectangle 227"/>
              <p:cNvSpPr/>
              <p:nvPr/>
            </p:nvSpPr>
            <p:spPr>
              <a:xfrm>
                <a:off x="89899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9" name="Rectangle 228"/>
              <p:cNvSpPr/>
              <p:nvPr/>
            </p:nvSpPr>
            <p:spPr>
              <a:xfrm>
                <a:off x="89899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0" name="Rectangle 229"/>
              <p:cNvSpPr/>
              <p:nvPr/>
            </p:nvSpPr>
            <p:spPr>
              <a:xfrm>
                <a:off x="89899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1" name="Group 7"/>
            <p:cNvGrpSpPr>
              <a:grpSpLocks/>
            </p:cNvGrpSpPr>
            <p:nvPr/>
          </p:nvGrpSpPr>
          <p:grpSpPr bwMode="auto">
            <a:xfrm>
              <a:off x="3611319" y="467295"/>
              <a:ext cx="647500" cy="5184002"/>
              <a:chOff x="900042" y="692696"/>
              <a:chExt cx="647500" cy="5184002"/>
            </a:xfrm>
          </p:grpSpPr>
          <p:sp>
            <p:nvSpPr>
              <p:cNvPr id="215" name="Rectangle 214"/>
              <p:cNvSpPr/>
              <p:nvPr/>
            </p:nvSpPr>
            <p:spPr>
              <a:xfrm>
                <a:off x="90004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6" name="Rectangle 215"/>
              <p:cNvSpPr/>
              <p:nvPr/>
            </p:nvSpPr>
            <p:spPr>
              <a:xfrm>
                <a:off x="90004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7" name="Rectangle 216"/>
              <p:cNvSpPr/>
              <p:nvPr/>
            </p:nvSpPr>
            <p:spPr>
              <a:xfrm>
                <a:off x="90004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8" name="Rectangle 217"/>
              <p:cNvSpPr/>
              <p:nvPr/>
            </p:nvSpPr>
            <p:spPr>
              <a:xfrm>
                <a:off x="90004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9" name="Rectangle 218"/>
              <p:cNvSpPr/>
              <p:nvPr/>
            </p:nvSpPr>
            <p:spPr>
              <a:xfrm>
                <a:off x="90004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0" name="Rectangle 219"/>
              <p:cNvSpPr/>
              <p:nvPr/>
            </p:nvSpPr>
            <p:spPr>
              <a:xfrm>
                <a:off x="90004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1" name="Rectangle 220"/>
              <p:cNvSpPr/>
              <p:nvPr/>
            </p:nvSpPr>
            <p:spPr>
              <a:xfrm>
                <a:off x="90004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2" name="Rectangle 221"/>
              <p:cNvSpPr/>
              <p:nvPr/>
            </p:nvSpPr>
            <p:spPr>
              <a:xfrm>
                <a:off x="90004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2" name="Group 8"/>
            <p:cNvGrpSpPr>
              <a:grpSpLocks/>
            </p:cNvGrpSpPr>
            <p:nvPr/>
          </p:nvGrpSpPr>
          <p:grpSpPr bwMode="auto">
            <a:xfrm>
              <a:off x="4266319" y="467295"/>
              <a:ext cx="647500" cy="5184002"/>
              <a:chOff x="899842" y="692696"/>
              <a:chExt cx="647500" cy="5184002"/>
            </a:xfrm>
          </p:grpSpPr>
          <p:sp>
            <p:nvSpPr>
              <p:cNvPr id="207" name="Rectangle 206"/>
              <p:cNvSpPr/>
              <p:nvPr/>
            </p:nvSpPr>
            <p:spPr>
              <a:xfrm>
                <a:off x="89984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8" name="Rectangle 207"/>
              <p:cNvSpPr/>
              <p:nvPr/>
            </p:nvSpPr>
            <p:spPr>
              <a:xfrm>
                <a:off x="89984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9" name="Rectangle 208"/>
              <p:cNvSpPr/>
              <p:nvPr/>
            </p:nvSpPr>
            <p:spPr>
              <a:xfrm>
                <a:off x="89984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0" name="Rectangle 209"/>
              <p:cNvSpPr/>
              <p:nvPr/>
            </p:nvSpPr>
            <p:spPr>
              <a:xfrm>
                <a:off x="89984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1" name="Rectangle 210"/>
              <p:cNvSpPr/>
              <p:nvPr/>
            </p:nvSpPr>
            <p:spPr>
              <a:xfrm>
                <a:off x="89984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2" name="Rectangle 211"/>
              <p:cNvSpPr/>
              <p:nvPr/>
            </p:nvSpPr>
            <p:spPr>
              <a:xfrm>
                <a:off x="89984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3" name="Rectangle 212"/>
              <p:cNvSpPr/>
              <p:nvPr/>
            </p:nvSpPr>
            <p:spPr>
              <a:xfrm>
                <a:off x="89984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4" name="Rectangle 213"/>
              <p:cNvSpPr/>
              <p:nvPr/>
            </p:nvSpPr>
            <p:spPr>
              <a:xfrm>
                <a:off x="89984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3" name="Group 9"/>
            <p:cNvGrpSpPr>
              <a:grpSpLocks/>
            </p:cNvGrpSpPr>
            <p:nvPr/>
          </p:nvGrpSpPr>
          <p:grpSpPr bwMode="auto">
            <a:xfrm>
              <a:off x="4921319" y="467295"/>
              <a:ext cx="647500" cy="5184002"/>
              <a:chOff x="899642" y="692696"/>
              <a:chExt cx="647500" cy="5184002"/>
            </a:xfrm>
          </p:grpSpPr>
          <p:sp>
            <p:nvSpPr>
              <p:cNvPr id="199" name="Rectangle 198"/>
              <p:cNvSpPr/>
              <p:nvPr/>
            </p:nvSpPr>
            <p:spPr>
              <a:xfrm>
                <a:off x="89964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0" name="Rectangle 199"/>
              <p:cNvSpPr/>
              <p:nvPr/>
            </p:nvSpPr>
            <p:spPr>
              <a:xfrm>
                <a:off x="89964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1" name="Rectangle 200"/>
              <p:cNvSpPr/>
              <p:nvPr/>
            </p:nvSpPr>
            <p:spPr>
              <a:xfrm>
                <a:off x="89964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2" name="Rectangle 201"/>
              <p:cNvSpPr/>
              <p:nvPr/>
            </p:nvSpPr>
            <p:spPr>
              <a:xfrm>
                <a:off x="89964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3" name="Rectangle 202"/>
              <p:cNvSpPr/>
              <p:nvPr/>
            </p:nvSpPr>
            <p:spPr>
              <a:xfrm>
                <a:off x="89964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4" name="Rectangle 203"/>
              <p:cNvSpPr/>
              <p:nvPr/>
            </p:nvSpPr>
            <p:spPr>
              <a:xfrm>
                <a:off x="89964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5" name="Rectangle 204"/>
              <p:cNvSpPr/>
              <p:nvPr/>
            </p:nvSpPr>
            <p:spPr>
              <a:xfrm>
                <a:off x="89964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6" name="Rectangle 205"/>
              <p:cNvSpPr/>
              <p:nvPr/>
            </p:nvSpPr>
            <p:spPr>
              <a:xfrm>
                <a:off x="89964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4" name="Group 10"/>
            <p:cNvGrpSpPr>
              <a:grpSpLocks/>
            </p:cNvGrpSpPr>
            <p:nvPr/>
          </p:nvGrpSpPr>
          <p:grpSpPr bwMode="auto">
            <a:xfrm>
              <a:off x="7542569" y="467295"/>
              <a:ext cx="647500" cy="5184002"/>
              <a:chOff x="900092" y="692696"/>
              <a:chExt cx="647500" cy="5184002"/>
            </a:xfrm>
          </p:grpSpPr>
          <p:sp>
            <p:nvSpPr>
              <p:cNvPr id="191" name="Rectangle 190"/>
              <p:cNvSpPr/>
              <p:nvPr/>
            </p:nvSpPr>
            <p:spPr>
              <a:xfrm>
                <a:off x="90009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2" name="Rectangle 191"/>
              <p:cNvSpPr/>
              <p:nvPr/>
            </p:nvSpPr>
            <p:spPr>
              <a:xfrm>
                <a:off x="90009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3" name="Rectangle 192"/>
              <p:cNvSpPr/>
              <p:nvPr/>
            </p:nvSpPr>
            <p:spPr>
              <a:xfrm>
                <a:off x="90009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4" name="Rectangle 193"/>
              <p:cNvSpPr/>
              <p:nvPr/>
            </p:nvSpPr>
            <p:spPr>
              <a:xfrm>
                <a:off x="90009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5" name="Rectangle 194"/>
              <p:cNvSpPr/>
              <p:nvPr/>
            </p:nvSpPr>
            <p:spPr>
              <a:xfrm>
                <a:off x="90009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6" name="Rectangle 195"/>
              <p:cNvSpPr/>
              <p:nvPr/>
            </p:nvSpPr>
            <p:spPr>
              <a:xfrm>
                <a:off x="90009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7" name="Rectangle 196"/>
              <p:cNvSpPr/>
              <p:nvPr/>
            </p:nvSpPr>
            <p:spPr>
              <a:xfrm>
                <a:off x="90009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8" name="Rectangle 197"/>
              <p:cNvSpPr/>
              <p:nvPr/>
            </p:nvSpPr>
            <p:spPr>
              <a:xfrm>
                <a:off x="90009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5" name="Group 11"/>
            <p:cNvGrpSpPr>
              <a:grpSpLocks/>
            </p:cNvGrpSpPr>
            <p:nvPr/>
          </p:nvGrpSpPr>
          <p:grpSpPr bwMode="auto">
            <a:xfrm>
              <a:off x="1645069" y="467295"/>
              <a:ext cx="648750" cy="5184002"/>
              <a:chOff x="899392" y="692696"/>
              <a:chExt cx="648750" cy="5184002"/>
            </a:xfrm>
          </p:grpSpPr>
          <p:sp>
            <p:nvSpPr>
              <p:cNvPr id="183" name="Rectangle 182"/>
              <p:cNvSpPr/>
              <p:nvPr/>
            </p:nvSpPr>
            <p:spPr>
              <a:xfrm>
                <a:off x="89939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4" name="Rectangle 183"/>
              <p:cNvSpPr/>
              <p:nvPr/>
            </p:nvSpPr>
            <p:spPr>
              <a:xfrm>
                <a:off x="89939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5" name="Rectangle 184"/>
              <p:cNvSpPr/>
              <p:nvPr/>
            </p:nvSpPr>
            <p:spPr>
              <a:xfrm>
                <a:off x="89939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6" name="Rectangle 185"/>
              <p:cNvSpPr/>
              <p:nvPr/>
            </p:nvSpPr>
            <p:spPr>
              <a:xfrm>
                <a:off x="89939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7" name="Rectangle 186"/>
              <p:cNvSpPr/>
              <p:nvPr/>
            </p:nvSpPr>
            <p:spPr>
              <a:xfrm>
                <a:off x="89939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8" name="Rectangle 187"/>
              <p:cNvSpPr/>
              <p:nvPr/>
            </p:nvSpPr>
            <p:spPr>
              <a:xfrm>
                <a:off x="89939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9" name="Rectangle 188"/>
              <p:cNvSpPr/>
              <p:nvPr/>
            </p:nvSpPr>
            <p:spPr>
              <a:xfrm>
                <a:off x="89939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0" name="Rectangle 189"/>
              <p:cNvSpPr/>
              <p:nvPr/>
            </p:nvSpPr>
            <p:spPr>
              <a:xfrm>
                <a:off x="89939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6" name="Group 12"/>
            <p:cNvGrpSpPr>
              <a:grpSpLocks/>
            </p:cNvGrpSpPr>
            <p:nvPr/>
          </p:nvGrpSpPr>
          <p:grpSpPr bwMode="auto">
            <a:xfrm>
              <a:off x="6231319" y="467295"/>
              <a:ext cx="648750" cy="5184002"/>
              <a:chOff x="899242" y="692696"/>
              <a:chExt cx="648750" cy="5184002"/>
            </a:xfrm>
          </p:grpSpPr>
          <p:sp>
            <p:nvSpPr>
              <p:cNvPr id="175" name="Rectangle 174"/>
              <p:cNvSpPr/>
              <p:nvPr/>
            </p:nvSpPr>
            <p:spPr>
              <a:xfrm>
                <a:off x="89924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6" name="Rectangle 175"/>
              <p:cNvSpPr/>
              <p:nvPr/>
            </p:nvSpPr>
            <p:spPr>
              <a:xfrm>
                <a:off x="89924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7" name="Rectangle 176"/>
              <p:cNvSpPr/>
              <p:nvPr/>
            </p:nvSpPr>
            <p:spPr>
              <a:xfrm>
                <a:off x="89924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8" name="Rectangle 177"/>
              <p:cNvSpPr/>
              <p:nvPr/>
            </p:nvSpPr>
            <p:spPr>
              <a:xfrm>
                <a:off x="89924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9" name="Rectangle 178"/>
              <p:cNvSpPr/>
              <p:nvPr/>
            </p:nvSpPr>
            <p:spPr>
              <a:xfrm>
                <a:off x="89924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0" name="Rectangle 179"/>
              <p:cNvSpPr/>
              <p:nvPr/>
            </p:nvSpPr>
            <p:spPr>
              <a:xfrm>
                <a:off x="89924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1" name="Rectangle 180"/>
              <p:cNvSpPr/>
              <p:nvPr/>
            </p:nvSpPr>
            <p:spPr>
              <a:xfrm>
                <a:off x="89924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2" name="Rectangle 181"/>
              <p:cNvSpPr/>
              <p:nvPr/>
            </p:nvSpPr>
            <p:spPr>
              <a:xfrm>
                <a:off x="89924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7" name="Group 13"/>
            <p:cNvGrpSpPr>
              <a:grpSpLocks/>
            </p:cNvGrpSpPr>
            <p:nvPr/>
          </p:nvGrpSpPr>
          <p:grpSpPr bwMode="auto">
            <a:xfrm>
              <a:off x="6886319" y="467295"/>
              <a:ext cx="648750" cy="5184002"/>
              <a:chOff x="899042" y="692696"/>
              <a:chExt cx="648750" cy="5184002"/>
            </a:xfrm>
          </p:grpSpPr>
          <p:sp>
            <p:nvSpPr>
              <p:cNvPr id="167" name="Rectangle 166"/>
              <p:cNvSpPr/>
              <p:nvPr/>
            </p:nvSpPr>
            <p:spPr>
              <a:xfrm>
                <a:off x="89904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8" name="Rectangle 167"/>
              <p:cNvSpPr/>
              <p:nvPr/>
            </p:nvSpPr>
            <p:spPr>
              <a:xfrm>
                <a:off x="89904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9" name="Rectangle 168"/>
              <p:cNvSpPr/>
              <p:nvPr/>
            </p:nvSpPr>
            <p:spPr>
              <a:xfrm>
                <a:off x="89904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0" name="Rectangle 169"/>
              <p:cNvSpPr/>
              <p:nvPr/>
            </p:nvSpPr>
            <p:spPr>
              <a:xfrm>
                <a:off x="89904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1" name="Rectangle 170"/>
              <p:cNvSpPr/>
              <p:nvPr/>
            </p:nvSpPr>
            <p:spPr>
              <a:xfrm>
                <a:off x="89904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2" name="Rectangle 171"/>
              <p:cNvSpPr/>
              <p:nvPr/>
            </p:nvSpPr>
            <p:spPr>
              <a:xfrm>
                <a:off x="89904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3" name="Rectangle 172"/>
              <p:cNvSpPr/>
              <p:nvPr/>
            </p:nvSpPr>
            <p:spPr>
              <a:xfrm>
                <a:off x="89904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4" name="Rectangle 173"/>
              <p:cNvSpPr/>
              <p:nvPr/>
            </p:nvSpPr>
            <p:spPr>
              <a:xfrm>
                <a:off x="89904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8" name="Group 14"/>
            <p:cNvGrpSpPr>
              <a:grpSpLocks/>
            </p:cNvGrpSpPr>
            <p:nvPr/>
          </p:nvGrpSpPr>
          <p:grpSpPr bwMode="auto">
            <a:xfrm>
              <a:off x="5576319" y="467295"/>
              <a:ext cx="648750" cy="5184001"/>
              <a:chOff x="899442" y="692694"/>
              <a:chExt cx="648750" cy="5184001"/>
            </a:xfrm>
          </p:grpSpPr>
          <p:sp>
            <p:nvSpPr>
              <p:cNvPr id="159" name="Rectangle 158"/>
              <p:cNvSpPr/>
              <p:nvPr/>
            </p:nvSpPr>
            <p:spPr>
              <a:xfrm>
                <a:off x="899442" y="69269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0" name="Rectangle 159"/>
              <p:cNvSpPr/>
              <p:nvPr/>
            </p:nvSpPr>
            <p:spPr>
              <a:xfrm>
                <a:off x="899442" y="1341517"/>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1" name="Rectangle 160"/>
              <p:cNvSpPr/>
              <p:nvPr/>
            </p:nvSpPr>
            <p:spPr>
              <a:xfrm>
                <a:off x="899442" y="1988695"/>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2" name="Rectangle 161"/>
              <p:cNvSpPr/>
              <p:nvPr/>
            </p:nvSpPr>
            <p:spPr>
              <a:xfrm>
                <a:off x="899442" y="2637518"/>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3" name="Rectangle 162"/>
              <p:cNvSpPr/>
              <p:nvPr/>
            </p:nvSpPr>
            <p:spPr>
              <a:xfrm>
                <a:off x="899442" y="328469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4" name="Rectangle 163"/>
              <p:cNvSpPr/>
              <p:nvPr/>
            </p:nvSpPr>
            <p:spPr>
              <a:xfrm>
                <a:off x="899442" y="3933518"/>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5" name="Rectangle 164"/>
              <p:cNvSpPr/>
              <p:nvPr/>
            </p:nvSpPr>
            <p:spPr>
              <a:xfrm>
                <a:off x="899442" y="4580695"/>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6" name="Rectangle 165"/>
              <p:cNvSpPr/>
              <p:nvPr/>
            </p:nvSpPr>
            <p:spPr>
              <a:xfrm>
                <a:off x="899442" y="5227871"/>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pic>
        <p:nvPicPr>
          <p:cNvPr id="247" name="Picture 11" descr="C:\Users\HT\Desktop\Untitled-4.png"/>
          <p:cNvPicPr>
            <a:picLocks noChangeAspect="1" noChangeArrowheads="1"/>
          </p:cNvPicPr>
          <p:nvPr/>
        </p:nvPicPr>
        <p:blipFill>
          <a:blip r:embed="rId3"/>
          <a:srcRect l="62469" t="60355" r="8922"/>
          <a:stretch>
            <a:fillRect/>
          </a:stretch>
        </p:blipFill>
        <p:spPr bwMode="auto">
          <a:xfrm>
            <a:off x="1272117" y="1604963"/>
            <a:ext cx="812800" cy="614362"/>
          </a:xfrm>
          <a:prstGeom prst="rect">
            <a:avLst/>
          </a:prstGeom>
          <a:noFill/>
          <a:ln w="9525">
            <a:noFill/>
            <a:miter lim="800000"/>
            <a:headEnd/>
            <a:tailEnd/>
          </a:ln>
        </p:spPr>
      </p:pic>
      <p:pic>
        <p:nvPicPr>
          <p:cNvPr id="248" name="Picture 11" descr="C:\Users\HT\Desktop\Untitled-4.png"/>
          <p:cNvPicPr>
            <a:picLocks noChangeAspect="1" noChangeArrowheads="1"/>
          </p:cNvPicPr>
          <p:nvPr/>
        </p:nvPicPr>
        <p:blipFill>
          <a:blip r:embed="rId3"/>
          <a:srcRect l="62469" t="60355" r="8922"/>
          <a:stretch>
            <a:fillRect/>
          </a:stretch>
        </p:blipFill>
        <p:spPr bwMode="auto">
          <a:xfrm>
            <a:off x="2283884" y="1582738"/>
            <a:ext cx="812800" cy="615950"/>
          </a:xfrm>
          <a:prstGeom prst="rect">
            <a:avLst/>
          </a:prstGeom>
          <a:noFill/>
          <a:ln w="9525">
            <a:noFill/>
            <a:miter lim="800000"/>
            <a:headEnd/>
            <a:tailEnd/>
          </a:ln>
        </p:spPr>
      </p:pic>
      <p:pic>
        <p:nvPicPr>
          <p:cNvPr id="249" name="Picture 11" descr="C:\Users\HT\Desktop\Untitled-4.png"/>
          <p:cNvPicPr>
            <a:picLocks noChangeAspect="1" noChangeArrowheads="1"/>
          </p:cNvPicPr>
          <p:nvPr/>
        </p:nvPicPr>
        <p:blipFill>
          <a:blip r:embed="rId3"/>
          <a:srcRect l="62469" t="60355" r="8922"/>
          <a:stretch>
            <a:fillRect/>
          </a:stretch>
        </p:blipFill>
        <p:spPr bwMode="auto">
          <a:xfrm>
            <a:off x="0" y="4703763"/>
            <a:ext cx="812800" cy="614362"/>
          </a:xfrm>
          <a:prstGeom prst="rect">
            <a:avLst/>
          </a:prstGeom>
          <a:noFill/>
          <a:ln w="9525">
            <a:noFill/>
            <a:miter lim="800000"/>
            <a:headEnd/>
            <a:tailEnd/>
          </a:ln>
        </p:spPr>
      </p:pic>
      <p:pic>
        <p:nvPicPr>
          <p:cNvPr id="250" name="Picture 11" descr="C:\Users\HT\Desktop\Untitled-4.png"/>
          <p:cNvPicPr>
            <a:picLocks noChangeAspect="1" noChangeArrowheads="1"/>
          </p:cNvPicPr>
          <p:nvPr/>
        </p:nvPicPr>
        <p:blipFill>
          <a:blip r:embed="rId3"/>
          <a:srcRect l="62469" t="60355" r="8922"/>
          <a:stretch>
            <a:fillRect/>
          </a:stretch>
        </p:blipFill>
        <p:spPr bwMode="auto">
          <a:xfrm>
            <a:off x="0" y="5386388"/>
            <a:ext cx="812800" cy="614362"/>
          </a:xfrm>
          <a:prstGeom prst="rect">
            <a:avLst/>
          </a:prstGeom>
          <a:noFill/>
          <a:ln w="9525">
            <a:noFill/>
            <a:miter lim="800000"/>
            <a:headEnd/>
            <a:tailEnd/>
          </a:ln>
        </p:spPr>
      </p:pic>
      <p:pic>
        <p:nvPicPr>
          <p:cNvPr id="251" name="Picture 11" descr="C:\Users\HT\Desktop\Untitled-4.png"/>
          <p:cNvPicPr>
            <a:picLocks noChangeAspect="1" noChangeArrowheads="1"/>
          </p:cNvPicPr>
          <p:nvPr/>
        </p:nvPicPr>
        <p:blipFill>
          <a:blip r:embed="rId3"/>
          <a:srcRect l="62469" t="60355" r="8922"/>
          <a:stretch>
            <a:fillRect/>
          </a:stretch>
        </p:blipFill>
        <p:spPr bwMode="auto">
          <a:xfrm>
            <a:off x="1041400" y="5386388"/>
            <a:ext cx="812800" cy="614362"/>
          </a:xfrm>
          <a:prstGeom prst="rect">
            <a:avLst/>
          </a:prstGeom>
          <a:noFill/>
          <a:ln w="9525">
            <a:noFill/>
            <a:miter lim="800000"/>
            <a:headEnd/>
            <a:tailEnd/>
          </a:ln>
        </p:spPr>
      </p:pic>
      <p:pic>
        <p:nvPicPr>
          <p:cNvPr id="252" name="Picture 11" descr="C:\Users\HT\Desktop\Untitled-4.png"/>
          <p:cNvPicPr>
            <a:picLocks noChangeAspect="1" noChangeArrowheads="1"/>
          </p:cNvPicPr>
          <p:nvPr/>
        </p:nvPicPr>
        <p:blipFill>
          <a:blip r:embed="rId3"/>
          <a:srcRect l="62469" t="60355" r="8922"/>
          <a:stretch>
            <a:fillRect/>
          </a:stretch>
        </p:blipFill>
        <p:spPr bwMode="auto">
          <a:xfrm>
            <a:off x="2607734" y="5386388"/>
            <a:ext cx="810684" cy="614362"/>
          </a:xfrm>
          <a:prstGeom prst="rect">
            <a:avLst/>
          </a:prstGeom>
          <a:noFill/>
          <a:ln w="9525">
            <a:noFill/>
            <a:miter lim="800000"/>
            <a:headEnd/>
            <a:tailEnd/>
          </a:ln>
        </p:spPr>
      </p:pic>
      <p:pic>
        <p:nvPicPr>
          <p:cNvPr id="253" name="Picture 11" descr="C:\Users\HT\Desktop\Untitled-4.png"/>
          <p:cNvPicPr>
            <a:picLocks noChangeAspect="1" noChangeArrowheads="1"/>
          </p:cNvPicPr>
          <p:nvPr/>
        </p:nvPicPr>
        <p:blipFill>
          <a:blip r:embed="rId3"/>
          <a:srcRect l="62469" t="60355" r="8922"/>
          <a:stretch>
            <a:fillRect/>
          </a:stretch>
        </p:blipFill>
        <p:spPr bwMode="auto">
          <a:xfrm>
            <a:off x="7706785" y="3436939"/>
            <a:ext cx="992716" cy="752475"/>
          </a:xfrm>
          <a:prstGeom prst="rect">
            <a:avLst/>
          </a:prstGeom>
          <a:noFill/>
          <a:ln w="9525">
            <a:noFill/>
            <a:miter lim="800000"/>
            <a:headEnd/>
            <a:tailEnd/>
          </a:ln>
        </p:spPr>
      </p:pic>
      <p:pic>
        <p:nvPicPr>
          <p:cNvPr id="254" name="Picture 11" descr="C:\Users\HT\Desktop\Untitled-4.png"/>
          <p:cNvPicPr>
            <a:picLocks noChangeAspect="1" noChangeArrowheads="1"/>
          </p:cNvPicPr>
          <p:nvPr/>
        </p:nvPicPr>
        <p:blipFill>
          <a:blip r:embed="rId3"/>
          <a:srcRect l="62469" t="60355" r="8922"/>
          <a:stretch>
            <a:fillRect/>
          </a:stretch>
        </p:blipFill>
        <p:spPr bwMode="auto">
          <a:xfrm>
            <a:off x="4474633" y="3726527"/>
            <a:ext cx="1024467" cy="776288"/>
          </a:xfrm>
          <a:prstGeom prst="rect">
            <a:avLst/>
          </a:prstGeom>
          <a:noFill/>
          <a:ln w="9525">
            <a:noFill/>
            <a:miter lim="800000"/>
            <a:headEnd/>
            <a:tailEnd/>
          </a:ln>
        </p:spPr>
      </p:pic>
      <p:pic>
        <p:nvPicPr>
          <p:cNvPr id="255" name="Picture 11" descr="C:\Users\HT\Desktop\Untitled-4.png"/>
          <p:cNvPicPr>
            <a:picLocks noChangeAspect="1" noChangeArrowheads="1"/>
          </p:cNvPicPr>
          <p:nvPr/>
        </p:nvPicPr>
        <p:blipFill>
          <a:blip r:embed="rId3"/>
          <a:srcRect l="62469" t="60355" r="8922"/>
          <a:stretch>
            <a:fillRect/>
          </a:stretch>
        </p:blipFill>
        <p:spPr bwMode="auto">
          <a:xfrm>
            <a:off x="5518151" y="5203826"/>
            <a:ext cx="1054100" cy="796925"/>
          </a:xfrm>
          <a:prstGeom prst="rect">
            <a:avLst/>
          </a:prstGeom>
          <a:noFill/>
          <a:ln w="9525">
            <a:noFill/>
            <a:miter lim="800000"/>
            <a:headEnd/>
            <a:tailEnd/>
          </a:ln>
        </p:spPr>
      </p:pic>
      <p:pic>
        <p:nvPicPr>
          <p:cNvPr id="256" name="Picture 11" descr="C:\Users\HT\Desktop\Untitled-4.png"/>
          <p:cNvPicPr>
            <a:picLocks noChangeAspect="1" noChangeArrowheads="1"/>
          </p:cNvPicPr>
          <p:nvPr/>
        </p:nvPicPr>
        <p:blipFill>
          <a:blip r:embed="rId3"/>
          <a:srcRect l="62469" t="60355" r="8922"/>
          <a:stretch>
            <a:fillRect/>
          </a:stretch>
        </p:blipFill>
        <p:spPr bwMode="auto">
          <a:xfrm>
            <a:off x="196851" y="2179638"/>
            <a:ext cx="810683" cy="614362"/>
          </a:xfrm>
          <a:prstGeom prst="rect">
            <a:avLst/>
          </a:prstGeom>
          <a:noFill/>
          <a:ln w="9525">
            <a:noFill/>
            <a:miter lim="800000"/>
            <a:headEnd/>
            <a:tailEnd/>
          </a:ln>
        </p:spPr>
      </p:pic>
      <p:pic>
        <p:nvPicPr>
          <p:cNvPr id="257" name="Picture 11" descr="C:\Users\HT\Desktop\Untitled-4.png"/>
          <p:cNvPicPr>
            <a:picLocks noChangeAspect="1" noChangeArrowheads="1"/>
          </p:cNvPicPr>
          <p:nvPr/>
        </p:nvPicPr>
        <p:blipFill>
          <a:blip r:embed="rId3"/>
          <a:srcRect l="62469" t="60355" r="8922"/>
          <a:stretch>
            <a:fillRect/>
          </a:stretch>
        </p:blipFill>
        <p:spPr bwMode="auto">
          <a:xfrm>
            <a:off x="2250018" y="3432175"/>
            <a:ext cx="1026583" cy="776288"/>
          </a:xfrm>
          <a:prstGeom prst="rect">
            <a:avLst/>
          </a:prstGeom>
          <a:noFill/>
          <a:ln w="9525">
            <a:noFill/>
            <a:miter lim="800000"/>
            <a:headEnd/>
            <a:tailEnd/>
          </a:ln>
        </p:spPr>
      </p:pic>
      <p:pic>
        <p:nvPicPr>
          <p:cNvPr id="258" name="Picture 11" descr="C:\Users\HT\Desktop\Untitled-4.png"/>
          <p:cNvPicPr>
            <a:picLocks noChangeAspect="1" noChangeArrowheads="1"/>
          </p:cNvPicPr>
          <p:nvPr/>
        </p:nvPicPr>
        <p:blipFill>
          <a:blip r:embed="rId3"/>
          <a:srcRect l="62469" t="60355" r="8922"/>
          <a:stretch>
            <a:fillRect/>
          </a:stretch>
        </p:blipFill>
        <p:spPr bwMode="auto">
          <a:xfrm>
            <a:off x="1178984" y="2868613"/>
            <a:ext cx="812800" cy="615950"/>
          </a:xfrm>
          <a:prstGeom prst="rect">
            <a:avLst/>
          </a:prstGeom>
          <a:noFill/>
          <a:ln w="9525">
            <a:noFill/>
            <a:miter lim="800000"/>
            <a:headEnd/>
            <a:tailEnd/>
          </a:ln>
        </p:spPr>
      </p:pic>
      <p:pic>
        <p:nvPicPr>
          <p:cNvPr id="259" name="Picture 11" descr="C:\Users\HT\Desktop\Untitled-4.png"/>
          <p:cNvPicPr>
            <a:picLocks noChangeAspect="1" noChangeArrowheads="1"/>
          </p:cNvPicPr>
          <p:nvPr/>
        </p:nvPicPr>
        <p:blipFill>
          <a:blip r:embed="rId3"/>
          <a:srcRect l="62469" t="60355" r="8922"/>
          <a:stretch>
            <a:fillRect/>
          </a:stretch>
        </p:blipFill>
        <p:spPr bwMode="auto">
          <a:xfrm>
            <a:off x="5621867" y="2886076"/>
            <a:ext cx="812800" cy="614363"/>
          </a:xfrm>
          <a:prstGeom prst="rect">
            <a:avLst/>
          </a:prstGeom>
          <a:noFill/>
          <a:ln w="9525">
            <a:noFill/>
            <a:miter lim="800000"/>
            <a:headEnd/>
            <a:tailEnd/>
          </a:ln>
        </p:spPr>
      </p:pic>
      <p:pic>
        <p:nvPicPr>
          <p:cNvPr id="260" name="Picture 11" descr="C:\Users\HT\Desktop\Untitled-4.png"/>
          <p:cNvPicPr>
            <a:picLocks noChangeAspect="1" noChangeArrowheads="1"/>
          </p:cNvPicPr>
          <p:nvPr/>
        </p:nvPicPr>
        <p:blipFill>
          <a:blip r:embed="rId3"/>
          <a:srcRect l="62469" t="60355" r="8922"/>
          <a:stretch>
            <a:fillRect/>
          </a:stretch>
        </p:blipFill>
        <p:spPr bwMode="auto">
          <a:xfrm>
            <a:off x="1407584" y="4217988"/>
            <a:ext cx="812800" cy="614362"/>
          </a:xfrm>
          <a:prstGeom prst="rect">
            <a:avLst/>
          </a:prstGeom>
          <a:noFill/>
          <a:ln w="9525">
            <a:noFill/>
            <a:miter lim="800000"/>
            <a:headEnd/>
            <a:tailEnd/>
          </a:ln>
        </p:spPr>
      </p:pic>
      <p:pic>
        <p:nvPicPr>
          <p:cNvPr id="261" name="Picture 11" descr="C:\Users\HT\Desktop\Untitled-4.png"/>
          <p:cNvPicPr>
            <a:picLocks noChangeAspect="1" noChangeArrowheads="1"/>
          </p:cNvPicPr>
          <p:nvPr/>
        </p:nvPicPr>
        <p:blipFill>
          <a:blip r:embed="rId3"/>
          <a:srcRect l="62469" t="60355" r="8922"/>
          <a:stretch>
            <a:fillRect/>
          </a:stretch>
        </p:blipFill>
        <p:spPr bwMode="auto">
          <a:xfrm>
            <a:off x="7706784" y="4713288"/>
            <a:ext cx="810683" cy="615950"/>
          </a:xfrm>
          <a:prstGeom prst="rect">
            <a:avLst/>
          </a:prstGeom>
          <a:noFill/>
          <a:ln w="9525">
            <a:noFill/>
            <a:miter lim="800000"/>
            <a:headEnd/>
            <a:tailEnd/>
          </a:ln>
        </p:spPr>
      </p:pic>
      <p:pic>
        <p:nvPicPr>
          <p:cNvPr id="262" name="Picture 11" descr="C:\Users\HT\Desktop\Untitled-4.png"/>
          <p:cNvPicPr>
            <a:picLocks noChangeAspect="1" noChangeArrowheads="1"/>
          </p:cNvPicPr>
          <p:nvPr/>
        </p:nvPicPr>
        <p:blipFill>
          <a:blip r:embed="rId3"/>
          <a:srcRect l="62469" t="60355" r="8922"/>
          <a:stretch>
            <a:fillRect/>
          </a:stretch>
        </p:blipFill>
        <p:spPr bwMode="auto">
          <a:xfrm>
            <a:off x="8964084" y="1593851"/>
            <a:ext cx="812800" cy="614363"/>
          </a:xfrm>
          <a:prstGeom prst="rect">
            <a:avLst/>
          </a:prstGeom>
          <a:noFill/>
          <a:ln w="9525">
            <a:noFill/>
            <a:miter lim="800000"/>
            <a:headEnd/>
            <a:tailEnd/>
          </a:ln>
        </p:spPr>
      </p:pic>
      <p:pic>
        <p:nvPicPr>
          <p:cNvPr id="263" name="Picture 11" descr="C:\Users\HT\Desktop\Untitled-4.png"/>
          <p:cNvPicPr>
            <a:picLocks noChangeAspect="1" noChangeArrowheads="1"/>
          </p:cNvPicPr>
          <p:nvPr/>
        </p:nvPicPr>
        <p:blipFill>
          <a:blip r:embed="rId3"/>
          <a:srcRect l="62469" t="60355" r="8922"/>
          <a:stretch>
            <a:fillRect/>
          </a:stretch>
        </p:blipFill>
        <p:spPr bwMode="auto">
          <a:xfrm>
            <a:off x="5882217" y="1574801"/>
            <a:ext cx="810683" cy="614363"/>
          </a:xfrm>
          <a:prstGeom prst="rect">
            <a:avLst/>
          </a:prstGeom>
          <a:noFill/>
          <a:ln w="9525">
            <a:noFill/>
            <a:miter lim="800000"/>
            <a:headEnd/>
            <a:tailEnd/>
          </a:ln>
        </p:spPr>
      </p:pic>
      <p:pic>
        <p:nvPicPr>
          <p:cNvPr id="264" name="Picture 11" descr="C:\Users\HT\Desktop\Untitled-4.png"/>
          <p:cNvPicPr>
            <a:picLocks noChangeAspect="1" noChangeArrowheads="1"/>
          </p:cNvPicPr>
          <p:nvPr/>
        </p:nvPicPr>
        <p:blipFill>
          <a:blip r:embed="rId3"/>
          <a:srcRect l="62469" t="60355" r="8922"/>
          <a:stretch>
            <a:fillRect/>
          </a:stretch>
        </p:blipFill>
        <p:spPr bwMode="auto">
          <a:xfrm>
            <a:off x="4521200" y="2309813"/>
            <a:ext cx="812800" cy="614362"/>
          </a:xfrm>
          <a:prstGeom prst="rect">
            <a:avLst/>
          </a:prstGeom>
          <a:noFill/>
          <a:ln w="9525">
            <a:noFill/>
            <a:miter lim="800000"/>
            <a:headEnd/>
            <a:tailEnd/>
          </a:ln>
        </p:spPr>
      </p:pic>
      <p:pic>
        <p:nvPicPr>
          <p:cNvPr id="265" name="Picture 11" descr="C:\Users\HT\Desktop\Untitled-4.png"/>
          <p:cNvPicPr>
            <a:picLocks noChangeAspect="1" noChangeArrowheads="1"/>
          </p:cNvPicPr>
          <p:nvPr/>
        </p:nvPicPr>
        <p:blipFill>
          <a:blip r:embed="rId3"/>
          <a:srcRect l="62469" t="60355" r="8922"/>
          <a:stretch>
            <a:fillRect/>
          </a:stretch>
        </p:blipFill>
        <p:spPr bwMode="auto">
          <a:xfrm>
            <a:off x="4669367" y="5386388"/>
            <a:ext cx="812800" cy="614362"/>
          </a:xfrm>
          <a:prstGeom prst="rect">
            <a:avLst/>
          </a:prstGeom>
          <a:noFill/>
          <a:ln w="9525">
            <a:noFill/>
            <a:miter lim="800000"/>
            <a:headEnd/>
            <a:tailEnd/>
          </a:ln>
        </p:spPr>
      </p:pic>
      <p:pic>
        <p:nvPicPr>
          <p:cNvPr id="266" name="Picture 11" descr="C:\Users\HT\Desktop\Untitled-4.png"/>
          <p:cNvPicPr>
            <a:picLocks noChangeAspect="1" noChangeArrowheads="1"/>
          </p:cNvPicPr>
          <p:nvPr/>
        </p:nvPicPr>
        <p:blipFill>
          <a:blip r:embed="rId3"/>
          <a:srcRect l="62469" t="60355" r="8922"/>
          <a:stretch>
            <a:fillRect/>
          </a:stretch>
        </p:blipFill>
        <p:spPr bwMode="auto">
          <a:xfrm>
            <a:off x="4512734" y="2956989"/>
            <a:ext cx="924984" cy="614362"/>
          </a:xfrm>
          <a:prstGeom prst="rect">
            <a:avLst/>
          </a:prstGeom>
          <a:noFill/>
          <a:ln w="9525">
            <a:noFill/>
            <a:miter lim="800000"/>
            <a:headEnd/>
            <a:tailEnd/>
          </a:ln>
        </p:spPr>
      </p:pic>
      <p:sp>
        <p:nvSpPr>
          <p:cNvPr id="267" name="Rectangle 266">
            <a:hlinkClick r:id="rId4" action="ppaction://hlinksldjump"/>
          </p:cNvPr>
          <p:cNvSpPr/>
          <p:nvPr/>
        </p:nvSpPr>
        <p:spPr>
          <a:xfrm>
            <a:off x="2264833" y="589703"/>
            <a:ext cx="1028700" cy="619125"/>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dirty="0">
                <a:solidFill>
                  <a:prstClr val="white"/>
                </a:solidFill>
                <a:latin typeface="Arial Rounded MT Bold" pitchFamily="34" charset="0"/>
                <a:cs typeface="Aharoni" pitchFamily="2" charset="-79"/>
              </a:rPr>
              <a:t>1</a:t>
            </a:r>
          </a:p>
        </p:txBody>
      </p:sp>
      <p:sp>
        <p:nvSpPr>
          <p:cNvPr id="268" name="Rectangle 267">
            <a:hlinkClick r:id="rId6" action="ppaction://hlinksldjump"/>
          </p:cNvPr>
          <p:cNvSpPr/>
          <p:nvPr/>
        </p:nvSpPr>
        <p:spPr>
          <a:xfrm>
            <a:off x="4524374" y="4487133"/>
            <a:ext cx="924983" cy="512763"/>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dirty="0">
                <a:solidFill>
                  <a:prstClr val="white"/>
                </a:solidFill>
                <a:latin typeface="Arial Rounded MT Bold" pitchFamily="34" charset="0"/>
                <a:cs typeface="Aharoni" pitchFamily="2" charset="-79"/>
              </a:rPr>
              <a:t>3</a:t>
            </a:r>
          </a:p>
        </p:txBody>
      </p:sp>
      <p:pic>
        <p:nvPicPr>
          <p:cNvPr id="269" name="Picture 2" descr="D:\NHO\SILE PP\tro choi\animpoohhoneydance.gif"/>
          <p:cNvPicPr>
            <a:picLocks noChangeAspect="1" noChangeArrowheads="1"/>
          </p:cNvPicPr>
          <p:nvPr/>
        </p:nvPicPr>
        <p:blipFill>
          <a:blip r:embed="rId7"/>
          <a:srcRect/>
          <a:stretch>
            <a:fillRect/>
          </a:stretch>
        </p:blipFill>
        <p:spPr bwMode="auto">
          <a:xfrm>
            <a:off x="1119718" y="3933825"/>
            <a:ext cx="2012949" cy="1811338"/>
          </a:xfrm>
          <a:prstGeom prst="rect">
            <a:avLst/>
          </a:prstGeom>
          <a:noFill/>
          <a:ln w="9525">
            <a:noFill/>
            <a:miter lim="800000"/>
            <a:headEnd/>
            <a:tailEnd/>
          </a:ln>
        </p:spPr>
      </p:pic>
      <p:pic>
        <p:nvPicPr>
          <p:cNvPr id="270" name="Picture 9" descr="C:\Users\HT\Desktop\pooh2012060.gif"/>
          <p:cNvPicPr>
            <a:picLocks noChangeAspect="1" noChangeArrowheads="1"/>
          </p:cNvPicPr>
          <p:nvPr/>
        </p:nvPicPr>
        <p:blipFill>
          <a:blip r:embed="rId8"/>
          <a:srcRect/>
          <a:stretch>
            <a:fillRect/>
          </a:stretch>
        </p:blipFill>
        <p:spPr bwMode="auto">
          <a:xfrm>
            <a:off x="-800306" y="319960"/>
            <a:ext cx="1211147" cy="1027566"/>
          </a:xfrm>
          <a:prstGeom prst="rect">
            <a:avLst/>
          </a:prstGeom>
          <a:noFill/>
          <a:ln w="9525">
            <a:noFill/>
            <a:miter lim="800000"/>
            <a:headEnd/>
            <a:tailEnd/>
          </a:ln>
        </p:spPr>
      </p:pic>
      <p:pic>
        <p:nvPicPr>
          <p:cNvPr id="271" name="Picture 8" descr="C:\Users\HT\Desktop\Bee1.gif">
            <a:hlinkClick r:id="" action="ppaction://noaction">
              <a:snd r:embed="rId9" name="applause.wav"/>
            </a:hlinkClick>
          </p:cNvPr>
          <p:cNvPicPr>
            <a:picLocks noChangeAspect="1" noChangeArrowheads="1"/>
          </p:cNvPicPr>
          <p:nvPr/>
        </p:nvPicPr>
        <p:blipFill>
          <a:blip r:embed="rId10"/>
          <a:srcRect/>
          <a:stretch>
            <a:fillRect/>
          </a:stretch>
        </p:blipFill>
        <p:spPr bwMode="auto">
          <a:xfrm>
            <a:off x="8612718" y="3997484"/>
            <a:ext cx="1549701" cy="1195843"/>
          </a:xfrm>
          <a:prstGeom prst="rect">
            <a:avLst/>
          </a:prstGeom>
          <a:noFill/>
          <a:ln w="9525">
            <a:noFill/>
            <a:miter lim="800000"/>
            <a:headEnd/>
            <a:tailEnd/>
          </a:ln>
        </p:spPr>
      </p:pic>
      <p:pic>
        <p:nvPicPr>
          <p:cNvPr id="272" name="Picture 4" descr="Hình ảnh có liên quan">
            <a:hlinkClick r:id="" action="ppaction://noaction">
              <a:snd r:embed="rId9" name="applause.wav"/>
            </a:hlinkClick>
          </p:cNvPr>
          <p:cNvPicPr>
            <a:picLocks noChangeAspect="1" noChangeArrowheads="1"/>
          </p:cNvPicPr>
          <p:nvPr/>
        </p:nvPicPr>
        <p:blipFill>
          <a:blip r:embed="rId11"/>
          <a:srcRect/>
          <a:stretch>
            <a:fillRect/>
          </a:stretch>
        </p:blipFill>
        <p:spPr bwMode="auto">
          <a:xfrm>
            <a:off x="7444318" y="1170895"/>
            <a:ext cx="797983" cy="965200"/>
          </a:xfrm>
          <a:prstGeom prst="rect">
            <a:avLst/>
          </a:prstGeom>
          <a:noFill/>
          <a:ln w="9525">
            <a:noFill/>
            <a:miter lim="800000"/>
            <a:headEnd/>
            <a:tailEnd/>
          </a:ln>
        </p:spPr>
      </p:pic>
      <p:pic>
        <p:nvPicPr>
          <p:cNvPr id="273" name="Picture 8" descr="Hình ảnh có liên quan"/>
          <p:cNvPicPr>
            <a:picLocks noChangeAspect="1" noChangeArrowheads="1"/>
          </p:cNvPicPr>
          <p:nvPr/>
        </p:nvPicPr>
        <p:blipFill>
          <a:blip r:embed="rId12"/>
          <a:srcRect/>
          <a:stretch>
            <a:fillRect/>
          </a:stretch>
        </p:blipFill>
        <p:spPr bwMode="auto">
          <a:xfrm>
            <a:off x="7888818" y="3940175"/>
            <a:ext cx="723900" cy="641350"/>
          </a:xfrm>
          <a:prstGeom prst="rect">
            <a:avLst/>
          </a:prstGeom>
          <a:noFill/>
          <a:ln w="9525">
            <a:noFill/>
            <a:miter lim="800000"/>
            <a:headEnd/>
            <a:tailEnd/>
          </a:ln>
        </p:spPr>
      </p:pic>
      <p:pic>
        <p:nvPicPr>
          <p:cNvPr id="274" name="Picture 10" descr="Hình ảnh có liên quan"/>
          <p:cNvPicPr>
            <a:picLocks noChangeAspect="1" noChangeArrowheads="1"/>
          </p:cNvPicPr>
          <p:nvPr/>
        </p:nvPicPr>
        <p:blipFill>
          <a:blip r:embed="rId13"/>
          <a:srcRect/>
          <a:stretch>
            <a:fillRect/>
          </a:stretch>
        </p:blipFill>
        <p:spPr bwMode="auto">
          <a:xfrm>
            <a:off x="3189817" y="4657726"/>
            <a:ext cx="505883" cy="930275"/>
          </a:xfrm>
          <a:prstGeom prst="rect">
            <a:avLst/>
          </a:prstGeom>
          <a:noFill/>
          <a:ln w="9525">
            <a:noFill/>
            <a:miter lim="800000"/>
            <a:headEnd/>
            <a:tailEnd/>
          </a:ln>
        </p:spPr>
      </p:pic>
      <p:pic>
        <p:nvPicPr>
          <p:cNvPr id="275" name="Picture 12" descr="Hình ảnh có liên quan"/>
          <p:cNvPicPr>
            <a:picLocks noChangeAspect="1" noChangeArrowheads="1"/>
          </p:cNvPicPr>
          <p:nvPr/>
        </p:nvPicPr>
        <p:blipFill>
          <a:blip r:embed="rId14"/>
          <a:srcRect/>
          <a:stretch>
            <a:fillRect/>
          </a:stretch>
        </p:blipFill>
        <p:spPr bwMode="auto">
          <a:xfrm>
            <a:off x="814917" y="3160714"/>
            <a:ext cx="827616" cy="942975"/>
          </a:xfrm>
          <a:prstGeom prst="rect">
            <a:avLst/>
          </a:prstGeom>
          <a:noFill/>
          <a:ln w="9525">
            <a:noFill/>
            <a:miter lim="800000"/>
            <a:headEnd/>
            <a:tailEnd/>
          </a:ln>
        </p:spPr>
      </p:pic>
      <p:sp>
        <p:nvSpPr>
          <p:cNvPr id="276" name="Rectangle 275">
            <a:hlinkClick r:id="rId15" action="ppaction://hlinksldjump"/>
          </p:cNvPr>
          <p:cNvSpPr/>
          <p:nvPr/>
        </p:nvSpPr>
        <p:spPr>
          <a:xfrm>
            <a:off x="3400895" y="2886346"/>
            <a:ext cx="990600" cy="5588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dirty="0">
                <a:solidFill>
                  <a:prstClr val="white"/>
                </a:solidFill>
                <a:latin typeface="Arial Rounded MT Bold" pitchFamily="34" charset="0"/>
                <a:cs typeface="Aharoni" pitchFamily="2" charset="-79"/>
              </a:rPr>
              <a:t>2</a:t>
            </a:r>
          </a:p>
        </p:txBody>
      </p:sp>
      <p:sp>
        <p:nvSpPr>
          <p:cNvPr id="277" name="Rectangle 276">
            <a:hlinkClick r:id="rId16" action="ppaction://hlinksldjump"/>
          </p:cNvPr>
          <p:cNvSpPr/>
          <p:nvPr/>
        </p:nvSpPr>
        <p:spPr>
          <a:xfrm>
            <a:off x="7782984" y="2891244"/>
            <a:ext cx="1028700" cy="579438"/>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dirty="0">
                <a:solidFill>
                  <a:prstClr val="white"/>
                </a:solidFill>
                <a:latin typeface="Arial Rounded MT Bold" pitchFamily="34" charset="0"/>
                <a:cs typeface="Aharoni" pitchFamily="2" charset="-79"/>
              </a:rPr>
              <a:t>4</a:t>
            </a:r>
          </a:p>
        </p:txBody>
      </p:sp>
      <p:pic>
        <p:nvPicPr>
          <p:cNvPr id="278" name="Picture 11" descr="C:\Users\HT\Desktop\Untitled-4.png"/>
          <p:cNvPicPr>
            <a:picLocks noChangeAspect="1" noChangeArrowheads="1"/>
          </p:cNvPicPr>
          <p:nvPr/>
        </p:nvPicPr>
        <p:blipFill>
          <a:blip r:embed="rId3"/>
          <a:srcRect l="62469" t="60355" r="8922"/>
          <a:stretch>
            <a:fillRect/>
          </a:stretch>
        </p:blipFill>
        <p:spPr bwMode="auto">
          <a:xfrm>
            <a:off x="2319867" y="2235201"/>
            <a:ext cx="812800" cy="614363"/>
          </a:xfrm>
          <a:prstGeom prst="rect">
            <a:avLst/>
          </a:prstGeom>
          <a:noFill/>
          <a:ln w="9525">
            <a:noFill/>
            <a:miter lim="800000"/>
            <a:headEnd/>
            <a:tailEnd/>
          </a:ln>
        </p:spPr>
      </p:pic>
      <p:pic>
        <p:nvPicPr>
          <p:cNvPr id="279" name="Picture 11" descr="C:\Users\HT\Desktop\Untitled-4.png"/>
          <p:cNvPicPr>
            <a:picLocks noChangeAspect="1" noChangeArrowheads="1"/>
          </p:cNvPicPr>
          <p:nvPr/>
        </p:nvPicPr>
        <p:blipFill>
          <a:blip r:embed="rId3"/>
          <a:srcRect l="62469" t="60355" r="8922"/>
          <a:stretch>
            <a:fillRect/>
          </a:stretch>
        </p:blipFill>
        <p:spPr bwMode="auto">
          <a:xfrm>
            <a:off x="7759701" y="5213350"/>
            <a:ext cx="1039284" cy="787400"/>
          </a:xfrm>
          <a:prstGeom prst="rect">
            <a:avLst/>
          </a:prstGeom>
          <a:noFill/>
          <a:ln w="9525">
            <a:noFill/>
            <a:miter lim="800000"/>
            <a:headEnd/>
            <a:tailEnd/>
          </a:ln>
        </p:spPr>
      </p:pic>
      <p:pic>
        <p:nvPicPr>
          <p:cNvPr id="280" name="Picture 11" descr="C:\Users\HT\Desktop\Untitled-4.png"/>
          <p:cNvPicPr>
            <a:picLocks noChangeAspect="1" noChangeArrowheads="1"/>
          </p:cNvPicPr>
          <p:nvPr/>
        </p:nvPicPr>
        <p:blipFill>
          <a:blip r:embed="rId3"/>
          <a:srcRect l="62469" t="60355" r="8922"/>
          <a:stretch>
            <a:fillRect/>
          </a:stretch>
        </p:blipFill>
        <p:spPr bwMode="auto">
          <a:xfrm>
            <a:off x="4527551" y="857251"/>
            <a:ext cx="812800" cy="614363"/>
          </a:xfrm>
          <a:prstGeom prst="rect">
            <a:avLst/>
          </a:prstGeom>
          <a:noFill/>
          <a:ln w="9525">
            <a:noFill/>
            <a:miter lim="800000"/>
            <a:headEnd/>
            <a:tailEnd/>
          </a:ln>
        </p:spPr>
      </p:pic>
      <p:pic>
        <p:nvPicPr>
          <p:cNvPr id="281" name="Picture 11" descr="C:\Users\HT\Desktop\Untitled-4.png"/>
          <p:cNvPicPr>
            <a:picLocks noChangeAspect="1" noChangeArrowheads="1"/>
          </p:cNvPicPr>
          <p:nvPr/>
        </p:nvPicPr>
        <p:blipFill>
          <a:blip r:embed="rId3"/>
          <a:srcRect l="62469" t="60355" r="8922"/>
          <a:stretch>
            <a:fillRect/>
          </a:stretch>
        </p:blipFill>
        <p:spPr bwMode="auto">
          <a:xfrm>
            <a:off x="5554133" y="3817939"/>
            <a:ext cx="1126067" cy="827087"/>
          </a:xfrm>
          <a:prstGeom prst="rect">
            <a:avLst/>
          </a:prstGeom>
          <a:noFill/>
          <a:ln w="9525">
            <a:noFill/>
            <a:miter lim="800000"/>
            <a:headEnd/>
            <a:tailEnd/>
          </a:ln>
        </p:spPr>
      </p:pic>
      <p:pic>
        <p:nvPicPr>
          <p:cNvPr id="282" name="Picture 11" descr="C:\Users\HT\Desktop\Untitled-4.png"/>
          <p:cNvPicPr>
            <a:picLocks noChangeAspect="1" noChangeArrowheads="1"/>
          </p:cNvPicPr>
          <p:nvPr/>
        </p:nvPicPr>
        <p:blipFill>
          <a:blip r:embed="rId3"/>
          <a:srcRect l="62469" t="60355" r="8922"/>
          <a:stretch>
            <a:fillRect/>
          </a:stretch>
        </p:blipFill>
        <p:spPr bwMode="auto">
          <a:xfrm>
            <a:off x="7749118" y="2260601"/>
            <a:ext cx="1096433" cy="830263"/>
          </a:xfrm>
          <a:prstGeom prst="rect">
            <a:avLst/>
          </a:prstGeom>
          <a:noFill/>
          <a:ln w="9525">
            <a:noFill/>
            <a:miter lim="800000"/>
            <a:headEnd/>
            <a:tailEnd/>
          </a:ln>
        </p:spPr>
      </p:pic>
      <p:pic>
        <p:nvPicPr>
          <p:cNvPr id="283" name="Picture 11" descr="C:\Users\HT\Desktop\Untitled-4.png"/>
          <p:cNvPicPr>
            <a:picLocks noChangeAspect="1" noChangeArrowheads="1"/>
          </p:cNvPicPr>
          <p:nvPr/>
        </p:nvPicPr>
        <p:blipFill>
          <a:blip r:embed="rId3"/>
          <a:srcRect l="62469" t="60355" r="8922"/>
          <a:stretch>
            <a:fillRect/>
          </a:stretch>
        </p:blipFill>
        <p:spPr bwMode="auto">
          <a:xfrm>
            <a:off x="8915400" y="949325"/>
            <a:ext cx="973667" cy="736600"/>
          </a:xfrm>
          <a:prstGeom prst="rect">
            <a:avLst/>
          </a:prstGeom>
          <a:noFill/>
          <a:ln w="9525">
            <a:noFill/>
            <a:miter lim="800000"/>
            <a:headEnd/>
            <a:tailEnd/>
          </a:ln>
        </p:spPr>
      </p:pic>
      <p:pic>
        <p:nvPicPr>
          <p:cNvPr id="284" name="Picture 11" descr="C:\Users\HT\Desktop\Untitled-4.png"/>
          <p:cNvPicPr>
            <a:picLocks noChangeAspect="1" noChangeArrowheads="1"/>
          </p:cNvPicPr>
          <p:nvPr/>
        </p:nvPicPr>
        <p:blipFill>
          <a:blip r:embed="rId3"/>
          <a:srcRect l="62469" t="60355" r="8922"/>
          <a:stretch>
            <a:fillRect/>
          </a:stretch>
        </p:blipFill>
        <p:spPr bwMode="auto">
          <a:xfrm>
            <a:off x="6798733" y="5280026"/>
            <a:ext cx="812800" cy="614363"/>
          </a:xfrm>
          <a:prstGeom prst="rect">
            <a:avLst/>
          </a:prstGeom>
          <a:noFill/>
          <a:ln w="9525">
            <a:noFill/>
            <a:miter lim="800000"/>
            <a:headEnd/>
            <a:tailEnd/>
          </a:ln>
        </p:spPr>
      </p:pic>
      <p:pic>
        <p:nvPicPr>
          <p:cNvPr id="285" name="Picture 7" descr="C:\Users\HT\Desktop\Untitled-3.png">
            <a:hlinkClick r:id="" action="ppaction://noaction">
              <a:snd r:embed="rId9" name="applause.wav"/>
            </a:hlinkClick>
          </p:cNvPr>
          <p:cNvPicPr>
            <a:picLocks noChangeAspect="1" noChangeArrowheads="1"/>
          </p:cNvPicPr>
          <p:nvPr/>
        </p:nvPicPr>
        <p:blipFill>
          <a:blip r:embed="rId17"/>
          <a:srcRect/>
          <a:stretch>
            <a:fillRect/>
          </a:stretch>
        </p:blipFill>
        <p:spPr bwMode="auto">
          <a:xfrm>
            <a:off x="10471149" y="5400675"/>
            <a:ext cx="1720851" cy="1457325"/>
          </a:xfrm>
          <a:prstGeom prst="rect">
            <a:avLst/>
          </a:prstGeom>
          <a:noFill/>
          <a:ln w="9525">
            <a:noFill/>
            <a:miter lim="800000"/>
            <a:headEnd/>
            <a:tailEnd/>
          </a:ln>
        </p:spPr>
      </p:pic>
      <p:pic>
        <p:nvPicPr>
          <p:cNvPr id="286" name="Picture 11" descr="C:\Users\HT\Desktop\Untitled-4.png"/>
          <p:cNvPicPr>
            <a:picLocks noChangeAspect="1" noChangeArrowheads="1"/>
          </p:cNvPicPr>
          <p:nvPr/>
        </p:nvPicPr>
        <p:blipFill>
          <a:blip r:embed="rId3"/>
          <a:srcRect l="62469" t="60355" r="8922"/>
          <a:stretch>
            <a:fillRect/>
          </a:stretch>
        </p:blipFill>
        <p:spPr bwMode="auto">
          <a:xfrm>
            <a:off x="10052051" y="1000125"/>
            <a:ext cx="920749" cy="685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Abs val="0"/>
                                  </p:iterate>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5000"/>
                                        <p:tgtEl>
                                          <p:spTgt spid="267">
                                            <p:txEl>
                                              <p:pRg st="0" end="0"/>
                                            </p:txEl>
                                          </p:spTgt>
                                        </p:tgtEl>
                                      </p:cBhvr>
                                    </p:animEffect>
                                    <p:anim calcmode="lin" valueType="num">
                                      <p:cBhvr>
                                        <p:cTn id="8" dur="5000" fill="hold"/>
                                        <p:tgtEl>
                                          <p:spTgt spid="267">
                                            <p:txEl>
                                              <p:pRg st="0" end="0"/>
                                            </p:txEl>
                                          </p:spTgt>
                                        </p:tgtEl>
                                        <p:attrNameLst>
                                          <p:attrName>ppt_w</p:attrName>
                                        </p:attrNameLst>
                                      </p:cBhvr>
                                      <p:tavLst>
                                        <p:tav tm="0" fmla="#ppt_w*sin(2.5*pi*$)">
                                          <p:val>
                                            <p:fltVal val="0"/>
                                          </p:val>
                                        </p:tav>
                                        <p:tav tm="100000">
                                          <p:val>
                                            <p:fltVal val="1"/>
                                          </p:val>
                                        </p:tav>
                                      </p:tavLst>
                                    </p:anim>
                                    <p:anim calcmode="lin" valueType="num">
                                      <p:cBhvr>
                                        <p:cTn id="9" dur="5000" fill="hold"/>
                                        <p:tgtEl>
                                          <p:spTgt spid="267">
                                            <p:txEl>
                                              <p:pRg st="0" end="0"/>
                                            </p:txEl>
                                          </p:spTgt>
                                        </p:tgtEl>
                                        <p:attrNameLst>
                                          <p:attrName>ppt_h</p:attrName>
                                        </p:attrNameLst>
                                      </p:cBhvr>
                                      <p:tavLst>
                                        <p:tav tm="0">
                                          <p:val>
                                            <p:strVal val="#ppt_h"/>
                                          </p:val>
                                        </p:tav>
                                        <p:tav tm="100000">
                                          <p:val>
                                            <p:strVal val="#ppt_h"/>
                                          </p:val>
                                        </p:tav>
                                      </p:tavLst>
                                    </p:anim>
                                  </p:childTnLst>
                                </p:cTn>
                              </p:par>
                              <p:par>
                                <p:cTn id="10" presetID="46" presetClass="path" presetSubtype="0" accel="50000" decel="50000" fill="hold" nodeType="withEffect">
                                  <p:stCondLst>
                                    <p:cond delay="0"/>
                                  </p:stCondLst>
                                  <p:childTnLst>
                                    <p:animMotion origin="layout" path="M -0.08812 0.00116 C -0.09072 -0.07291 -0.05701 -0.13726 -0.01158 -0.14166 C 0.03189 -0.14699 0.0725 -0.09722 0.07523 -0.02546 C 0.07875 0.04144 0.05024 0.10324 0.0095 0.10764 C -0.02772 0.11135 -0.06313 0.06991 -0.06573 0.00787 C -0.06846 -0.04838 -0.04477 -0.10185 -0.01028 -0.10625 C 0.02161 -0.10949 0.05154 -0.07523 0.05349 -0.02314 C 0.05558 0.02315 0.0367 0.06899 0.00807 0.07084 C -0.0177 0.07431 -0.04204 0.04769 -0.04412 0.00533 C -0.04543 -0.03217 -0.03124 -0.06875 -0.00885 -0.07106 C 0.0108 -0.07291 0.03046 -0.05324 0.03189 -0.02083 C 0.03319 0.00695 0.02304 0.03334 0.00664 0.03542 C -0.00677 0.03797 -0.02109 0.0257 -0.02174 0.00371 C -0.02317 -0.01412 -0.0177 -0.0331 -0.00755 -0.03541 C 0.00065 -0.03541 0.00872 -0.03101 0.01015 -0.01875 C 0.0108 -0.01088 0.0095 -0.00324 0.00534 -4.07407E-6 C 0.00325 0.00116 0.00195 0.00116 2.55109E-7 -4.07407E-6 " pathEditMode="relative" rAng="0" ptsTypes="AAAAAAAAAAAAAAAAA">
                                      <p:cBhvr>
                                        <p:cTn id="11" dur="10000" fill="hold"/>
                                        <p:tgtEl>
                                          <p:spTgt spid="271"/>
                                        </p:tgtEl>
                                        <p:attrNameLst>
                                          <p:attrName>ppt_x,ppt_y</p:attrName>
                                        </p:attrNameLst>
                                      </p:cBhvr>
                                      <p:rCtr x="8200" y="-1900"/>
                                    </p:animMotion>
                                  </p:childTnLst>
                                </p:cTn>
                              </p:par>
                              <p:par>
                                <p:cTn id="12" presetID="63" presetClass="path" presetSubtype="0" accel="50000" decel="50000" fill="hold" nodeType="withEffect">
                                  <p:stCondLst>
                                    <p:cond delay="0"/>
                                  </p:stCondLst>
                                  <p:childTnLst>
                                    <p:animMotion origin="layout" path="M 1.5723E-6 1.11111E-6 L 0.14304 -0.00185 " pathEditMode="relative" rAng="0" ptsTypes="AA">
                                      <p:cBhvr>
                                        <p:cTn id="13" dur="2000" fill="hold"/>
                                        <p:tgtEl>
                                          <p:spTgt spid="270"/>
                                        </p:tgtEl>
                                        <p:attrNameLst>
                                          <p:attrName>ppt_x,ppt_y</p:attrName>
                                        </p:attrNameLst>
                                      </p:cBhvr>
                                      <p:rCtr x="7100" y="-100"/>
                                    </p:animMotion>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iterate type="lt">
                                    <p:tmAbs val="0"/>
                                  </p:iterate>
                                  <p:childTnLst>
                                    <p:animEffect transition="out" filter="circle(out)">
                                      <p:cBhvr>
                                        <p:cTn id="17" dur="500"/>
                                        <p:tgtEl>
                                          <p:spTgt spid="267">
                                            <p:txEl>
                                              <p:pRg st="0" end="0"/>
                                            </p:txEl>
                                          </p:spTgt>
                                        </p:tgtEl>
                                      </p:cBhvr>
                                    </p:animEffect>
                                    <p:set>
                                      <p:cBhvr>
                                        <p:cTn id="18" dur="1" fill="hold">
                                          <p:stCondLst>
                                            <p:cond delay="499"/>
                                          </p:stCondLst>
                                        </p:cTn>
                                        <p:tgtEl>
                                          <p:spTgt spid="267">
                                            <p:txEl>
                                              <p:pRg st="0" end="0"/>
                                            </p:txEl>
                                          </p:spTgt>
                                        </p:tgtEl>
                                        <p:attrNameLst>
                                          <p:attrName>style.visibility</p:attrName>
                                        </p:attrNameLst>
                                      </p:cBhvr>
                                      <p:to>
                                        <p:strVal val="hidden"/>
                                      </p:to>
                                    </p:set>
                                  </p:childTnLst>
                                </p:cTn>
                              </p:par>
                              <p:par>
                                <p:cTn id="19" presetID="6" presetClass="exit" presetSubtype="32" fill="hold" grpId="0" nodeType="withEffect">
                                  <p:stCondLst>
                                    <p:cond delay="0"/>
                                  </p:stCondLst>
                                  <p:childTnLst>
                                    <p:animEffect transition="out" filter="circle(out)">
                                      <p:cBhvr>
                                        <p:cTn id="20" dur="500"/>
                                        <p:tgtEl>
                                          <p:spTgt spid="267">
                                            <p:bg/>
                                          </p:spTgt>
                                        </p:tgtEl>
                                      </p:cBhvr>
                                    </p:animEffect>
                                    <p:set>
                                      <p:cBhvr>
                                        <p:cTn id="21" dur="1" fill="hold">
                                          <p:stCondLst>
                                            <p:cond delay="499"/>
                                          </p:stCondLst>
                                        </p:cTn>
                                        <p:tgtEl>
                                          <p:spTgt spid="267">
                                            <p:bg/>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78099 0.41805 C 0.82175 0.37291 0.86277 0.32778 0.87969 0.3868 C 0.89688 0.44583 0.88998 0.60926 0.88334 0.77291 " pathEditMode="relative" rAng="0" ptsTypes="AAA">
                                      <p:cBhvr>
                                        <p:cTn id="25" dur="2000" fill="hold"/>
                                        <p:tgtEl>
                                          <p:spTgt spid="270"/>
                                        </p:tgtEl>
                                        <p:attrNameLst>
                                          <p:attrName>ppt_x,ppt_y</p:attrName>
                                        </p:attrNameLst>
                                      </p:cBhvr>
                                      <p:rCtr x="5469" y="14769"/>
                                    </p:animMotion>
                                  </p:childTnLst>
                                </p:cTn>
                              </p:par>
                              <p:par>
                                <p:cTn id="26" presetID="1" presetClass="entr" presetSubtype="0" fill="hold" nodeType="withEffect">
                                  <p:stCondLst>
                                    <p:cond delay="0"/>
                                  </p:stCondLst>
                                  <p:childTnLst>
                                    <p:set>
                                      <p:cBhvr>
                                        <p:cTn id="27"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67"/>
                    </p:tgtEl>
                  </p:cond>
                </p:stCondLst>
                <p:endSync evt="end" delay="0">
                  <p:rtn val="all"/>
                </p:endSync>
                <p:childTnLst>
                  <p:par>
                    <p:cTn id="29" fill="hold">
                      <p:stCondLst>
                        <p:cond delay="0"/>
                      </p:stCondLst>
                      <p:childTnLst>
                        <p:par>
                          <p:cTn id="30" fill="hold">
                            <p:stCondLst>
                              <p:cond delay="0"/>
                            </p:stCondLst>
                            <p:childTnLst>
                              <p:par>
                                <p:cTn id="31" presetID="0" presetClass="path" presetSubtype="0" accel="50000" decel="50000" fill="hold" nodeType="withEffect">
                                  <p:stCondLst>
                                    <p:cond delay="0"/>
                                  </p:stCondLst>
                                  <p:childTnLst>
                                    <p:animMotion origin="layout" path="M 0.14304 -0.00185 C 0.20916 -0.02269 0.27528 -0.04282 0.30053 -0.00486 C 0.32604 0.0331 0.31042 0.13079 0.29507 0.22847 " pathEditMode="relative" rAng="0" ptsTypes="aaA">
                                      <p:cBhvr>
                                        <p:cTn id="32" dur="3000" fill="hold"/>
                                        <p:tgtEl>
                                          <p:spTgt spid="270"/>
                                        </p:tgtEl>
                                        <p:attrNameLst>
                                          <p:attrName>ppt_x,ppt_y</p:attrName>
                                        </p:attrNameLst>
                                      </p:cBhvr>
                                      <p:rCtr x="9200" y="9500"/>
                                    </p:animMotion>
                                  </p:childTnLst>
                                </p:cTn>
                              </p:par>
                              <p:par>
                                <p:cTn id="33" presetID="45" presetClass="exit" presetSubtype="0" fill="hold" grpId="1" nodeType="withEffect">
                                  <p:stCondLst>
                                    <p:cond delay="0"/>
                                  </p:stCondLst>
                                  <p:iterate type="lt">
                                    <p:tmPct val="10000"/>
                                  </p:iterate>
                                  <p:childTnLst>
                                    <p:animEffect transition="out" filter="fade">
                                      <p:cBhvr>
                                        <p:cTn id="34" dur="2000"/>
                                        <p:tgtEl>
                                          <p:spTgt spid="267">
                                            <p:txEl>
                                              <p:pRg st="0" end="0"/>
                                            </p:txEl>
                                          </p:spTgt>
                                        </p:tgtEl>
                                      </p:cBhvr>
                                    </p:animEffect>
                                    <p:anim calcmode="lin" valueType="num">
                                      <p:cBhvr>
                                        <p:cTn id="35" dur="2000"/>
                                        <p:tgtEl>
                                          <p:spTgt spid="26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267">
                                            <p:txEl>
                                              <p:pRg st="0" end="0"/>
                                            </p:txEl>
                                          </p:spTgt>
                                        </p:tgtEl>
                                        <p:attrNameLst>
                                          <p:attrName>ppt_h</p:attrName>
                                        </p:attrNameLst>
                                      </p:cBhvr>
                                      <p:tavLst>
                                        <p:tav tm="0">
                                          <p:val>
                                            <p:strVal val="ppt_h"/>
                                          </p:val>
                                        </p:tav>
                                        <p:tav tm="100000">
                                          <p:val>
                                            <p:strVal val="ppt_h"/>
                                          </p:val>
                                        </p:tav>
                                      </p:tavLst>
                                    </p:anim>
                                    <p:set>
                                      <p:cBhvr>
                                        <p:cTn id="37" dur="1" fill="hold">
                                          <p:stCondLst>
                                            <p:cond delay="1999"/>
                                          </p:stCondLst>
                                        </p:cTn>
                                        <p:tgtEl>
                                          <p:spTgt spid="267">
                                            <p:txEl>
                                              <p:pRg st="0" end="0"/>
                                            </p:txEl>
                                          </p:spTgt>
                                        </p:tgtEl>
                                        <p:attrNameLst>
                                          <p:attrName>style.visibility</p:attrName>
                                        </p:attrNameLst>
                                      </p:cBhvr>
                                      <p:to>
                                        <p:strVal val="hidden"/>
                                      </p:to>
                                    </p:set>
                                  </p:childTnLst>
                                </p:cTn>
                              </p:par>
                              <p:par>
                                <p:cTn id="38" presetID="45" presetClass="exit" presetSubtype="0" fill="hold" grpId="1" nodeType="withEffect">
                                  <p:stCondLst>
                                    <p:cond delay="0"/>
                                  </p:stCondLst>
                                  <p:iterate type="lt">
                                    <p:tmPct val="10000"/>
                                  </p:iterate>
                                  <p:childTnLst>
                                    <p:animEffect transition="out" filter="fade">
                                      <p:cBhvr>
                                        <p:cTn id="39" dur="2000"/>
                                        <p:tgtEl>
                                          <p:spTgt spid="267">
                                            <p:bg/>
                                          </p:spTgt>
                                        </p:tgtEl>
                                      </p:cBhvr>
                                    </p:animEffect>
                                    <p:anim calcmode="lin" valueType="num">
                                      <p:cBhvr>
                                        <p:cTn id="40" dur="2000"/>
                                        <p:tgtEl>
                                          <p:spTgt spid="26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267">
                                            <p:bg/>
                                          </p:spTgt>
                                        </p:tgtEl>
                                        <p:attrNameLst>
                                          <p:attrName>ppt_h</p:attrName>
                                        </p:attrNameLst>
                                      </p:cBhvr>
                                      <p:tavLst>
                                        <p:tav tm="0">
                                          <p:val>
                                            <p:strVal val="ppt_h"/>
                                          </p:val>
                                        </p:tav>
                                        <p:tav tm="100000">
                                          <p:val>
                                            <p:strVal val="ppt_h"/>
                                          </p:val>
                                        </p:tav>
                                      </p:tavLst>
                                    </p:anim>
                                    <p:set>
                                      <p:cBhvr>
                                        <p:cTn id="42" dur="1" fill="hold">
                                          <p:stCondLst>
                                            <p:cond delay="1999"/>
                                          </p:stCondLst>
                                        </p:cTn>
                                        <p:tgtEl>
                                          <p:spTgt spid="267">
                                            <p:bg/>
                                          </p:spTgt>
                                        </p:tgtEl>
                                        <p:attrNameLst>
                                          <p:attrName>style.visibility</p:attrName>
                                        </p:attrNameLst>
                                      </p:cBhvr>
                                      <p:to>
                                        <p:strVal val="hidden"/>
                                      </p:to>
                                    </p:set>
                                  </p:childTnLst>
                                </p:cTn>
                              </p:par>
                            </p:childTnLst>
                          </p:cTn>
                        </p:par>
                      </p:childTnLst>
                    </p:cTn>
                  </p:par>
                </p:childTnLst>
              </p:cTn>
              <p:nextCondLst>
                <p:cond evt="onClick" delay="0">
                  <p:tgtEl>
                    <p:spTgt spid="267"/>
                  </p:tgtEl>
                </p:cond>
              </p:nextCondLst>
            </p:seq>
            <p:seq concurrent="1" nextAc="seek">
              <p:cTn id="43" restart="whenNotActive" fill="hold" evtFilter="cancelBubble" nodeType="interactiveSeq">
                <p:stCondLst>
                  <p:cond evt="onClick" delay="0">
                    <p:tgtEl>
                      <p:spTgt spid="276"/>
                    </p:tgtEl>
                  </p:cond>
                </p:stCondLst>
                <p:endSync evt="end" delay="0">
                  <p:rtn val="all"/>
                </p:endSync>
                <p:childTnLst>
                  <p:par>
                    <p:cTn id="44" fill="hold">
                      <p:stCondLst>
                        <p:cond delay="0"/>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9507 0.22847 C 0.2909 0.375 0.28739 0.52268 0.29051 0.58356 C 0.29454 0.64537 0.30743 0.61412 0.3211 0.58542 " pathEditMode="relative" rAng="0" ptsTypes="aaA">
                                      <p:cBhvr>
                                        <p:cTn id="47" dur="2000" fill="hold"/>
                                        <p:tgtEl>
                                          <p:spTgt spid="270"/>
                                        </p:tgtEl>
                                        <p:attrNameLst>
                                          <p:attrName>ppt_x,ppt_y</p:attrName>
                                        </p:attrNameLst>
                                      </p:cBhvr>
                                      <p:rCtr x="900" y="20800"/>
                                    </p:animMotion>
                                  </p:childTnLst>
                                </p:cTn>
                              </p:par>
                              <p:par>
                                <p:cTn id="48" presetID="45" presetClass="exit" presetSubtype="0" fill="hold" grpId="0" nodeType="withEffect">
                                  <p:stCondLst>
                                    <p:cond delay="0"/>
                                  </p:stCondLst>
                                  <p:iterate type="lt">
                                    <p:tmPct val="10000"/>
                                  </p:iterate>
                                  <p:childTnLst>
                                    <p:animEffect transition="out" filter="fade">
                                      <p:cBhvr>
                                        <p:cTn id="49" dur="2000"/>
                                        <p:tgtEl>
                                          <p:spTgt spid="276">
                                            <p:txEl>
                                              <p:pRg st="0" end="0"/>
                                            </p:txEl>
                                          </p:spTgt>
                                        </p:tgtEl>
                                      </p:cBhvr>
                                    </p:animEffect>
                                    <p:anim calcmode="lin" valueType="num">
                                      <p:cBhvr>
                                        <p:cTn id="50" dur="2000"/>
                                        <p:tgtEl>
                                          <p:spTgt spid="27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276">
                                            <p:txEl>
                                              <p:pRg st="0" end="0"/>
                                            </p:txEl>
                                          </p:spTgt>
                                        </p:tgtEl>
                                        <p:attrNameLst>
                                          <p:attrName>ppt_h</p:attrName>
                                        </p:attrNameLst>
                                      </p:cBhvr>
                                      <p:tavLst>
                                        <p:tav tm="0">
                                          <p:val>
                                            <p:strVal val="ppt_h"/>
                                          </p:val>
                                        </p:tav>
                                        <p:tav tm="100000">
                                          <p:val>
                                            <p:strVal val="ppt_h"/>
                                          </p:val>
                                        </p:tav>
                                      </p:tavLst>
                                    </p:anim>
                                    <p:set>
                                      <p:cBhvr>
                                        <p:cTn id="52" dur="1" fill="hold">
                                          <p:stCondLst>
                                            <p:cond delay="1999"/>
                                          </p:stCondLst>
                                        </p:cTn>
                                        <p:tgtEl>
                                          <p:spTgt spid="276">
                                            <p:txEl>
                                              <p:pRg st="0" end="0"/>
                                            </p:txEl>
                                          </p:spTgt>
                                        </p:tgtEl>
                                        <p:attrNameLst>
                                          <p:attrName>style.visibility</p:attrName>
                                        </p:attrNameLst>
                                      </p:cBhvr>
                                      <p:to>
                                        <p:strVal val="hidden"/>
                                      </p:to>
                                    </p:set>
                                  </p:childTnLst>
                                </p:cTn>
                              </p:par>
                              <p:par>
                                <p:cTn id="53" presetID="45" presetClass="exit" presetSubtype="0" fill="hold" grpId="0" nodeType="withEffect">
                                  <p:stCondLst>
                                    <p:cond delay="0"/>
                                  </p:stCondLst>
                                  <p:iterate type="lt">
                                    <p:tmPct val="10000"/>
                                  </p:iterate>
                                  <p:childTnLst>
                                    <p:animEffect transition="out" filter="fade">
                                      <p:cBhvr>
                                        <p:cTn id="54" dur="2000"/>
                                        <p:tgtEl>
                                          <p:spTgt spid="276">
                                            <p:bg/>
                                          </p:spTgt>
                                        </p:tgtEl>
                                      </p:cBhvr>
                                    </p:animEffect>
                                    <p:anim calcmode="lin" valueType="num">
                                      <p:cBhvr>
                                        <p:cTn id="55" dur="2000"/>
                                        <p:tgtEl>
                                          <p:spTgt spid="276">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276">
                                            <p:bg/>
                                          </p:spTgt>
                                        </p:tgtEl>
                                        <p:attrNameLst>
                                          <p:attrName>ppt_h</p:attrName>
                                        </p:attrNameLst>
                                      </p:cBhvr>
                                      <p:tavLst>
                                        <p:tav tm="0">
                                          <p:val>
                                            <p:strVal val="ppt_h"/>
                                          </p:val>
                                        </p:tav>
                                        <p:tav tm="100000">
                                          <p:val>
                                            <p:strVal val="ppt_h"/>
                                          </p:val>
                                        </p:tav>
                                      </p:tavLst>
                                    </p:anim>
                                    <p:set>
                                      <p:cBhvr>
                                        <p:cTn id="57" dur="1" fill="hold">
                                          <p:stCondLst>
                                            <p:cond delay="1999"/>
                                          </p:stCondLst>
                                        </p:cTn>
                                        <p:tgtEl>
                                          <p:spTgt spid="276">
                                            <p:bg/>
                                          </p:spTgt>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58" restart="whenNotActive" fill="hold" evtFilter="cancelBubble" nodeType="interactiveSeq">
                <p:stCondLst>
                  <p:cond evt="onClick" delay="0">
                    <p:tgtEl>
                      <p:spTgt spid="268"/>
                    </p:tgtEl>
                  </p:cond>
                </p:stCondLst>
                <p:endSync evt="end" delay="0">
                  <p:rtn val="all"/>
                </p:endSync>
                <p:childTnLst>
                  <p:par>
                    <p:cTn id="59" fill="hold">
                      <p:stCondLst>
                        <p:cond delay="0"/>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0.3211 0.58544 C 0.38256 0.59746 0.44428 0.60994 0.4711 0.5889 C 0.49818 0.56902 0.4681 0.48717 0.48243 0.46636 C 0.49597 0.44671 0.54128 0.4948 0.55443 0.46867 C 0.56836 0.44208 0.56485 0.37503 0.56224 0.3089 " pathEditMode="relative" rAng="0" ptsTypes="aaaaA">
                                      <p:cBhvr>
                                        <p:cTn id="62" dur="2000" fill="hold"/>
                                        <p:tgtEl>
                                          <p:spTgt spid="270"/>
                                        </p:tgtEl>
                                        <p:attrNameLst>
                                          <p:attrName>ppt_x,ppt_y</p:attrName>
                                        </p:attrNameLst>
                                      </p:cBhvr>
                                      <p:rCtr x="12400" y="-12600"/>
                                    </p:animMotion>
                                  </p:childTnLst>
                                </p:cTn>
                              </p:par>
                              <p:par>
                                <p:cTn id="63" presetID="45" presetClass="exit" presetSubtype="0" fill="hold" grpId="0" nodeType="withEffect">
                                  <p:stCondLst>
                                    <p:cond delay="0"/>
                                  </p:stCondLst>
                                  <p:iterate type="lt">
                                    <p:tmPct val="10000"/>
                                  </p:iterate>
                                  <p:childTnLst>
                                    <p:animEffect transition="out" filter="fade">
                                      <p:cBhvr>
                                        <p:cTn id="64" dur="2000"/>
                                        <p:tgtEl>
                                          <p:spTgt spid="268">
                                            <p:txEl>
                                              <p:pRg st="0" end="0"/>
                                            </p:txEl>
                                          </p:spTgt>
                                        </p:tgtEl>
                                      </p:cBhvr>
                                    </p:animEffect>
                                    <p:anim calcmode="lin" valueType="num">
                                      <p:cBhvr>
                                        <p:cTn id="65" dur="2000"/>
                                        <p:tgtEl>
                                          <p:spTgt spid="268">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6" dur="2000"/>
                                        <p:tgtEl>
                                          <p:spTgt spid="268">
                                            <p:txEl>
                                              <p:pRg st="0" end="0"/>
                                            </p:txEl>
                                          </p:spTgt>
                                        </p:tgtEl>
                                        <p:attrNameLst>
                                          <p:attrName>ppt_h</p:attrName>
                                        </p:attrNameLst>
                                      </p:cBhvr>
                                      <p:tavLst>
                                        <p:tav tm="0">
                                          <p:val>
                                            <p:strVal val="ppt_h"/>
                                          </p:val>
                                        </p:tav>
                                        <p:tav tm="100000">
                                          <p:val>
                                            <p:strVal val="ppt_h"/>
                                          </p:val>
                                        </p:tav>
                                      </p:tavLst>
                                    </p:anim>
                                    <p:set>
                                      <p:cBhvr>
                                        <p:cTn id="67" dur="1" fill="hold">
                                          <p:stCondLst>
                                            <p:cond delay="1999"/>
                                          </p:stCondLst>
                                        </p:cTn>
                                        <p:tgtEl>
                                          <p:spTgt spid="268">
                                            <p:txEl>
                                              <p:pRg st="0" end="0"/>
                                            </p:txEl>
                                          </p:spTgt>
                                        </p:tgtEl>
                                        <p:attrNameLst>
                                          <p:attrName>style.visibility</p:attrName>
                                        </p:attrNameLst>
                                      </p:cBhvr>
                                      <p:to>
                                        <p:strVal val="hidden"/>
                                      </p:to>
                                    </p:set>
                                  </p:childTnLst>
                                </p:cTn>
                              </p:par>
                              <p:par>
                                <p:cTn id="68" presetID="45" presetClass="exit" presetSubtype="0" fill="hold" grpId="0" nodeType="withEffect">
                                  <p:stCondLst>
                                    <p:cond delay="0"/>
                                  </p:stCondLst>
                                  <p:iterate type="lt">
                                    <p:tmPct val="10000"/>
                                  </p:iterate>
                                  <p:childTnLst>
                                    <p:animEffect transition="out" filter="fade">
                                      <p:cBhvr>
                                        <p:cTn id="69" dur="2000"/>
                                        <p:tgtEl>
                                          <p:spTgt spid="268">
                                            <p:bg/>
                                          </p:spTgt>
                                        </p:tgtEl>
                                      </p:cBhvr>
                                    </p:animEffect>
                                    <p:anim calcmode="lin" valueType="num">
                                      <p:cBhvr>
                                        <p:cTn id="70" dur="2000"/>
                                        <p:tgtEl>
                                          <p:spTgt spid="268">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1" dur="2000"/>
                                        <p:tgtEl>
                                          <p:spTgt spid="268">
                                            <p:bg/>
                                          </p:spTgt>
                                        </p:tgtEl>
                                        <p:attrNameLst>
                                          <p:attrName>ppt_h</p:attrName>
                                        </p:attrNameLst>
                                      </p:cBhvr>
                                      <p:tavLst>
                                        <p:tav tm="0">
                                          <p:val>
                                            <p:strVal val="ppt_h"/>
                                          </p:val>
                                        </p:tav>
                                        <p:tav tm="100000">
                                          <p:val>
                                            <p:strVal val="ppt_h"/>
                                          </p:val>
                                        </p:tav>
                                      </p:tavLst>
                                    </p:anim>
                                    <p:set>
                                      <p:cBhvr>
                                        <p:cTn id="72" dur="1" fill="hold">
                                          <p:stCondLst>
                                            <p:cond delay="1999"/>
                                          </p:stCondLst>
                                        </p:cTn>
                                        <p:tgtEl>
                                          <p:spTgt spid="268">
                                            <p:bg/>
                                          </p:spTgt>
                                        </p:tgtEl>
                                        <p:attrNameLst>
                                          <p:attrName>style.visibility</p:attrName>
                                        </p:attrNameLst>
                                      </p:cBhvr>
                                      <p:to>
                                        <p:strVal val="hidden"/>
                                      </p:to>
                                    </p:set>
                                  </p:childTnLst>
                                </p:cTn>
                              </p:par>
                            </p:childTnLst>
                          </p:cTn>
                        </p:par>
                      </p:childTnLst>
                    </p:cTn>
                  </p:par>
                </p:childTnLst>
              </p:cTn>
              <p:nextCondLst>
                <p:cond evt="onClick" delay="0">
                  <p:tgtEl>
                    <p:spTgt spid="268"/>
                  </p:tgtEl>
                </p:cond>
              </p:nextCondLst>
            </p:seq>
            <p:seq concurrent="1" nextAc="seek">
              <p:cTn id="73" restart="whenNotActive" fill="hold" evtFilter="cancelBubble" nodeType="interactiveSeq">
                <p:stCondLst>
                  <p:cond evt="onClick" delay="0">
                    <p:tgtEl>
                      <p:spTgt spid="277"/>
                    </p:tgtEl>
                  </p:cond>
                </p:stCondLst>
                <p:endSync evt="end" delay="0">
                  <p:rtn val="all"/>
                </p:endSync>
                <p:childTnLst>
                  <p:par>
                    <p:cTn id="74" fill="hold">
                      <p:stCondLst>
                        <p:cond delay="0"/>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56224 0.3089 C 0.54662 0.30405 0.53099 0.29942 0.55456 0.29757 C 0.57839 0.29572 0.64154 0.29641 0.70495 0.29711 " pathEditMode="relative" rAng="0" ptsTypes="aaA">
                                      <p:cBhvr>
                                        <p:cTn id="77" dur="2000" fill="hold"/>
                                        <p:tgtEl>
                                          <p:spTgt spid="270"/>
                                        </p:tgtEl>
                                        <p:attrNameLst>
                                          <p:attrName>ppt_x,ppt_y</p:attrName>
                                        </p:attrNameLst>
                                      </p:cBhvr>
                                      <p:rCtr x="5600" y="-700"/>
                                    </p:animMotion>
                                  </p:childTnLst>
                                </p:cTn>
                              </p:par>
                              <p:par>
                                <p:cTn id="78" presetID="45" presetClass="exit" presetSubtype="0" fill="hold" grpId="0" nodeType="withEffect">
                                  <p:stCondLst>
                                    <p:cond delay="0"/>
                                  </p:stCondLst>
                                  <p:iterate type="lt">
                                    <p:tmPct val="10000"/>
                                  </p:iterate>
                                  <p:childTnLst>
                                    <p:animEffect transition="out" filter="fade">
                                      <p:cBhvr>
                                        <p:cTn id="79" dur="2000"/>
                                        <p:tgtEl>
                                          <p:spTgt spid="277">
                                            <p:txEl>
                                              <p:pRg st="0" end="0"/>
                                            </p:txEl>
                                          </p:spTgt>
                                        </p:tgtEl>
                                      </p:cBhvr>
                                    </p:animEffect>
                                    <p:anim calcmode="lin" valueType="num">
                                      <p:cBhvr>
                                        <p:cTn id="80" dur="2000"/>
                                        <p:tgtEl>
                                          <p:spTgt spid="27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1" dur="2000"/>
                                        <p:tgtEl>
                                          <p:spTgt spid="277">
                                            <p:txEl>
                                              <p:pRg st="0" end="0"/>
                                            </p:txEl>
                                          </p:spTgt>
                                        </p:tgtEl>
                                        <p:attrNameLst>
                                          <p:attrName>ppt_h</p:attrName>
                                        </p:attrNameLst>
                                      </p:cBhvr>
                                      <p:tavLst>
                                        <p:tav tm="0">
                                          <p:val>
                                            <p:strVal val="ppt_h"/>
                                          </p:val>
                                        </p:tav>
                                        <p:tav tm="100000">
                                          <p:val>
                                            <p:strVal val="ppt_h"/>
                                          </p:val>
                                        </p:tav>
                                      </p:tavLst>
                                    </p:anim>
                                    <p:set>
                                      <p:cBhvr>
                                        <p:cTn id="82" dur="1" fill="hold">
                                          <p:stCondLst>
                                            <p:cond delay="1999"/>
                                          </p:stCondLst>
                                        </p:cTn>
                                        <p:tgtEl>
                                          <p:spTgt spid="277">
                                            <p:txEl>
                                              <p:pRg st="0" end="0"/>
                                            </p:txEl>
                                          </p:spTgt>
                                        </p:tgtEl>
                                        <p:attrNameLst>
                                          <p:attrName>style.visibility</p:attrName>
                                        </p:attrNameLst>
                                      </p:cBhvr>
                                      <p:to>
                                        <p:strVal val="hidden"/>
                                      </p:to>
                                    </p:set>
                                  </p:childTnLst>
                                </p:cTn>
                              </p:par>
                              <p:par>
                                <p:cTn id="83" presetID="45" presetClass="exit" presetSubtype="0" fill="hold" grpId="0" nodeType="withEffect">
                                  <p:stCondLst>
                                    <p:cond delay="0"/>
                                  </p:stCondLst>
                                  <p:iterate type="lt">
                                    <p:tmPct val="10000"/>
                                  </p:iterate>
                                  <p:childTnLst>
                                    <p:animEffect transition="out" filter="fade">
                                      <p:cBhvr>
                                        <p:cTn id="84" dur="2000"/>
                                        <p:tgtEl>
                                          <p:spTgt spid="277">
                                            <p:bg/>
                                          </p:spTgt>
                                        </p:tgtEl>
                                      </p:cBhvr>
                                    </p:animEffect>
                                    <p:anim calcmode="lin" valueType="num">
                                      <p:cBhvr>
                                        <p:cTn id="85" dur="2000"/>
                                        <p:tgtEl>
                                          <p:spTgt spid="27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6" dur="2000"/>
                                        <p:tgtEl>
                                          <p:spTgt spid="277">
                                            <p:bg/>
                                          </p:spTgt>
                                        </p:tgtEl>
                                        <p:attrNameLst>
                                          <p:attrName>ppt_h</p:attrName>
                                        </p:attrNameLst>
                                      </p:cBhvr>
                                      <p:tavLst>
                                        <p:tav tm="0">
                                          <p:val>
                                            <p:strVal val="ppt_h"/>
                                          </p:val>
                                        </p:tav>
                                        <p:tav tm="100000">
                                          <p:val>
                                            <p:strVal val="ppt_h"/>
                                          </p:val>
                                        </p:tav>
                                      </p:tavLst>
                                    </p:anim>
                                    <p:set>
                                      <p:cBhvr>
                                        <p:cTn id="87" dur="1" fill="hold">
                                          <p:stCondLst>
                                            <p:cond delay="1999"/>
                                          </p:stCondLst>
                                        </p:cTn>
                                        <p:tgtEl>
                                          <p:spTgt spid="277">
                                            <p:bg/>
                                          </p:spTgt>
                                        </p:tgtEl>
                                        <p:attrNameLst>
                                          <p:attrName>style.visibility</p:attrName>
                                        </p:attrNameLst>
                                      </p:cBhvr>
                                      <p:to>
                                        <p:strVal val="hidden"/>
                                      </p:to>
                                    </p:set>
                                  </p:childTnLst>
                                </p:cTn>
                              </p:par>
                            </p:childTnLst>
                          </p:cTn>
                        </p:par>
                      </p:childTnLst>
                    </p:cTn>
                  </p:par>
                </p:childTnLst>
              </p:cTn>
              <p:nextCondLst>
                <p:cond evt="onClick" delay="0">
                  <p:tgtEl>
                    <p:spTgt spid="277"/>
                  </p:tgtEl>
                </p:cond>
              </p:nextCondLst>
            </p:seq>
          </p:childTnLst>
        </p:cTn>
      </p:par>
    </p:tnLst>
    <p:bldLst>
      <p:bldP spid="267" grpId="0" build="allAtOnce" animBg="1"/>
      <p:bldP spid="267" grpId="1" build="allAtOnce" animBg="1"/>
      <p:bldP spid="268" grpId="0" build="allAtOnce" animBg="1"/>
      <p:bldP spid="276" grpId="0" build="allAtOnce" animBg="1"/>
      <p:bldP spid="27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4b412405d72255f3f20c9833185c118.jpg"/>
          <p:cNvPicPr>
            <a:picLocks noChangeAspect="1"/>
          </p:cNvPicPr>
          <p:nvPr/>
        </p:nvPicPr>
        <p:blipFill>
          <a:blip r:embed="rId2"/>
          <a:stretch>
            <a:fillRect/>
          </a:stretch>
        </p:blipFill>
        <p:spPr>
          <a:xfrm>
            <a:off x="0" y="449943"/>
            <a:ext cx="12192000" cy="6408057"/>
          </a:xfrm>
          <a:prstGeom prst="rect">
            <a:avLst/>
          </a:prstGeom>
        </p:spPr>
      </p:pic>
      <p:sp>
        <p:nvSpPr>
          <p:cNvPr id="6" name="TextBox 5"/>
          <p:cNvSpPr txBox="1"/>
          <p:nvPr/>
        </p:nvSpPr>
        <p:spPr>
          <a:xfrm>
            <a:off x="2177144" y="624114"/>
            <a:ext cx="9260114" cy="1200329"/>
          </a:xfrm>
          <a:prstGeom prst="rect">
            <a:avLst/>
          </a:prstGeom>
          <a:noFill/>
        </p:spPr>
        <p:txBody>
          <a:bodyPr wrap="square" rtlCol="0">
            <a:spAutoFit/>
          </a:bodyPr>
          <a:lstStyle/>
          <a:p>
            <a:r>
              <a:rPr lang="vi-VN" sz="3600" dirty="0"/>
              <a:t>Đọc thầm đoạn 2 bài </a:t>
            </a:r>
            <a:r>
              <a:rPr lang="vi-VN" sz="3600" dirty="0">
                <a:solidFill>
                  <a:srgbClr val="C00000"/>
                </a:solidFill>
              </a:rPr>
              <a:t>Hoàng tử ếch </a:t>
            </a:r>
            <a:r>
              <a:rPr lang="vi-VN" sz="3600" dirty="0"/>
              <a:t>trang 159 và trả lời câu hỏi: </a:t>
            </a:r>
            <a:endParaRPr lang="en-US" sz="3600" dirty="0"/>
          </a:p>
        </p:txBody>
      </p:sp>
      <p:sp>
        <p:nvSpPr>
          <p:cNvPr id="7" name="TextBox 6"/>
          <p:cNvSpPr txBox="1"/>
          <p:nvPr/>
        </p:nvSpPr>
        <p:spPr>
          <a:xfrm>
            <a:off x="2032001" y="2206171"/>
            <a:ext cx="5879547" cy="1754326"/>
          </a:xfrm>
          <a:prstGeom prst="rect">
            <a:avLst/>
          </a:prstGeom>
          <a:noFill/>
        </p:spPr>
        <p:txBody>
          <a:bodyPr wrap="square" rtlCol="0">
            <a:spAutoFit/>
          </a:bodyPr>
          <a:lstStyle/>
          <a:p>
            <a:pPr algn="just"/>
            <a:r>
              <a:rPr lang="en-US" sz="3600">
                <a:solidFill>
                  <a:srgbClr val="002060"/>
                </a:solidFill>
              </a:rPr>
              <a:t>- </a:t>
            </a:r>
            <a:r>
              <a:rPr lang="vi-VN" sz="3600">
                <a:solidFill>
                  <a:srgbClr val="002060"/>
                </a:solidFill>
              </a:rPr>
              <a:t>Ếch </a:t>
            </a:r>
            <a:r>
              <a:rPr lang="vi-VN" sz="3600" dirty="0">
                <a:solidFill>
                  <a:srgbClr val="002060"/>
                </a:solidFill>
              </a:rPr>
              <a:t>hứa lấy bóng từ giếng lên cho công chúa và đưa ra yêu </a:t>
            </a:r>
            <a:r>
              <a:rPr lang="vi-VN" sz="3600">
                <a:solidFill>
                  <a:srgbClr val="002060"/>
                </a:solidFill>
              </a:rPr>
              <a:t>cầu gì?</a:t>
            </a:r>
            <a:endParaRPr lang="en-US" sz="3600" dirty="0">
              <a:solidFill>
                <a:srgbClr val="002060"/>
              </a:solidFill>
            </a:endParaRPr>
          </a:p>
        </p:txBody>
      </p:sp>
      <p:pic>
        <p:nvPicPr>
          <p:cNvPr id="8" name="Picture 7" descr="image (80).png"/>
          <p:cNvPicPr>
            <a:picLocks noChangeAspect="1"/>
          </p:cNvPicPr>
          <p:nvPr/>
        </p:nvPicPr>
        <p:blipFill rotWithShape="1">
          <a:blip r:embed="rId3"/>
          <a:srcRect l="9700" t="54971" r="51228" b="27107"/>
          <a:stretch/>
        </p:blipFill>
        <p:spPr>
          <a:xfrm>
            <a:off x="7911548" y="2098685"/>
            <a:ext cx="4165600" cy="2116764"/>
          </a:xfrm>
          <a:prstGeom prst="rect">
            <a:avLst/>
          </a:prstGeom>
        </p:spPr>
      </p:pic>
      <p:sp>
        <p:nvSpPr>
          <p:cNvPr id="9" name="TextBox 8"/>
          <p:cNvSpPr txBox="1"/>
          <p:nvPr/>
        </p:nvSpPr>
        <p:spPr>
          <a:xfrm>
            <a:off x="2960914" y="4470400"/>
            <a:ext cx="9231086" cy="1754326"/>
          </a:xfrm>
          <a:prstGeom prst="rect">
            <a:avLst/>
          </a:prstGeom>
          <a:noFill/>
        </p:spPr>
        <p:txBody>
          <a:bodyPr wrap="square" rtlCol="0">
            <a:spAutoFit/>
          </a:bodyPr>
          <a:lstStyle/>
          <a:p>
            <a:r>
              <a:rPr lang="en-US" sz="3600">
                <a:solidFill>
                  <a:srgbClr val="3A248C"/>
                </a:solidFill>
              </a:rPr>
              <a:t>- </a:t>
            </a:r>
            <a:r>
              <a:rPr lang="vi-VN" sz="3600">
                <a:solidFill>
                  <a:srgbClr val="3A248C"/>
                </a:solidFill>
              </a:rPr>
              <a:t>Ếch </a:t>
            </a:r>
            <a:r>
              <a:rPr lang="vi-VN" sz="3600" dirty="0">
                <a:solidFill>
                  <a:srgbClr val="3A248C"/>
                </a:solidFill>
              </a:rPr>
              <a:t>hứa lấy bóng cho công chúa và chỉ cần nàng đồng ý làm bạn nó, cho nó </a:t>
            </a:r>
            <a:r>
              <a:rPr lang="vi-VN" sz="3600">
                <a:solidFill>
                  <a:srgbClr val="3A248C"/>
                </a:solidFill>
              </a:rPr>
              <a:t>ăn cùng, </a:t>
            </a:r>
            <a:r>
              <a:rPr lang="vi-VN" sz="3600" dirty="0">
                <a:solidFill>
                  <a:srgbClr val="3A248C"/>
                </a:solidFill>
              </a:rPr>
              <a:t>ở cùng.</a:t>
            </a:r>
            <a:endParaRPr lang="en-US" sz="3600" dirty="0">
              <a:solidFill>
                <a:srgbClr val="3A248C"/>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plus(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3fc0692d908b6ddc376f0450652f67d.jpg"/>
          <p:cNvPicPr>
            <a:picLocks noChangeAspect="1"/>
          </p:cNvPicPr>
          <p:nvPr/>
        </p:nvPicPr>
        <p:blipFill>
          <a:blip r:embed="rId2"/>
          <a:stretch>
            <a:fillRect/>
          </a:stretch>
        </p:blipFill>
        <p:spPr>
          <a:xfrm>
            <a:off x="0" y="391886"/>
            <a:ext cx="12192000" cy="6466114"/>
          </a:xfrm>
          <a:prstGeom prst="rect">
            <a:avLst/>
          </a:prstGeom>
        </p:spPr>
      </p:pic>
      <p:sp>
        <p:nvSpPr>
          <p:cNvPr id="3" name="TextBox 2"/>
          <p:cNvSpPr txBox="1"/>
          <p:nvPr/>
        </p:nvSpPr>
        <p:spPr>
          <a:xfrm>
            <a:off x="2931886" y="478971"/>
            <a:ext cx="8606971" cy="1077218"/>
          </a:xfrm>
          <a:prstGeom prst="rect">
            <a:avLst/>
          </a:prstGeom>
          <a:noFill/>
        </p:spPr>
        <p:txBody>
          <a:bodyPr wrap="square" rtlCol="0">
            <a:spAutoFit/>
          </a:bodyPr>
          <a:lstStyle/>
          <a:p>
            <a:r>
              <a:rPr lang="vi-VN" sz="3200" dirty="0"/>
              <a:t>Đọc đoạn 8 trang 160 bài </a:t>
            </a:r>
            <a:r>
              <a:rPr lang="vi-VN" sz="3200" dirty="0">
                <a:solidFill>
                  <a:srgbClr val="002060"/>
                </a:solidFill>
              </a:rPr>
              <a:t>Hoàng tử ếch </a:t>
            </a:r>
            <a:r>
              <a:rPr lang="vi-VN" sz="3200" dirty="0"/>
              <a:t>và trả lời câu hỏi :</a:t>
            </a:r>
            <a:endParaRPr lang="en-US" sz="3200" dirty="0"/>
          </a:p>
        </p:txBody>
      </p:sp>
      <p:pic>
        <p:nvPicPr>
          <p:cNvPr id="4" name="Picture 3" descr="image (81).png"/>
          <p:cNvPicPr>
            <a:picLocks noChangeAspect="1"/>
          </p:cNvPicPr>
          <p:nvPr/>
        </p:nvPicPr>
        <p:blipFill>
          <a:blip r:embed="rId3"/>
          <a:srcRect t="72381" r="31712"/>
          <a:stretch>
            <a:fillRect/>
          </a:stretch>
        </p:blipFill>
        <p:spPr>
          <a:xfrm>
            <a:off x="8669185" y="1364343"/>
            <a:ext cx="3522815" cy="2960914"/>
          </a:xfrm>
          <a:prstGeom prst="rect">
            <a:avLst/>
          </a:prstGeom>
        </p:spPr>
      </p:pic>
      <p:sp>
        <p:nvSpPr>
          <p:cNvPr id="5" name="TextBox 4"/>
          <p:cNvSpPr txBox="1"/>
          <p:nvPr/>
        </p:nvSpPr>
        <p:spPr>
          <a:xfrm>
            <a:off x="3663094" y="2224431"/>
            <a:ext cx="4865811" cy="1877437"/>
          </a:xfrm>
          <a:prstGeom prst="rect">
            <a:avLst/>
          </a:prstGeom>
          <a:noFill/>
        </p:spPr>
        <p:txBody>
          <a:bodyPr wrap="square" rtlCol="0">
            <a:spAutoFit/>
          </a:bodyPr>
          <a:lstStyle/>
          <a:p>
            <a:pPr algn="just"/>
            <a:r>
              <a:rPr lang="vi-VN" sz="3200">
                <a:solidFill>
                  <a:schemeClr val="accent1"/>
                </a:solidFill>
              </a:rPr>
              <a:t> </a:t>
            </a:r>
            <a:r>
              <a:rPr lang="en-US" sz="3200">
                <a:solidFill>
                  <a:schemeClr val="accent1"/>
                </a:solidFill>
              </a:rPr>
              <a:t>- </a:t>
            </a:r>
            <a:r>
              <a:rPr lang="vi-VN" sz="2800">
                <a:solidFill>
                  <a:srgbClr val="0070C0"/>
                </a:solidFill>
              </a:rPr>
              <a:t>Hoàng </a:t>
            </a:r>
            <a:r>
              <a:rPr lang="vi-VN" sz="2800" dirty="0">
                <a:solidFill>
                  <a:srgbClr val="0070C0"/>
                </a:solidFill>
              </a:rPr>
              <a:t>tử đồng ý tha thứ cho công chúa nếu công chúa hứa với hoàng tử </a:t>
            </a:r>
            <a:r>
              <a:rPr lang="vi-VN" sz="2800">
                <a:solidFill>
                  <a:srgbClr val="0070C0"/>
                </a:solidFill>
              </a:rPr>
              <a:t>điều gì?</a:t>
            </a:r>
            <a:endParaRPr lang="en-US" sz="2800" dirty="0">
              <a:solidFill>
                <a:srgbClr val="0070C0"/>
              </a:solidFill>
            </a:endParaRPr>
          </a:p>
        </p:txBody>
      </p:sp>
      <p:sp>
        <p:nvSpPr>
          <p:cNvPr id="6" name="TextBox 5"/>
          <p:cNvSpPr txBox="1"/>
          <p:nvPr/>
        </p:nvSpPr>
        <p:spPr>
          <a:xfrm>
            <a:off x="2318501" y="4237540"/>
            <a:ext cx="8752114" cy="1815882"/>
          </a:xfrm>
          <a:prstGeom prst="rect">
            <a:avLst/>
          </a:prstGeom>
          <a:noFill/>
        </p:spPr>
        <p:txBody>
          <a:bodyPr wrap="square" rtlCol="0">
            <a:spAutoFit/>
          </a:bodyPr>
          <a:lstStyle/>
          <a:p>
            <a:pPr algn="just"/>
            <a:r>
              <a:rPr lang="en-US" sz="2800">
                <a:solidFill>
                  <a:schemeClr val="accent1"/>
                </a:solidFill>
              </a:rPr>
              <a:t>- </a:t>
            </a:r>
            <a:r>
              <a:rPr lang="vi-VN" sz="2800">
                <a:solidFill>
                  <a:schemeClr val="accent1"/>
                </a:solidFill>
              </a:rPr>
              <a:t>Công </a:t>
            </a:r>
            <a:r>
              <a:rPr lang="vi-VN" sz="2800" dirty="0">
                <a:solidFill>
                  <a:schemeClr val="accent1"/>
                </a:solidFill>
              </a:rPr>
              <a:t>chúa hứa với hoàng tử sẽ không bao giờ đánh giá người khác qua vẻ bề ngoài nữa. Sẽ luôn tử tế và nhã nhặn với mọi người  dù trông họ có như thế nào.</a:t>
            </a:r>
            <a:endParaRPr lang="en-US" sz="2800" dirty="0">
              <a:solidFill>
                <a:schemeClr val="accent1"/>
              </a:solidFill>
            </a:endParaRPr>
          </a:p>
        </p:txBody>
      </p:sp>
      <p:pic>
        <p:nvPicPr>
          <p:cNvPr id="7" name="Picture 7" descr="C:\Users\HT\Desktop\Untitled-3.png">
            <a:hlinkClick r:id="rId4" action="ppaction://hlinksldjump"/>
          </p:cNvPr>
          <p:cNvPicPr>
            <a:picLocks noChangeAspect="1" noChangeArrowheads="1"/>
          </p:cNvPicPr>
          <p:nvPr/>
        </p:nvPicPr>
        <p:blipFill>
          <a:blip r:embed="rId5"/>
          <a:srcRect/>
          <a:stretch>
            <a:fillRect/>
          </a:stretch>
        </p:blipFill>
        <p:spPr bwMode="auto">
          <a:xfrm>
            <a:off x="10174514" y="5196114"/>
            <a:ext cx="2032304" cy="1763486"/>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82).png"/>
          <p:cNvPicPr>
            <a:picLocks noChangeAspect="1"/>
          </p:cNvPicPr>
          <p:nvPr/>
        </p:nvPicPr>
        <p:blipFill>
          <a:blip r:embed="rId2"/>
          <a:srcRect l="8703" r="57531" b="54709"/>
          <a:stretch>
            <a:fillRect/>
          </a:stretch>
        </p:blipFill>
        <p:spPr>
          <a:xfrm>
            <a:off x="0" y="420914"/>
            <a:ext cx="4760686" cy="3309257"/>
          </a:xfrm>
          <a:prstGeom prst="rect">
            <a:avLst/>
          </a:prstGeom>
        </p:spPr>
      </p:pic>
      <p:pic>
        <p:nvPicPr>
          <p:cNvPr id="3" name="Picture 2" descr="image (82).png"/>
          <p:cNvPicPr>
            <a:picLocks noChangeAspect="1"/>
          </p:cNvPicPr>
          <p:nvPr/>
        </p:nvPicPr>
        <p:blipFill>
          <a:blip r:embed="rId2"/>
          <a:srcRect l="41384" t="2751" r="17022" b="51958"/>
          <a:stretch>
            <a:fillRect/>
          </a:stretch>
        </p:blipFill>
        <p:spPr>
          <a:xfrm>
            <a:off x="6502400" y="464458"/>
            <a:ext cx="5689600" cy="3439885"/>
          </a:xfrm>
          <a:prstGeom prst="rect">
            <a:avLst/>
          </a:prstGeom>
        </p:spPr>
      </p:pic>
      <p:pic>
        <p:nvPicPr>
          <p:cNvPr id="4" name="Picture 3" descr="image (82).png"/>
          <p:cNvPicPr>
            <a:picLocks noChangeAspect="1"/>
          </p:cNvPicPr>
          <p:nvPr/>
        </p:nvPicPr>
        <p:blipFill>
          <a:blip r:embed="rId2"/>
          <a:srcRect l="17239" t="46349" r="21400" b="4660"/>
          <a:stretch>
            <a:fillRect/>
          </a:stretch>
        </p:blipFill>
        <p:spPr>
          <a:xfrm>
            <a:off x="1436913" y="3744686"/>
            <a:ext cx="9985829" cy="3113313"/>
          </a:xfrm>
          <a:prstGeom prst="rect">
            <a:avLst/>
          </a:prstGeom>
        </p:spPr>
      </p:pic>
      <p:cxnSp>
        <p:nvCxnSpPr>
          <p:cNvPr id="6" name="Straight Arrow Connector 5"/>
          <p:cNvCxnSpPr/>
          <p:nvPr/>
        </p:nvCxnSpPr>
        <p:spPr>
          <a:xfrm>
            <a:off x="4281714" y="1407886"/>
            <a:ext cx="2772229" cy="116114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30914" y="2053771"/>
            <a:ext cx="2772229" cy="116114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245429" y="1320800"/>
            <a:ext cx="2779485" cy="13716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16400" y="2075543"/>
            <a:ext cx="2837543" cy="132805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16" presetClass="entr" presetSubtype="2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ppt_x</p:attrName>
                                        </p:attrNameLst>
                                      </p:cBhvr>
                                      <p:tavLst>
                                        <p:tav tm="0">
                                          <p:val>
                                            <p:strVal val="#ppt_x-.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ải +999 Hình Nền Powerpoint Chuyển Động Đẹp Nhất 2018"/>
          <p:cNvPicPr>
            <a:picLocks noChangeAspect="1" noChangeArrowheads="1"/>
          </p:cNvPicPr>
          <p:nvPr/>
        </p:nvPicPr>
        <p:blipFill>
          <a:blip r:embed="rId2"/>
          <a:srcRect/>
          <a:stretch>
            <a:fillRect/>
          </a:stretch>
        </p:blipFill>
        <p:spPr bwMode="auto">
          <a:xfrm>
            <a:off x="0" y="1132114"/>
            <a:ext cx="12192000" cy="5725886"/>
          </a:xfrm>
          <a:prstGeom prst="rect">
            <a:avLst/>
          </a:prstGeom>
          <a:noFill/>
          <a:ln w="9525">
            <a:noFill/>
            <a:miter lim="800000"/>
            <a:headEnd/>
            <a:tailEnd/>
          </a:ln>
        </p:spPr>
      </p:pic>
      <p:sp>
        <p:nvSpPr>
          <p:cNvPr id="3" name="TextBox 2"/>
          <p:cNvSpPr txBox="1">
            <a:spLocks noChangeArrowheads="1"/>
          </p:cNvSpPr>
          <p:nvPr/>
        </p:nvSpPr>
        <p:spPr bwMode="auto">
          <a:xfrm>
            <a:off x="4107543" y="455056"/>
            <a:ext cx="5503938" cy="707886"/>
          </a:xfrm>
          <a:prstGeom prst="rect">
            <a:avLst/>
          </a:prstGeom>
          <a:noFill/>
          <a:ln w="9525">
            <a:noFill/>
            <a:miter lim="800000"/>
            <a:headEnd/>
            <a:tailEnd/>
          </a:ln>
        </p:spPr>
        <p:txBody>
          <a:bodyPr wrap="square">
            <a:spAutoFit/>
          </a:bodyPr>
          <a:lstStyle/>
          <a:p>
            <a:pPr algn="ctr"/>
            <a:r>
              <a:rPr lang="vi-VN" sz="4000" dirty="0">
                <a:latin typeface="+mj-lt"/>
              </a:rPr>
              <a:t>Đọc lại câu</a:t>
            </a:r>
            <a:endParaRPr lang="en-US" sz="4000" dirty="0">
              <a:latin typeface="+mj-lt"/>
            </a:endParaRPr>
          </a:p>
        </p:txBody>
      </p:sp>
      <p:sp>
        <p:nvSpPr>
          <p:cNvPr id="4" name="TextBox 3"/>
          <p:cNvSpPr txBox="1"/>
          <p:nvPr/>
        </p:nvSpPr>
        <p:spPr>
          <a:xfrm>
            <a:off x="450574" y="1711715"/>
            <a:ext cx="8481391" cy="646331"/>
          </a:xfrm>
          <a:prstGeom prst="rect">
            <a:avLst/>
          </a:prstGeom>
          <a:noFill/>
        </p:spPr>
        <p:txBody>
          <a:bodyPr wrap="square" rtlCol="0">
            <a:spAutoFit/>
          </a:bodyPr>
          <a:lstStyle/>
          <a:p>
            <a:pPr algn="ctr"/>
            <a:r>
              <a:rPr lang="vi-VN" sz="3600" dirty="0">
                <a:solidFill>
                  <a:srgbClr val="C00000"/>
                </a:solidFill>
              </a:rPr>
              <a:t>Vầng trăng vằng vặc </a:t>
            </a:r>
            <a:r>
              <a:rPr lang="vi-VN" sz="3600">
                <a:solidFill>
                  <a:srgbClr val="C00000"/>
                </a:solidFill>
              </a:rPr>
              <a:t>giữa trời</a:t>
            </a:r>
            <a:r>
              <a:rPr lang="en-US" sz="3600">
                <a:solidFill>
                  <a:srgbClr val="C00000"/>
                </a:solidFill>
              </a:rPr>
              <a:t>.</a:t>
            </a:r>
            <a:endParaRPr lang="en-US" sz="3600" dirty="0">
              <a:solidFill>
                <a:srgbClr val="C00000"/>
              </a:solidFill>
            </a:endParaRPr>
          </a:p>
        </p:txBody>
      </p:sp>
      <p:sp>
        <p:nvSpPr>
          <p:cNvPr id="5" name="TextBox 4"/>
          <p:cNvSpPr txBox="1"/>
          <p:nvPr/>
        </p:nvSpPr>
        <p:spPr>
          <a:xfrm>
            <a:off x="1422400" y="2553543"/>
            <a:ext cx="8128484" cy="646331"/>
          </a:xfrm>
          <a:prstGeom prst="rect">
            <a:avLst/>
          </a:prstGeom>
          <a:noFill/>
        </p:spPr>
        <p:txBody>
          <a:bodyPr wrap="square" rtlCol="0">
            <a:spAutoFit/>
          </a:bodyPr>
          <a:lstStyle/>
          <a:p>
            <a:r>
              <a:rPr lang="vi-VN" sz="3600" dirty="0">
                <a:solidFill>
                  <a:srgbClr val="002060"/>
                </a:solidFill>
              </a:rPr>
              <a:t>Vườn hồng tỏa hương </a:t>
            </a:r>
            <a:r>
              <a:rPr lang="vi-VN" sz="3600">
                <a:solidFill>
                  <a:srgbClr val="002060"/>
                </a:solidFill>
              </a:rPr>
              <a:t>thơm ngát</a:t>
            </a:r>
            <a:r>
              <a:rPr lang="en-US" sz="3600">
                <a:solidFill>
                  <a:srgbClr val="002060"/>
                </a:solidFill>
              </a:rPr>
              <a:t>.</a:t>
            </a:r>
            <a:endParaRPr lang="en-US" sz="3600" dirty="0">
              <a:solidFill>
                <a:srgbClr val="002060"/>
              </a:solidFill>
            </a:endParaRPr>
          </a:p>
        </p:txBody>
      </p:sp>
      <p:sp>
        <p:nvSpPr>
          <p:cNvPr id="6" name="TextBox 5"/>
          <p:cNvSpPr txBox="1"/>
          <p:nvPr/>
        </p:nvSpPr>
        <p:spPr>
          <a:xfrm>
            <a:off x="1436913" y="3366343"/>
            <a:ext cx="7901795" cy="646331"/>
          </a:xfrm>
          <a:prstGeom prst="rect">
            <a:avLst/>
          </a:prstGeom>
          <a:noFill/>
        </p:spPr>
        <p:txBody>
          <a:bodyPr wrap="square" rtlCol="0">
            <a:spAutoFit/>
          </a:bodyPr>
          <a:lstStyle/>
          <a:p>
            <a:r>
              <a:rPr lang="vi-VN" sz="3600" dirty="0">
                <a:solidFill>
                  <a:srgbClr val="C00000"/>
                </a:solidFill>
              </a:rPr>
              <a:t>Dòng sông trôi êm ả giữa </a:t>
            </a:r>
            <a:r>
              <a:rPr lang="vi-VN" sz="3600">
                <a:solidFill>
                  <a:srgbClr val="C00000"/>
                </a:solidFill>
              </a:rPr>
              <a:t>đôi bờ</a:t>
            </a:r>
            <a:r>
              <a:rPr lang="en-US" sz="3600">
                <a:solidFill>
                  <a:srgbClr val="C00000"/>
                </a:solidFill>
              </a:rPr>
              <a:t>.</a:t>
            </a:r>
            <a:endParaRPr lang="en-US" sz="3600" dirty="0">
              <a:solidFill>
                <a:srgbClr val="C00000"/>
              </a:solidFill>
            </a:endParaRPr>
          </a:p>
        </p:txBody>
      </p:sp>
      <p:sp>
        <p:nvSpPr>
          <p:cNvPr id="7" name="TextBox 6"/>
          <p:cNvSpPr txBox="1"/>
          <p:nvPr/>
        </p:nvSpPr>
        <p:spPr>
          <a:xfrm>
            <a:off x="1509486" y="4280742"/>
            <a:ext cx="7610334" cy="646331"/>
          </a:xfrm>
          <a:prstGeom prst="rect">
            <a:avLst/>
          </a:prstGeom>
          <a:noFill/>
        </p:spPr>
        <p:txBody>
          <a:bodyPr wrap="square" rtlCol="0">
            <a:spAutoFit/>
          </a:bodyPr>
          <a:lstStyle/>
          <a:p>
            <a:r>
              <a:rPr lang="vi-VN" sz="3600" dirty="0">
                <a:solidFill>
                  <a:srgbClr val="002060"/>
                </a:solidFill>
              </a:rPr>
              <a:t>Đàn bò gặm cỏ </a:t>
            </a:r>
            <a:r>
              <a:rPr lang="vi-VN" sz="3600">
                <a:solidFill>
                  <a:srgbClr val="002060"/>
                </a:solidFill>
              </a:rPr>
              <a:t>trên đồi</a:t>
            </a:r>
            <a:r>
              <a:rPr lang="en-US" sz="3600">
                <a:solidFill>
                  <a:srgbClr val="002060"/>
                </a:solidFill>
              </a:rPr>
              <a:t>.</a:t>
            </a:r>
            <a:endParaRPr lang="en-US" sz="3600" dirty="0">
              <a:solidFill>
                <a:srgbClr val="002060"/>
              </a:solidFill>
            </a:endParaRPr>
          </a:p>
        </p:txBody>
      </p:sp>
      <p:pic>
        <p:nvPicPr>
          <p:cNvPr id="9" name="Picture 8" descr="39495461-little-boy-reading-a-blue-book-a-little-cute-boy-reading-a-blue-book-w_09072021.jpg"/>
          <p:cNvPicPr>
            <a:picLocks noChangeAspect="1"/>
          </p:cNvPicPr>
          <p:nvPr/>
        </p:nvPicPr>
        <p:blipFill>
          <a:blip r:embed="rId3" cstate="print"/>
          <a:stretch>
            <a:fillRect/>
          </a:stretch>
        </p:blipFill>
        <p:spPr>
          <a:xfrm>
            <a:off x="2989944" y="440193"/>
            <a:ext cx="1494972" cy="1054778"/>
          </a:xfrm>
          <a:prstGeom prst="rect">
            <a:avLst/>
          </a:prstGeom>
        </p:spPr>
      </p:pic>
      <p:pic>
        <p:nvPicPr>
          <p:cNvPr id="12" name="Picture 7" descr="C:\Users\HT\Desktop\Untitled-3.png">
            <a:hlinkClick r:id="rId4" action="ppaction://hlinksldjump"/>
          </p:cNvPr>
          <p:cNvPicPr>
            <a:picLocks noChangeAspect="1" noChangeArrowheads="1"/>
          </p:cNvPicPr>
          <p:nvPr/>
        </p:nvPicPr>
        <p:blipFill>
          <a:blip r:embed="rId5"/>
          <a:srcRect/>
          <a:stretch>
            <a:fillRect/>
          </a:stretch>
        </p:blipFill>
        <p:spPr bwMode="auto">
          <a:xfrm>
            <a:off x="10290628" y="5196114"/>
            <a:ext cx="1916189" cy="1763486"/>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2749</TotalTime>
  <Words>314</Words>
  <Application>Microsoft Office PowerPoint</Application>
  <PresentationFormat>Widescreen</PresentationFormat>
  <Paragraphs>33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Rounded MT Bold</vt:lpstr>
      <vt:lpstr>Calibri</vt:lpstr>
      <vt:lpstr>UTM Avo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85</cp:revision>
  <dcterms:created xsi:type="dcterms:W3CDTF">2021-11-01T08:16:43Z</dcterms:created>
  <dcterms:modified xsi:type="dcterms:W3CDTF">2024-05-01T14:09:53Z</dcterms:modified>
</cp:coreProperties>
</file>