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1"/>
  </p:notesMasterIdLst>
  <p:sldIdLst>
    <p:sldId id="380" r:id="rId2"/>
    <p:sldId id="342" r:id="rId3"/>
    <p:sldId id="354" r:id="rId4"/>
    <p:sldId id="355" r:id="rId5"/>
    <p:sldId id="358" r:id="rId6"/>
    <p:sldId id="356" r:id="rId7"/>
    <p:sldId id="359" r:id="rId8"/>
    <p:sldId id="378" r:id="rId9"/>
    <p:sldId id="361" r:id="rId10"/>
    <p:sldId id="345" r:id="rId11"/>
    <p:sldId id="346" r:id="rId12"/>
    <p:sldId id="362" r:id="rId13"/>
    <p:sldId id="364" r:id="rId14"/>
    <p:sldId id="374" r:id="rId15"/>
    <p:sldId id="375" r:id="rId16"/>
    <p:sldId id="376" r:id="rId17"/>
    <p:sldId id="365" r:id="rId18"/>
    <p:sldId id="372" r:id="rId19"/>
    <p:sldId id="373" r:id="rId20"/>
  </p:sldIdLst>
  <p:sldSz cx="12192000" cy="6858000"/>
  <p:notesSz cx="6858000" cy="9144000"/>
  <p:embeddedFontLst>
    <p:embeddedFont>
      <p:font typeface="HP001 4 hàng" panose="020B0603050302020204" pitchFamily="34" charset="0"/>
      <p:regular r:id="rId22"/>
      <p:bold r:id="rId23"/>
    </p:embeddedFont>
    <p:embeddedFont>
      <p:font typeface="UTM Avo" panose="02040603050506020204" pitchFamily="18" charset="0"/>
      <p:regular r:id="rId24"/>
      <p:bold r:id="rId25"/>
      <p:italic r:id="rId26"/>
      <p:boldItalic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119"/>
    <a:srgbClr val="FF7707"/>
    <a:srgbClr val="FFAF6C"/>
    <a:srgbClr val="FFFFFF"/>
    <a:srgbClr val="FFFF99"/>
    <a:srgbClr val="404040"/>
    <a:srgbClr val="FFF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257" autoAdjust="0"/>
    <p:restoredTop sz="94660"/>
  </p:normalViewPr>
  <p:slideViewPr>
    <p:cSldViewPr snapToGrid="0">
      <p:cViewPr varScale="1">
        <p:scale>
          <a:sx n="63" d="100"/>
          <a:sy n="63" d="100"/>
        </p:scale>
        <p:origin x="524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67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EA356C-4E29-4B51-8192-FB6AC9BA75D7}" type="datetimeFigureOut">
              <a:rPr lang="en-US" smtClean="0"/>
              <a:pPr/>
              <a:t>5/1/2024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504840-FF1B-46C7-AC67-9D82010F6D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19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>
                <a:latin typeface="UTM Avo" panose="02040603050506020204" pitchFamily="18" charset="0"/>
              </a:rPr>
              <a:t>1</a:t>
            </a:fld>
            <a:endParaRPr lang="zh-CN" altLang="en-US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92714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680384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198395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581648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015923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352710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583826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164555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231001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4680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2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6493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pPr/>
              <a:t>5/1/2024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208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7524DFA-13F6-43C0-9053-95A339ACE8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73A6E64-5B43-4BA6-8890-55DEB65FE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379167-2151-44FC-BF25-DFD27049F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6E8D4D-9575-44FE-80EF-A5E5D37744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0DF73A-77BC-4174-B01E-823EE96F1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pPr/>
              <a:t>5/1/2024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88BB73-AA98-40B8-86A0-7E9FF8C49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D71948-3005-4AD2-A429-FBDF9FC90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9252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FCD88A7-8EBB-43E1-AB26-941303AA58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DBF4CA-4B3B-47DC-AC91-7CC00B696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4900BA-A396-46B0-A22B-E6A8AD387D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F30CA7-1F4D-40C1-9A6A-040327EAE2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1032F2-F618-4746-9BAE-D6D1CB3D4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pPr/>
              <a:t>5/1/2024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2D1357-92FD-4B75-BF6D-B58B30699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FC0E1B-A2C9-4098-AFC0-7ED63619D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4246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6C6A0C5-A58D-497D-87A0-F926B583C1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DAED18E-A2B7-4E79-BCB2-5A940B92F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76CAEA-67BE-4816-B1E7-41658737EA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57672-735A-48CF-B4BE-6D3607120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pPr/>
              <a:t>5/1/2024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E929CE-D546-45E7-9512-43EAA33AD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B64245-321E-4D0A-977E-D09E6120C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1840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3AE678F-A982-4A11-B6D5-E4EA8E0CAA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Vertical Title 1">
            <a:extLst>
              <a:ext uri="{FF2B5EF4-FFF2-40B4-BE49-F238E27FC236}">
                <a16:creationId xmlns:a16="http://schemas.microsoft.com/office/drawing/2014/main" id="{9401CF19-F0A5-4049-B00B-5887BAD1E9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CFEB78-67CD-4D61-A945-C99A96A6C1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EC5EB8-55E4-40D3-9444-A75EEE310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pPr/>
              <a:t>5/1/2024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24AE4C-470C-4596-927E-BEBE02463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48276C-9A0E-4BF6-88D9-D4C27235E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6700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149D5-D9AD-4ACB-B6FF-2DAC3709B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4FFB89-B9BD-4AE7-AEE1-E3D3BB9C4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55F649-BCD4-4DF4-9D3A-5A1788C1E3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077461-4DD8-41EB-BB6D-74D8AE1E75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960BD7-E350-4338-AE4E-097AA1748B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C91111-8CC6-49E8-AFF4-460D7AA5C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pPr/>
              <a:t>5/1/2024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B47E37-C210-4655-8E14-302E21E83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78A9EA-D7E5-4BBD-AB42-C9A78E6B6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A878C85-2C2D-4555-91B2-7F695AA418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3128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C4CEE7A-CDA2-43A3-8345-F0F170370B1F}"/>
              </a:ext>
            </a:extLst>
          </p:cNvPr>
          <p:cNvSpPr/>
          <p:nvPr userDrawn="1"/>
        </p:nvSpPr>
        <p:spPr>
          <a:xfrm>
            <a:off x="10985862" y="91439"/>
            <a:ext cx="1423852" cy="1332412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9798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5332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121853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pPr/>
              <a:t>5/1/2024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441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pPr/>
              <a:t>5/1/2024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33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pPr/>
              <a:t>5/1/2024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811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6B4D996-D27A-45F3-8A94-7114A45F77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AFCBFE-611A-4CAB-A894-937638D9F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2E8545-01CE-4FAF-BFB4-D08B76DD53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9B6410-3F70-4DB6-82F8-946CB7F5F4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48675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BDD0EC9-AAF6-4028-9E61-DCAAC8509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638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406D12-DD67-40A6-97ED-B7D5D4460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CBBF0A-4F4C-440C-AEB2-3BB590C3D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FB3446-FD4B-4976-AEB2-B88314DBD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pPr/>
              <a:t>5/1/2024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E683C8-11B5-46C6-8BB4-D1474691F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C26DA4-DFC7-4240-8A46-029882411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157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58C8D-0F65-41F2-8D2B-8E662F01D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23DC4F-F04B-4EF7-855D-738F4446D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pPr/>
              <a:t>5/1/2024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48651F-A381-4808-8187-C91BA0034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A18D3B-4ACD-4E73-89EB-965186A19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314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pPr/>
              <a:t>5/1/2024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339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49" r:id="rId4"/>
    <p:sldLayoutId id="2147483650" r:id="rId5"/>
    <p:sldLayoutId id="2147483685" r:id="rId6"/>
    <p:sldLayoutId id="2147483652" r:id="rId7"/>
    <p:sldLayoutId id="2147483651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53" r:id="rId15"/>
    <p:sldLayoutId id="2147483686" r:id="rId16"/>
    <p:sldLayoutId id="214748368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jpe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slide" Target="slide4.xml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18" Type="http://schemas.openxmlformats.org/officeDocument/2006/relationships/image" Target="../media/image38.png"/><Relationship Id="rId26" Type="http://schemas.openxmlformats.org/officeDocument/2006/relationships/image" Target="../media/image43.png"/><Relationship Id="rId3" Type="http://schemas.openxmlformats.org/officeDocument/2006/relationships/image" Target="../media/image20.jpeg"/><Relationship Id="rId21" Type="http://schemas.openxmlformats.org/officeDocument/2006/relationships/slide" Target="slide13.xml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17" Type="http://schemas.openxmlformats.org/officeDocument/2006/relationships/image" Target="../media/image37.png"/><Relationship Id="rId25" Type="http://schemas.openxmlformats.org/officeDocument/2006/relationships/image" Target="../media/image42.png"/><Relationship Id="rId2" Type="http://schemas.openxmlformats.org/officeDocument/2006/relationships/notesSlide" Target="../notesSlides/notesSlide9.xml"/><Relationship Id="rId16" Type="http://schemas.openxmlformats.org/officeDocument/2006/relationships/slide" Target="slide12.xml"/><Relationship Id="rId20" Type="http://schemas.openxmlformats.org/officeDocument/2006/relationships/image" Target="../media/image39.png"/><Relationship Id="rId29" Type="http://schemas.openxmlformats.org/officeDocument/2006/relationships/image" Target="../media/image45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24" Type="http://schemas.openxmlformats.org/officeDocument/2006/relationships/slide" Target="slide14.xml"/><Relationship Id="rId32" Type="http://schemas.openxmlformats.org/officeDocument/2006/relationships/image" Target="../media/image47.png"/><Relationship Id="rId5" Type="http://schemas.openxmlformats.org/officeDocument/2006/relationships/image" Target="../media/image27.png"/><Relationship Id="rId15" Type="http://schemas.openxmlformats.org/officeDocument/2006/relationships/image" Target="../media/image17.png"/><Relationship Id="rId23" Type="http://schemas.openxmlformats.org/officeDocument/2006/relationships/image" Target="../media/image41.png"/><Relationship Id="rId28" Type="http://schemas.openxmlformats.org/officeDocument/2006/relationships/image" Target="../media/image44.png"/><Relationship Id="rId10" Type="http://schemas.openxmlformats.org/officeDocument/2006/relationships/image" Target="../media/image32.png"/><Relationship Id="rId19" Type="http://schemas.openxmlformats.org/officeDocument/2006/relationships/slide" Target="slide11.xml"/><Relationship Id="rId31" Type="http://schemas.openxmlformats.org/officeDocument/2006/relationships/slide" Target="slide16.xml"/><Relationship Id="rId4" Type="http://schemas.openxmlformats.org/officeDocument/2006/relationships/image" Target="../media/image21.png"/><Relationship Id="rId9" Type="http://schemas.openxmlformats.org/officeDocument/2006/relationships/image" Target="../media/image31.png"/><Relationship Id="rId14" Type="http://schemas.openxmlformats.org/officeDocument/2006/relationships/image" Target="../media/image36.png"/><Relationship Id="rId22" Type="http://schemas.openxmlformats.org/officeDocument/2006/relationships/image" Target="../media/image40.png"/><Relationship Id="rId27" Type="http://schemas.openxmlformats.org/officeDocument/2006/relationships/slide" Target="slide15.xml"/><Relationship Id="rId30" Type="http://schemas.openxmlformats.org/officeDocument/2006/relationships/image" Target="../media/image4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49.png"/><Relationship Id="rId4" Type="http://schemas.openxmlformats.org/officeDocument/2006/relationships/slide" Target="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5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5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6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3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A144B1-BC48-4FB5-81A0-5EEE0F41D92F}"/>
              </a:ext>
            </a:extLst>
          </p:cNvPr>
          <p:cNvSpPr/>
          <p:nvPr/>
        </p:nvSpPr>
        <p:spPr>
          <a:xfrm>
            <a:off x="2876514" y="1555019"/>
            <a:ext cx="6936258" cy="36933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35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Ôn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cuối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năm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 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Luyện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(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Tiết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1 &amp; 2)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8EF6DA-C8F1-435A-8108-A2019195E96B}"/>
              </a:ext>
            </a:extLst>
          </p:cNvPr>
          <p:cNvSpPr/>
          <p:nvPr/>
        </p:nvSpPr>
        <p:spPr>
          <a:xfrm>
            <a:off x="9467278" y="99936"/>
            <a:ext cx="2563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TIẾNG VIỆT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E75980-B8E4-42A9-95B4-7B4E5FA54707}"/>
              </a:ext>
            </a:extLst>
          </p:cNvPr>
          <p:cNvSpPr/>
          <p:nvPr/>
        </p:nvSpPr>
        <p:spPr>
          <a:xfrm>
            <a:off x="11039823" y="684711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4007753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GvSG3G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40518"/>
            <a:ext cx="12192000" cy="561748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1336505-5F45-40A0-8E38-3C56A87A9D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197" y="2952238"/>
            <a:ext cx="3099317" cy="291587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B329786-71EE-421D-83C8-678402866B8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3921" y="3040289"/>
            <a:ext cx="2513051" cy="302529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92D8F86-D3A9-4FAD-B422-FC097FDF554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43" y="2198461"/>
            <a:ext cx="2994597" cy="375673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DFAB6DD-DFD1-4DA8-A5E4-698F79B435A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89" t="28838" r="16621" b="39119"/>
          <a:stretch/>
        </p:blipFill>
        <p:spPr>
          <a:xfrm>
            <a:off x="8124646" y="5043261"/>
            <a:ext cx="2516559" cy="96247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C229FCE-2AA5-4608-991F-12F0AC10920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89" t="28838" r="16621" b="39119"/>
          <a:stretch/>
        </p:blipFill>
        <p:spPr>
          <a:xfrm>
            <a:off x="1141546" y="5275489"/>
            <a:ext cx="2659008" cy="98727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7971417-226F-46F7-8CC8-E7112D878A23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89" t="28838" r="16621" b="39119"/>
          <a:stretch/>
        </p:blipFill>
        <p:spPr>
          <a:xfrm>
            <a:off x="5216692" y="5493204"/>
            <a:ext cx="2516559" cy="83612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39C5552-4061-4E3D-A254-C560E9E70EED}"/>
              </a:ext>
            </a:extLst>
          </p:cNvPr>
          <p:cNvSpPr/>
          <p:nvPr/>
        </p:nvSpPr>
        <p:spPr>
          <a:xfrm>
            <a:off x="4535627" y="384175"/>
            <a:ext cx="39901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</a:t>
            </a:r>
            <a:r>
              <a:rPr lang="vi-VN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ỨU</a:t>
            </a:r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R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ỪNG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00B05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7" name="Rectangle 16">
            <a:hlinkClick r:id="rId10" action="ppaction://hlinksldjump"/>
            <a:extLst>
              <a:ext uri="{FF2B5EF4-FFF2-40B4-BE49-F238E27FC236}">
                <a16:creationId xmlns:a16="http://schemas.microsoft.com/office/drawing/2014/main" id="{758D59F8-3E73-4C6A-A3DD-42BAF0869861}"/>
              </a:ext>
            </a:extLst>
          </p:cNvPr>
          <p:cNvSpPr/>
          <p:nvPr/>
        </p:nvSpPr>
        <p:spPr>
          <a:xfrm>
            <a:off x="5210496" y="1576673"/>
            <a:ext cx="15692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PLAY</a:t>
            </a:r>
          </a:p>
        </p:txBody>
      </p:sp>
    </p:spTree>
  </p:cSld>
  <p:clrMapOvr>
    <a:masterClrMapping/>
  </p:clrMapOvr>
  <p:transition>
    <p:wipe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vSG3Gk.jpg">
            <a:hlinkClick r:id="" action="ppaction://noaction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9744"/>
            <a:ext cx="12192000" cy="646825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1336505-5F45-40A0-8E38-3C56A87A9D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4539" y="2368754"/>
            <a:ext cx="3099317" cy="291587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8876EF5-ED11-45F7-A447-DA981AAA013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0" y="2821369"/>
            <a:ext cx="2820080" cy="25130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1B973C7-B163-446C-8A00-EF7B95DA8A6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9" t="26221" r="64705" b="26723"/>
          <a:stretch/>
        </p:blipFill>
        <p:spPr>
          <a:xfrm>
            <a:off x="9570368" y="3854442"/>
            <a:ext cx="872213" cy="122497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F1D8472-0B11-4FE0-851C-FDB556A1E0D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37" t="-582" r="-739" b="20861"/>
          <a:stretch/>
        </p:blipFill>
        <p:spPr>
          <a:xfrm>
            <a:off x="5557561" y="3006911"/>
            <a:ext cx="1904809" cy="211289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B329786-71EE-421D-83C8-678402866B8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0243" y="4183742"/>
            <a:ext cx="2513051" cy="23431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92D8F86-D3A9-4FAD-B422-FC097FDF554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243" y="2153801"/>
            <a:ext cx="2994597" cy="284054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DFAB6DD-DFD1-4DA8-A5E4-698F79B435A2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89" t="28838" r="16621" b="39119"/>
          <a:stretch/>
        </p:blipFill>
        <p:spPr>
          <a:xfrm>
            <a:off x="7805331" y="4317443"/>
            <a:ext cx="2516559" cy="1200961"/>
          </a:xfrm>
          <a:prstGeom prst="rect">
            <a:avLst/>
          </a:prstGeom>
        </p:spPr>
      </p:pic>
      <p:pic>
        <p:nvPicPr>
          <p:cNvPr id="10" name="图片 1" descr="d6cc56ac75d1c6f5a3534dbe8d578eb5">
            <a:extLst>
              <a:ext uri="{FF2B5EF4-FFF2-40B4-BE49-F238E27FC236}">
                <a16:creationId xmlns:a16="http://schemas.microsoft.com/office/drawing/2014/main" id="{4C229930-F665-471D-A6FA-AD67BCD64355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39600" t="2607" r="-3657" b="-2607"/>
          <a:stretch/>
        </p:blipFill>
        <p:spPr>
          <a:xfrm flipH="1">
            <a:off x="2011445" y="4298542"/>
            <a:ext cx="2703429" cy="2559458"/>
          </a:xfrm>
          <a:prstGeom prst="rect">
            <a:avLst/>
          </a:prstGeom>
        </p:spPr>
      </p:pic>
      <p:pic>
        <p:nvPicPr>
          <p:cNvPr id="11" name="图片 1" descr="d6cc56ac75d1c6f5a3534dbe8d578eb5">
            <a:extLst>
              <a:ext uri="{FF2B5EF4-FFF2-40B4-BE49-F238E27FC236}">
                <a16:creationId xmlns:a16="http://schemas.microsoft.com/office/drawing/2014/main" id="{7AAA77F9-E09D-43C1-8BDA-A9F9D6974EEB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23170" t="55449" r="60001" b="7299"/>
          <a:stretch/>
        </p:blipFill>
        <p:spPr>
          <a:xfrm flipH="1">
            <a:off x="4927053" y="5767973"/>
            <a:ext cx="1230157" cy="109002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E62C158-A103-4316-B72D-1BDD0EE5CD28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89" t="28838" r="16621" b="39119"/>
          <a:stretch/>
        </p:blipFill>
        <p:spPr>
          <a:xfrm>
            <a:off x="5674021" y="5378933"/>
            <a:ext cx="3099317" cy="1479067"/>
          </a:xfrm>
          <a:prstGeom prst="rect">
            <a:avLst/>
          </a:prstGeom>
        </p:spPr>
      </p:pic>
      <p:pic>
        <p:nvPicPr>
          <p:cNvPr id="13" name="图片 1" descr="d6cc56ac75d1c6f5a3534dbe8d578eb5">
            <a:extLst>
              <a:ext uri="{FF2B5EF4-FFF2-40B4-BE49-F238E27FC236}">
                <a16:creationId xmlns:a16="http://schemas.microsoft.com/office/drawing/2014/main" id="{E5FF929C-747E-4EAC-9B86-3A93F46DCB4B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23170" t="55449" r="60001" b="7299"/>
          <a:stretch/>
        </p:blipFill>
        <p:spPr>
          <a:xfrm>
            <a:off x="4537938" y="3870934"/>
            <a:ext cx="1068469" cy="97107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C229FCE-2AA5-4608-991F-12F0AC109202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89" t="28838" r="16621" b="39119"/>
          <a:stretch/>
        </p:blipFill>
        <p:spPr>
          <a:xfrm>
            <a:off x="2128517" y="3800736"/>
            <a:ext cx="2659008" cy="126894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EA01BFC-828D-4084-815B-7ADF725CE6BB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25" t="16796" b="16796"/>
          <a:stretch/>
        </p:blipFill>
        <p:spPr>
          <a:xfrm>
            <a:off x="10426530" y="3574072"/>
            <a:ext cx="1766023" cy="178571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C68F307-9BCF-4FD9-BDB7-CEC4ED10A423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52"/>
          <a:stretch/>
        </p:blipFill>
        <p:spPr>
          <a:xfrm>
            <a:off x="12192000" y="4981292"/>
            <a:ext cx="3636441" cy="2769052"/>
          </a:xfrm>
          <a:prstGeom prst="rect">
            <a:avLst/>
          </a:prstGeom>
        </p:spPr>
      </p:pic>
      <p:pic>
        <p:nvPicPr>
          <p:cNvPr id="17" name="Picture 16">
            <a:hlinkClick r:id="rId16" action="ppaction://hlinksldjump"/>
            <a:extLst>
              <a:ext uri="{FF2B5EF4-FFF2-40B4-BE49-F238E27FC236}">
                <a16:creationId xmlns:a16="http://schemas.microsoft.com/office/drawing/2014/main" id="{AE752379-2F4E-4DFE-BACA-7F74DE703CF6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3" t="2113" r="66860" b="69191"/>
          <a:stretch/>
        </p:blipFill>
        <p:spPr>
          <a:xfrm>
            <a:off x="5514068" y="907804"/>
            <a:ext cx="710119" cy="671933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1E350DEA-6431-4193-95FA-471131022D67}"/>
              </a:ext>
            </a:extLst>
          </p:cNvPr>
          <p:cNvSpPr/>
          <p:nvPr/>
        </p:nvSpPr>
        <p:spPr>
          <a:xfrm>
            <a:off x="5641561" y="435429"/>
            <a:ext cx="544937" cy="478073"/>
          </a:xfrm>
          <a:prstGeom prst="ellipse">
            <a:avLst/>
          </a:prstGeom>
          <a:blipFill>
            <a:blip r:embed="rId18" cstate="print"/>
            <a:stretch>
              <a:fillRect/>
            </a:stretch>
          </a:blip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>
            <a:hlinkClick r:id="rId19" action="ppaction://hlinksldjump"/>
            <a:extLst>
              <a:ext uri="{FF2B5EF4-FFF2-40B4-BE49-F238E27FC236}">
                <a16:creationId xmlns:a16="http://schemas.microsoft.com/office/drawing/2014/main" id="{6434A0B5-A04C-49BE-9A7A-C2E25FEEF773}"/>
              </a:ext>
            </a:extLst>
          </p:cNvPr>
          <p:cNvSpPr/>
          <p:nvPr/>
        </p:nvSpPr>
        <p:spPr>
          <a:xfrm>
            <a:off x="6391239" y="449942"/>
            <a:ext cx="544937" cy="493041"/>
          </a:xfrm>
          <a:prstGeom prst="ellipse">
            <a:avLst/>
          </a:prstGeom>
          <a:blipFill>
            <a:blip r:embed="rId20" cstate="print"/>
            <a:stretch>
              <a:fillRect/>
            </a:stretch>
          </a:blipFill>
          <a:ln>
            <a:solidFill>
              <a:srgbClr val="FFFF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" name="Picture 19">
            <a:hlinkClick r:id="rId21" action="ppaction://hlinksldjump"/>
            <a:extLst>
              <a:ext uri="{FF2B5EF4-FFF2-40B4-BE49-F238E27FC236}">
                <a16:creationId xmlns:a16="http://schemas.microsoft.com/office/drawing/2014/main" id="{7CEA9600-B541-493B-9168-A64F834ED4A4}"/>
              </a:ext>
            </a:extLst>
          </p:cNvPr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86" r="34233" b="69787"/>
          <a:stretch/>
        </p:blipFill>
        <p:spPr>
          <a:xfrm>
            <a:off x="6325218" y="847883"/>
            <a:ext cx="710119" cy="692521"/>
          </a:xfrm>
          <a:prstGeom prst="rect">
            <a:avLst/>
          </a:prstGeom>
        </p:spPr>
      </p:pic>
      <p:sp>
        <p:nvSpPr>
          <p:cNvPr id="21" name="Oval 20">
            <a:hlinkClick r:id="rId19" action="ppaction://hlinksldjump"/>
            <a:extLst>
              <a:ext uri="{FF2B5EF4-FFF2-40B4-BE49-F238E27FC236}">
                <a16:creationId xmlns:a16="http://schemas.microsoft.com/office/drawing/2014/main" id="{074E7F97-E732-422F-B6DE-1EB6C60AFFD5}"/>
              </a:ext>
            </a:extLst>
          </p:cNvPr>
          <p:cNvSpPr/>
          <p:nvPr/>
        </p:nvSpPr>
        <p:spPr>
          <a:xfrm>
            <a:off x="7030845" y="420914"/>
            <a:ext cx="544937" cy="449046"/>
          </a:xfrm>
          <a:prstGeom prst="ellipse">
            <a:avLst/>
          </a:prstGeom>
          <a:blipFill>
            <a:blip r:embed="rId23" cstate="print"/>
            <a:stretch>
              <a:fillRect/>
            </a:stretch>
          </a:blipFill>
          <a:ln>
            <a:solidFill>
              <a:srgbClr val="FFFF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>
            <a:hlinkClick r:id="rId24" action="ppaction://hlinksldjump"/>
            <a:extLst>
              <a:ext uri="{FF2B5EF4-FFF2-40B4-BE49-F238E27FC236}">
                <a16:creationId xmlns:a16="http://schemas.microsoft.com/office/drawing/2014/main" id="{7257AC56-4F8D-40CB-9602-D1B266029880}"/>
              </a:ext>
            </a:extLst>
          </p:cNvPr>
          <p:cNvPicPr>
            <a:picLocks noChangeAspect="1"/>
          </p:cNvPicPr>
          <p:nvPr/>
        </p:nvPicPr>
        <p:blipFill rotWithShape="1"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85" t="-216" r="3556" b="69191"/>
          <a:stretch/>
        </p:blipFill>
        <p:spPr>
          <a:xfrm>
            <a:off x="6978073" y="840839"/>
            <a:ext cx="716700" cy="713626"/>
          </a:xfrm>
          <a:prstGeom prst="rect">
            <a:avLst/>
          </a:prstGeom>
        </p:spPr>
      </p:pic>
      <p:sp>
        <p:nvSpPr>
          <p:cNvPr id="23" name="Oval 22">
            <a:hlinkClick r:id="rId19" action="ppaction://hlinksldjump"/>
            <a:extLst>
              <a:ext uri="{FF2B5EF4-FFF2-40B4-BE49-F238E27FC236}">
                <a16:creationId xmlns:a16="http://schemas.microsoft.com/office/drawing/2014/main" id="{98A68339-0866-4616-BFA3-2D5DC81B32CD}"/>
              </a:ext>
            </a:extLst>
          </p:cNvPr>
          <p:cNvSpPr/>
          <p:nvPr/>
        </p:nvSpPr>
        <p:spPr>
          <a:xfrm>
            <a:off x="7736936" y="391886"/>
            <a:ext cx="544937" cy="478980"/>
          </a:xfrm>
          <a:prstGeom prst="ellipse">
            <a:avLst/>
          </a:prstGeom>
          <a:blipFill>
            <a:blip r:embed="rId26" cstate="print"/>
            <a:stretch>
              <a:fillRect/>
            </a:stretch>
          </a:blipFill>
          <a:ln>
            <a:solidFill>
              <a:srgbClr val="FFFF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4" name="Picture 23">
            <a:hlinkClick r:id="rId27" action="ppaction://hlinksldjump"/>
            <a:extLst>
              <a:ext uri="{FF2B5EF4-FFF2-40B4-BE49-F238E27FC236}">
                <a16:creationId xmlns:a16="http://schemas.microsoft.com/office/drawing/2014/main" id="{5CFCC060-718A-4862-8403-7AF355A7BB16}"/>
              </a:ext>
            </a:extLst>
          </p:cNvPr>
          <p:cNvPicPr>
            <a:picLocks noChangeAspect="1"/>
          </p:cNvPicPr>
          <p:nvPr/>
        </p:nvPicPr>
        <p:blipFill rotWithShape="1"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9" t="32100" r="66860" b="39409"/>
          <a:stretch/>
        </p:blipFill>
        <p:spPr>
          <a:xfrm>
            <a:off x="7734865" y="822739"/>
            <a:ext cx="675490" cy="67193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294D4D1-1EB1-4A9D-B8F9-1386FB555190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8843" y="3818916"/>
            <a:ext cx="2832354" cy="3039084"/>
          </a:xfrm>
          <a:prstGeom prst="rect">
            <a:avLst/>
          </a:prstGeom>
        </p:spPr>
      </p:pic>
      <p:sp>
        <p:nvSpPr>
          <p:cNvPr id="26" name="Oval 25">
            <a:hlinkClick r:id="rId19" action="ppaction://hlinksldjump"/>
            <a:extLst>
              <a:ext uri="{FF2B5EF4-FFF2-40B4-BE49-F238E27FC236}">
                <a16:creationId xmlns:a16="http://schemas.microsoft.com/office/drawing/2014/main" id="{9738F22B-30A3-4A3A-97E6-8A5DEDB7E9C6}"/>
              </a:ext>
            </a:extLst>
          </p:cNvPr>
          <p:cNvSpPr/>
          <p:nvPr/>
        </p:nvSpPr>
        <p:spPr>
          <a:xfrm>
            <a:off x="8479093" y="406400"/>
            <a:ext cx="544937" cy="464466"/>
          </a:xfrm>
          <a:prstGeom prst="ellipse">
            <a:avLst/>
          </a:prstGeom>
          <a:blipFill>
            <a:blip r:embed="rId30" cstate="print"/>
            <a:stretch>
              <a:fillRect/>
            </a:stretch>
          </a:blipFill>
          <a:ln>
            <a:solidFill>
              <a:srgbClr val="FFFF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7" name="Picture 26">
            <a:hlinkClick r:id="rId31" action="ppaction://hlinksldjump"/>
            <a:extLst>
              <a:ext uri="{FF2B5EF4-FFF2-40B4-BE49-F238E27FC236}">
                <a16:creationId xmlns:a16="http://schemas.microsoft.com/office/drawing/2014/main" id="{62D445A6-7D04-4ACE-A9EC-E65DA4B51557}"/>
              </a:ext>
            </a:extLst>
          </p:cNvPr>
          <p:cNvPicPr>
            <a:picLocks noChangeAspect="1"/>
          </p:cNvPicPr>
          <p:nvPr/>
        </p:nvPicPr>
        <p:blipFill rotWithShape="1"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45" t="31624" r="34666" b="39409"/>
          <a:stretch/>
        </p:blipFill>
        <p:spPr>
          <a:xfrm>
            <a:off x="8493450" y="842239"/>
            <a:ext cx="716701" cy="68316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83A03FF-0B4B-4F9D-A5FE-7699400054FA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4228" y="4140813"/>
            <a:ext cx="2945459" cy="2717187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2.96296E-6 L -0.29765 -0.016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22" y="-67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500"/>
                            </p:stCondLst>
                            <p:childTnLst>
                              <p:par>
                                <p:cTn id="6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00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500"/>
                            </p:stCondLst>
                            <p:childTnLst>
                              <p:par>
                                <p:cTn id="7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50289E-6 L 3.33333E-6 0.00278 C -0.03894 -0.01988 -0.02305 -0.01595 -0.04844 -0.01595 L -0.58581 -1.50289E-6 " pathEditMode="relative" rAng="0" ptsTypes="AAAA">
                                      <p:cBhvr>
                                        <p:cTn id="9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3" y="-9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1" grpId="0" animBg="1"/>
      <p:bldP spid="23" grpId="0" animBg="1"/>
      <p:bldP spid="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37" y="2879834"/>
            <a:ext cx="11810725" cy="3978166"/>
          </a:xfrm>
          <a:prstGeom prst="rect">
            <a:avLst/>
          </a:prstGeom>
        </p:spPr>
      </p:pic>
      <p:pic>
        <p:nvPicPr>
          <p:cNvPr id="7" name="Picture 6">
            <a:hlinkClick r:id="rId4" action="ppaction://hlinksldjump"/>
            <a:extLst>
              <a:ext uri="{FF2B5EF4-FFF2-40B4-BE49-F238E27FC236}">
                <a16:creationId xmlns:a16="http://schemas.microsoft.com/office/drawing/2014/main" id="{5815DB73-CAA5-43A4-9075-CDB5A785E97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6457" y="5312229"/>
            <a:ext cx="2075543" cy="189491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29861" y="1539911"/>
            <a:ext cx="99322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rgbClr val="002060"/>
                </a:solidFill>
              </a:rPr>
              <a:t>a) Các bạn nhỏ chuẩn bị những gì cho buổi học cuối năm ?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9823" y="846319"/>
            <a:ext cx="1040317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000" dirty="0">
                <a:solidFill>
                  <a:srgbClr val="C00000"/>
                </a:solidFill>
              </a:rPr>
              <a:t>- Đọc thầm bài“Buổi học cuối năm “và trả lời câu hỏi:</a:t>
            </a:r>
            <a:endParaRPr lang="en-US" sz="3000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25135" y="4136030"/>
            <a:ext cx="650573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dirty="0">
                <a:solidFill>
                  <a:srgbClr val="C00000"/>
                </a:solidFill>
              </a:rPr>
              <a:t>Các bạn nhỏ hí húi làm những chiếc túi bí mật của mình. </a:t>
            </a:r>
            <a:endParaRPr lang="en-US" sz="4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47e02bb98ded6b15c3e663bbbec8d2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4715"/>
            <a:ext cx="12191999" cy="642328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09075" y="3657600"/>
            <a:ext cx="107829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C00000"/>
                </a:solidFill>
              </a:rPr>
              <a:t> b) Vì sao khi tạm biệt thầy giáo, mắt bạn nào cũng đỏ hoe?</a:t>
            </a:r>
            <a:r>
              <a:rPr lang="vi-VN" dirty="0">
                <a:solidFill>
                  <a:srgbClr val="C00000"/>
                </a:solidFill>
              </a:rPr>
              <a:t> 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91258" y="4244716"/>
            <a:ext cx="9698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002060"/>
                </a:solidFill>
              </a:rPr>
              <a:t>Chọn ý đúng: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08682" y="4796852"/>
            <a:ext cx="8094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vi-VN" sz="2800" dirty="0">
                <a:solidFill>
                  <a:srgbClr val="002060"/>
                </a:solidFill>
              </a:rPr>
              <a:t>  Vì các bạn buồn khi phải xa thầy 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31299" y="5413947"/>
            <a:ext cx="9308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vi-VN" sz="2800" dirty="0">
                <a:solidFill>
                  <a:srgbClr val="002060"/>
                </a:solidFill>
              </a:rPr>
              <a:t>  Vì các bạn không thể gửi thư cho thầy</a:t>
            </a:r>
            <a:endParaRPr lang="en-US" sz="2800" dirty="0">
              <a:solidFill>
                <a:srgbClr val="002060"/>
              </a:solidFill>
            </a:endParaRPr>
          </a:p>
        </p:txBody>
      </p:sp>
      <p:pic>
        <p:nvPicPr>
          <p:cNvPr id="9" name="图片 1" descr="d6cc56ac75d1c6f5a3534dbe8d578eb5">
            <a:hlinkClick r:id="rId3" action="ppaction://hlinksldjump"/>
            <a:extLst>
              <a:ext uri="{FF2B5EF4-FFF2-40B4-BE49-F238E27FC236}">
                <a16:creationId xmlns:a16="http://schemas.microsoft.com/office/drawing/2014/main" id="{6EF02F2B-8AB6-46B7-BF47-E0944ECD1D7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600" t="2607" r="-3657" b="-2607"/>
          <a:stretch/>
        </p:blipFill>
        <p:spPr>
          <a:xfrm>
            <a:off x="9926202" y="4572000"/>
            <a:ext cx="2265798" cy="2286000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2855626" y="4853224"/>
            <a:ext cx="472191" cy="43312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0f8cb69f75c1861eae3b65bf33e6d69c.png"/>
          <p:cNvPicPr>
            <a:picLocks noChangeAspect="1"/>
          </p:cNvPicPr>
          <p:nvPr/>
        </p:nvPicPr>
        <p:blipFill>
          <a:blip r:embed="rId2"/>
          <a:srcRect b="5736"/>
          <a:stretch>
            <a:fillRect/>
          </a:stretch>
        </p:blipFill>
        <p:spPr>
          <a:xfrm>
            <a:off x="0" y="435430"/>
            <a:ext cx="12192000" cy="566556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78456" y="996726"/>
            <a:ext cx="78086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dirty="0"/>
              <a:t>2.Chọn chữ: </a:t>
            </a:r>
            <a:r>
              <a:rPr lang="vi-VN" sz="4800" dirty="0">
                <a:solidFill>
                  <a:srgbClr val="C00000"/>
                </a:solidFill>
              </a:rPr>
              <a:t>ng</a:t>
            </a:r>
            <a:r>
              <a:rPr lang="vi-VN" sz="4800" dirty="0">
                <a:solidFill>
                  <a:srgbClr val="002060"/>
                </a:solidFill>
              </a:rPr>
              <a:t> </a:t>
            </a:r>
            <a:r>
              <a:rPr lang="vi-VN" sz="4800" dirty="0"/>
              <a:t>hay</a:t>
            </a:r>
            <a:r>
              <a:rPr lang="vi-VN" sz="4800" dirty="0">
                <a:solidFill>
                  <a:srgbClr val="002060"/>
                </a:solidFill>
              </a:rPr>
              <a:t> </a:t>
            </a:r>
            <a:r>
              <a:rPr lang="vi-VN" sz="4800" dirty="0">
                <a:solidFill>
                  <a:srgbClr val="C00000"/>
                </a:solidFill>
              </a:rPr>
              <a:t>ngh</a:t>
            </a:r>
            <a:r>
              <a:rPr lang="vi-VN" sz="4800" dirty="0"/>
              <a:t>?</a:t>
            </a:r>
            <a:endParaRPr lang="en-US" sz="4800" dirty="0"/>
          </a:p>
        </p:txBody>
      </p:sp>
      <p:sp>
        <p:nvSpPr>
          <p:cNvPr id="10" name="Rounded Rectangle 9"/>
          <p:cNvSpPr/>
          <p:nvPr/>
        </p:nvSpPr>
        <p:spPr>
          <a:xfrm>
            <a:off x="0" y="2563318"/>
            <a:ext cx="12192000" cy="362761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4800" dirty="0">
                <a:solidFill>
                  <a:srgbClr val="002060"/>
                </a:solidFill>
              </a:rPr>
              <a:t>    </a:t>
            </a:r>
            <a:r>
              <a:rPr lang="vi-VN" sz="4400" dirty="0">
                <a:solidFill>
                  <a:srgbClr val="002060"/>
                </a:solidFill>
              </a:rPr>
              <a:t>Chúng tôi thích thú ......ắm những bức ảnh thầy giáo chụp chúng tôi.Trong ảnh, nhìn ai cũng vui và ngộ   ......ĩnh. Hôm ấy là .......ày tràn ......ập niềm vui.</a:t>
            </a:r>
            <a:endParaRPr lang="en-US" sz="4400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27793" y="2985751"/>
            <a:ext cx="11321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dirty="0">
                <a:solidFill>
                  <a:srgbClr val="C00000"/>
                </a:solidFill>
              </a:rPr>
              <a:t>ng</a:t>
            </a:r>
            <a:endParaRPr lang="en-US" sz="4800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01082" y="4312765"/>
            <a:ext cx="13570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dirty="0">
                <a:solidFill>
                  <a:srgbClr val="C00000"/>
                </a:solidFill>
              </a:rPr>
              <a:t>ngh</a:t>
            </a:r>
            <a:endParaRPr lang="en-US" sz="4800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2012" y="4993034"/>
            <a:ext cx="11321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dirty="0">
                <a:solidFill>
                  <a:srgbClr val="C00000"/>
                </a:solidFill>
              </a:rPr>
              <a:t>ng</a:t>
            </a:r>
            <a:endParaRPr lang="en-US" sz="4800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44424" y="4994273"/>
            <a:ext cx="11321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dirty="0">
                <a:solidFill>
                  <a:srgbClr val="C00000"/>
                </a:solidFill>
              </a:rPr>
              <a:t>ng</a:t>
            </a:r>
            <a:endParaRPr lang="en-US" sz="4800" dirty="0">
              <a:solidFill>
                <a:srgbClr val="C00000"/>
              </a:solidFill>
            </a:endParaRPr>
          </a:p>
        </p:txBody>
      </p:sp>
      <p:pic>
        <p:nvPicPr>
          <p:cNvPr id="15" name="Picture 14">
            <a:hlinkClick r:id="rId3" action="ppaction://hlinksldjump"/>
            <a:extLst>
              <a:ext uri="{FF2B5EF4-FFF2-40B4-BE49-F238E27FC236}">
                <a16:creationId xmlns:a16="http://schemas.microsoft.com/office/drawing/2014/main" id="{EAFE68AA-391F-4804-95EE-B9967007A0E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2171" y="5471886"/>
            <a:ext cx="1349829" cy="1386114"/>
          </a:xfrm>
          <a:prstGeom prst="rect">
            <a:avLst/>
          </a:prstGeom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  <p:bldP spid="11" grpId="0"/>
      <p:bldP spid="12" grpId="0"/>
      <p:bldP spid="13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3191fef786ac8002432b6e8c418df4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8898"/>
            <a:ext cx="12192000" cy="517910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79489" y="464695"/>
            <a:ext cx="106580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000" dirty="0"/>
              <a:t>3. Chọn vần: </a:t>
            </a:r>
            <a:r>
              <a:rPr lang="vi-VN" sz="6000" dirty="0">
                <a:solidFill>
                  <a:srgbClr val="C00000"/>
                </a:solidFill>
              </a:rPr>
              <a:t>ui</a:t>
            </a:r>
            <a:r>
              <a:rPr lang="vi-VN" sz="6000" dirty="0"/>
              <a:t> hay </a:t>
            </a:r>
            <a:r>
              <a:rPr lang="vi-VN" sz="6000" dirty="0">
                <a:solidFill>
                  <a:srgbClr val="C00000"/>
                </a:solidFill>
              </a:rPr>
              <a:t>uy</a:t>
            </a:r>
            <a:r>
              <a:rPr lang="vi-VN" sz="6000" dirty="0"/>
              <a:t>?</a:t>
            </a:r>
            <a:endParaRPr lang="en-US" sz="6000" dirty="0"/>
          </a:p>
        </p:txBody>
      </p:sp>
      <p:sp>
        <p:nvSpPr>
          <p:cNvPr id="5" name="TextBox 4"/>
          <p:cNvSpPr txBox="1"/>
          <p:nvPr/>
        </p:nvSpPr>
        <p:spPr>
          <a:xfrm>
            <a:off x="1858780" y="4347148"/>
            <a:ext cx="92489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>
                <a:solidFill>
                  <a:srgbClr val="002060"/>
                </a:solidFill>
              </a:rPr>
              <a:t>Chúng tôi hí h..... Làm những chiếc t..... bí mật để tặng cha mẹ. T..... bận rộn nhưng chúng tôi rất v...... </a:t>
            </a:r>
            <a:endParaRPr lang="en-US" sz="4000" dirty="0">
              <a:solidFill>
                <a:srgbClr val="00206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5400000" flipH="1" flipV="1">
            <a:off x="5636302" y="4422099"/>
            <a:ext cx="134912" cy="134911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 flipH="1" flipV="1">
            <a:off x="2370944" y="4994224"/>
            <a:ext cx="134912" cy="134911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329599" y="4347148"/>
            <a:ext cx="8913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>
                <a:solidFill>
                  <a:srgbClr val="C00000"/>
                </a:solidFill>
              </a:rPr>
              <a:t>ui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09212" y="4964242"/>
            <a:ext cx="8913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>
                <a:solidFill>
                  <a:srgbClr val="C00000"/>
                </a:solidFill>
              </a:rPr>
              <a:t>ui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139599" y="4919274"/>
            <a:ext cx="8913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>
                <a:solidFill>
                  <a:srgbClr val="C00000"/>
                </a:solidFill>
              </a:rPr>
              <a:t>uy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289501" y="5563849"/>
            <a:ext cx="8913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>
                <a:solidFill>
                  <a:srgbClr val="C00000"/>
                </a:solidFill>
              </a:rPr>
              <a:t>ui</a:t>
            </a:r>
            <a:endParaRPr lang="en-US" sz="4000" dirty="0">
              <a:solidFill>
                <a:srgbClr val="C00000"/>
              </a:solidFill>
            </a:endParaRPr>
          </a:p>
        </p:txBody>
      </p:sp>
      <p:pic>
        <p:nvPicPr>
          <p:cNvPr id="15" name="Picture 14">
            <a:hlinkClick r:id="rId3" action="ppaction://hlinksldjump"/>
            <a:extLst>
              <a:ext uri="{FF2B5EF4-FFF2-40B4-BE49-F238E27FC236}">
                <a16:creationId xmlns:a16="http://schemas.microsoft.com/office/drawing/2014/main" id="{B6E3A325-87D5-42D1-BD6A-C7BD99E4784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7029" y="5036457"/>
            <a:ext cx="1494971" cy="1821543"/>
          </a:xfrm>
          <a:prstGeom prst="rect">
            <a:avLst/>
          </a:prstGeom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2" grpId="0"/>
      <p:bldP spid="13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 (75).png"/>
          <p:cNvPicPr>
            <a:picLocks noChangeAspect="1"/>
          </p:cNvPicPr>
          <p:nvPr/>
        </p:nvPicPr>
        <p:blipFill rotWithShape="1">
          <a:blip r:embed="rId2"/>
          <a:srcRect l="20736" t="47527" r="25671" b="7834"/>
          <a:stretch/>
        </p:blipFill>
        <p:spPr>
          <a:xfrm>
            <a:off x="813816" y="885319"/>
            <a:ext cx="10418064" cy="53143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inh-nen-bai-giang-dien-tu-1.png"/>
          <p:cNvPicPr>
            <a:picLocks noChangeAspect="1"/>
          </p:cNvPicPr>
          <p:nvPr/>
        </p:nvPicPr>
        <p:blipFill>
          <a:blip r:embed="rId2"/>
          <a:srcRect l="3689" t="6721" r="4344" b="7300"/>
          <a:stretch>
            <a:fillRect/>
          </a:stretch>
        </p:blipFill>
        <p:spPr>
          <a:xfrm flipH="1">
            <a:off x="1" y="464695"/>
            <a:ext cx="12191999" cy="6393305"/>
          </a:xfrm>
          <a:prstGeom prst="rect">
            <a:avLst/>
          </a:prstGeom>
        </p:spPr>
      </p:pic>
      <p:pic>
        <p:nvPicPr>
          <p:cNvPr id="3" name="Picture 2" descr="image (75).png"/>
          <p:cNvPicPr>
            <a:picLocks noChangeAspect="1"/>
          </p:cNvPicPr>
          <p:nvPr/>
        </p:nvPicPr>
        <p:blipFill>
          <a:blip r:embed="rId3"/>
          <a:srcRect l="20736" t="46950" r="25671"/>
          <a:stretch>
            <a:fillRect/>
          </a:stretch>
        </p:blipFill>
        <p:spPr>
          <a:xfrm>
            <a:off x="4646951" y="3837482"/>
            <a:ext cx="6026046" cy="3020518"/>
          </a:xfrm>
          <a:prstGeom prst="rect">
            <a:avLst/>
          </a:prstGeom>
        </p:spPr>
      </p:pic>
      <p:pic>
        <p:nvPicPr>
          <p:cNvPr id="4" name="Picture 3" descr="image (75).png"/>
          <p:cNvPicPr>
            <a:picLocks noChangeAspect="1"/>
          </p:cNvPicPr>
          <p:nvPr/>
        </p:nvPicPr>
        <p:blipFill>
          <a:blip r:embed="rId3"/>
          <a:srcRect l="10131" t="5835" r="23694" b="54416"/>
          <a:stretch>
            <a:fillRect/>
          </a:stretch>
        </p:blipFill>
        <p:spPr>
          <a:xfrm>
            <a:off x="2443397" y="644576"/>
            <a:ext cx="9748603" cy="3327817"/>
          </a:xfrm>
          <a:prstGeom prst="rect">
            <a:avLst/>
          </a:prstGeom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227e9a11a9ee1c9f681549413f98f4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6249"/>
            <a:ext cx="12192000" cy="638175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57010" y="1259172"/>
            <a:ext cx="3702570" cy="221854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18544" y="3507697"/>
            <a:ext cx="74201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8000" b="1" dirty="0">
                <a:solidFill>
                  <a:srgbClr val="002060"/>
                </a:solidFill>
              </a:rPr>
              <a:t>Luyện viết vở</a:t>
            </a:r>
            <a:endParaRPr lang="en-US" sz="8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7725"/>
          <a:stretch/>
        </p:blipFill>
        <p:spPr>
          <a:xfrm>
            <a:off x="484444" y="407593"/>
            <a:ext cx="10762938" cy="645040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73180" y="689548"/>
            <a:ext cx="46619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latin typeface="HP001 4 hàng" pitchFamily="34" charset="0"/>
              </a:rPr>
              <a:t>Tập chép </a:t>
            </a:r>
            <a:endParaRPr lang="en-US" sz="2800" b="1" dirty="0">
              <a:latin typeface="HP001 4 hàng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43429" y="1291771"/>
            <a:ext cx="24674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HP001 4 hàng" pitchFamily="34" charset="0"/>
              </a:rPr>
              <a:t>Nghe - viết: </a:t>
            </a:r>
            <a:endParaRPr lang="en-US" sz="2800" b="1" dirty="0">
              <a:latin typeface="HP001 4 hàng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56208" y="1262862"/>
            <a:ext cx="46619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latin typeface="HP001 4 hàng" pitchFamily="34" charset="0"/>
              </a:rPr>
              <a:t>Cả nhà đi học</a:t>
            </a:r>
            <a:endParaRPr lang="en-US" sz="2800" b="1" dirty="0">
              <a:latin typeface="HP001 4 hàng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310743" y="1132114"/>
            <a:ext cx="1567543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606264" y="2380461"/>
            <a:ext cx="46619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latin typeface="HP001 4 hàng" pitchFamily="34" charset="0"/>
              </a:rPr>
              <a:t>Đưa con đến lớp mỗi ngày</a:t>
            </a:r>
            <a:endParaRPr lang="en-US" sz="2800" b="1" dirty="0">
              <a:latin typeface="HP001 4 hàng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92817" y="2974121"/>
            <a:ext cx="70892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latin typeface="HP001 4 hàng" pitchFamily="34" charset="0"/>
              </a:rPr>
              <a:t>Như con, mẹ cũng “thưa thầy”. “chào cô”</a:t>
            </a:r>
            <a:endParaRPr lang="en-US" sz="2800" b="1" dirty="0">
              <a:latin typeface="HP001 4 hàng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46610" y="3512577"/>
            <a:ext cx="46619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latin typeface="HP001 4 hàng" pitchFamily="34" charset="0"/>
              </a:rPr>
              <a:t>Chiều qua bố đón tình cờ</a:t>
            </a:r>
            <a:endParaRPr lang="en-US" sz="2800" b="1" dirty="0">
              <a:latin typeface="HP001 4 hàng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91865" y="4078633"/>
            <a:ext cx="69731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latin typeface="HP001 4 hàng" pitchFamily="34" charset="0"/>
              </a:rPr>
              <a:t>Con nghe bố cũng “chào cô”, “thưa thầy”</a:t>
            </a:r>
            <a:endParaRPr lang="en-US" sz="2800" b="1" dirty="0">
              <a:latin typeface="HP001 4 hàng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67097" y="4615185"/>
            <a:ext cx="54415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latin typeface="HP001 4 hàng" pitchFamily="34" charset="0"/>
              </a:rPr>
              <a:t>Cả nhà đi học vui tha</a:t>
            </a:r>
            <a:r>
              <a:rPr lang="vi-VN" sz="2800" b="1" dirty="0">
                <a:latin typeface="HP001 4 hàng"/>
              </a:rPr>
              <a:t>y</a:t>
            </a:r>
            <a:r>
              <a:rPr lang="vi-VN" sz="2800" b="1" dirty="0">
                <a:latin typeface="HP001 4 hàng" pitchFamily="34" charset="0"/>
              </a:rPr>
              <a:t>.</a:t>
            </a:r>
          </a:p>
          <a:p>
            <a:pPr algn="ctr"/>
            <a:endParaRPr lang="en-US" sz="2800" b="1" dirty="0">
              <a:latin typeface="HP001 4 hàng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25352" y="5225262"/>
            <a:ext cx="46619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latin typeface="HP001 4 hàng" pitchFamily="34" charset="0"/>
              </a:rPr>
              <a:t>Cao Xuân Sơn</a:t>
            </a:r>
            <a:endParaRPr lang="en-US" sz="2800" b="1" dirty="0">
              <a:latin typeface="HP001 4 hàng" pitchFamily="34" charset="0"/>
            </a:endParaRPr>
          </a:p>
        </p:txBody>
      </p:sp>
      <p:pic>
        <p:nvPicPr>
          <p:cNvPr id="16" name="Picture 15">
            <a:hlinkClick r:id="rId3" action="ppaction://hlinksldjump"/>
            <a:extLst>
              <a:ext uri="{FF2B5EF4-FFF2-40B4-BE49-F238E27FC236}">
                <a16:creationId xmlns:a16="http://schemas.microsoft.com/office/drawing/2014/main" id="{DC1CDF7F-3FC1-4C72-8DC3-44C8F3835F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278" y="5355771"/>
            <a:ext cx="1425722" cy="1502229"/>
          </a:xfrm>
          <a:prstGeom prst="rect">
            <a:avLst/>
          </a:prstGeom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0" grpId="0"/>
      <p:bldP spid="11" grpId="0"/>
      <p:bldP spid="12" grpId="0"/>
      <p:bldP spid="13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ecf2c48920913da911ba3ac41a367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459" y="449705"/>
            <a:ext cx="10508105" cy="64082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28822" y="3184265"/>
            <a:ext cx="561537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600" b="1" dirty="0">
                <a:solidFill>
                  <a:srgbClr val="FF0000"/>
                </a:solidFill>
              </a:rPr>
              <a:t>KHỞI ĐỘNG </a:t>
            </a:r>
            <a:endParaRPr lang="en-US" sz="6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 (71).png"/>
          <p:cNvPicPr>
            <a:picLocks noChangeAspect="1"/>
          </p:cNvPicPr>
          <p:nvPr/>
        </p:nvPicPr>
        <p:blipFill>
          <a:blip r:embed="rId3"/>
          <a:srcRect t="55082" r="-1835"/>
          <a:stretch>
            <a:fillRect/>
          </a:stretch>
        </p:blipFill>
        <p:spPr>
          <a:xfrm>
            <a:off x="0" y="794479"/>
            <a:ext cx="12191999" cy="606352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85950" y="304722"/>
            <a:ext cx="77866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000" b="1" dirty="0">
                <a:solidFill>
                  <a:srgbClr val="C00000"/>
                </a:solidFill>
                <a:latin typeface="+mj-lt"/>
                <a:cs typeface="Segoe UI Semibold" pitchFamily="34" charset="0"/>
              </a:rPr>
              <a:t>Quan sát</a:t>
            </a:r>
            <a:endParaRPr lang="en-US" sz="6000" b="1" dirty="0">
              <a:solidFill>
                <a:srgbClr val="C00000"/>
              </a:solidFill>
              <a:latin typeface="+mj-lt"/>
              <a:cs typeface="Segoe UI Semibold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 (71).png"/>
          <p:cNvPicPr>
            <a:picLocks noChangeAspect="1"/>
          </p:cNvPicPr>
          <p:nvPr/>
        </p:nvPicPr>
        <p:blipFill>
          <a:blip r:embed="rId3"/>
          <a:srcRect t="3743" r="-1049" b="7836"/>
          <a:stretch>
            <a:fillRect/>
          </a:stretch>
        </p:blipFill>
        <p:spPr>
          <a:xfrm>
            <a:off x="809469" y="884421"/>
            <a:ext cx="9653665" cy="5973579"/>
          </a:xfrm>
          <a:prstGeom prst="rect">
            <a:avLst/>
          </a:prstGeom>
        </p:spPr>
      </p:pic>
      <p:pic>
        <p:nvPicPr>
          <p:cNvPr id="6" name="Picture 5" descr="39495461-little-boy-reading-a-blue-book-a-little-cute-boy-reading-a-blue-book-w_0907202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31763" y="435249"/>
            <a:ext cx="1079293" cy="674024"/>
          </a:xfrm>
          <a:prstGeom prst="rect">
            <a:avLst/>
          </a:prstGeom>
        </p:spPr>
      </p:pic>
      <p:pic>
        <p:nvPicPr>
          <p:cNvPr id="7" name="Picture 6" descr="e73df00e42609066ea07b25743f3d609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53074" y="4482058"/>
            <a:ext cx="1638925" cy="2375941"/>
          </a:xfrm>
          <a:prstGeom prst="rect">
            <a:avLst/>
          </a:prstGeom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 (71).png"/>
          <p:cNvPicPr>
            <a:picLocks noChangeAspect="1"/>
          </p:cNvPicPr>
          <p:nvPr/>
        </p:nvPicPr>
        <p:blipFill>
          <a:blip r:embed="rId3"/>
          <a:srcRect t="3743" r="-2461" b="42339"/>
          <a:stretch>
            <a:fillRect/>
          </a:stretch>
        </p:blipFill>
        <p:spPr>
          <a:xfrm>
            <a:off x="1918741" y="884421"/>
            <a:ext cx="9788577" cy="5973579"/>
          </a:xfrm>
          <a:prstGeom prst="rect">
            <a:avLst/>
          </a:prstGeom>
        </p:spPr>
      </p:pic>
      <p:pic>
        <p:nvPicPr>
          <p:cNvPr id="6" name="Picture 5" descr="39495461-little-boy-reading-a-blue-book-a-little-cute-boy-reading-a-blue-book-w_0907202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36301" y="435249"/>
            <a:ext cx="1079293" cy="674024"/>
          </a:xfrm>
          <a:prstGeom prst="rect">
            <a:avLst/>
          </a:prstGeom>
        </p:spPr>
      </p:pic>
      <p:sp>
        <p:nvSpPr>
          <p:cNvPr id="8" name="Flowchart: Connector 7"/>
          <p:cNvSpPr/>
          <p:nvPr/>
        </p:nvSpPr>
        <p:spPr>
          <a:xfrm>
            <a:off x="3075483" y="1702449"/>
            <a:ext cx="318653" cy="249382"/>
          </a:xfrm>
          <a:prstGeom prst="flowChartConnecto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b="1" dirty="0">
                <a:latin typeface="Times New Roman" pitchFamily="18" charset="0"/>
                <a:cs typeface="Times New Roman" pitchFamily="18" charset="0"/>
              </a:rPr>
              <a:t>1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Flowchart: Connector 8"/>
          <p:cNvSpPr/>
          <p:nvPr/>
        </p:nvSpPr>
        <p:spPr>
          <a:xfrm>
            <a:off x="8981608" y="1612508"/>
            <a:ext cx="318653" cy="249382"/>
          </a:xfrm>
          <a:prstGeom prst="flowChartConnecto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b="1" dirty="0">
                <a:latin typeface="Times New Roman" pitchFamily="18" charset="0"/>
                <a:cs typeface="Times New Roman" pitchFamily="18" charset="0"/>
              </a:rPr>
              <a:t>2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Flowchart: Connector 9"/>
          <p:cNvSpPr/>
          <p:nvPr/>
        </p:nvSpPr>
        <p:spPr>
          <a:xfrm>
            <a:off x="3300336" y="2616849"/>
            <a:ext cx="318653" cy="249382"/>
          </a:xfrm>
          <a:prstGeom prst="flowChartConnecto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b="1" dirty="0">
                <a:latin typeface="Times New Roman" pitchFamily="18" charset="0"/>
                <a:cs typeface="Times New Roman" pitchFamily="18" charset="0"/>
              </a:rPr>
              <a:t>3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Flowchart: Connector 10"/>
          <p:cNvSpPr/>
          <p:nvPr/>
        </p:nvSpPr>
        <p:spPr>
          <a:xfrm>
            <a:off x="2670751" y="3051564"/>
            <a:ext cx="318653" cy="249382"/>
          </a:xfrm>
          <a:prstGeom prst="flowChartConnecto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b="1" dirty="0">
                <a:latin typeface="Times New Roman" pitchFamily="18" charset="0"/>
                <a:cs typeface="Times New Roman" pitchFamily="18" charset="0"/>
              </a:rPr>
              <a:t>4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Flowchart: Connector 11"/>
          <p:cNvSpPr/>
          <p:nvPr/>
        </p:nvSpPr>
        <p:spPr>
          <a:xfrm>
            <a:off x="2745700" y="3471288"/>
            <a:ext cx="318653" cy="249382"/>
          </a:xfrm>
          <a:prstGeom prst="flowChartConnecto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b="1" dirty="0">
                <a:latin typeface="Times New Roman" pitchFamily="18" charset="0"/>
                <a:cs typeface="Times New Roman" pitchFamily="18" charset="0"/>
              </a:rPr>
              <a:t>5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Flowchart: Connector 12"/>
          <p:cNvSpPr/>
          <p:nvPr/>
        </p:nvSpPr>
        <p:spPr>
          <a:xfrm>
            <a:off x="8636834" y="3456299"/>
            <a:ext cx="267323" cy="261262"/>
          </a:xfrm>
          <a:prstGeom prst="flowChartConnecto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b="1" dirty="0">
                <a:latin typeface="Times New Roman" pitchFamily="18" charset="0"/>
                <a:cs typeface="Times New Roman" pitchFamily="18" charset="0"/>
              </a:rPr>
              <a:t>6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Flowchart: Connector 13"/>
          <p:cNvSpPr/>
          <p:nvPr/>
        </p:nvSpPr>
        <p:spPr>
          <a:xfrm>
            <a:off x="3045503" y="4430660"/>
            <a:ext cx="318653" cy="249382"/>
          </a:xfrm>
          <a:prstGeom prst="flowChartConnecto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b="1" dirty="0">
                <a:latin typeface="Times New Roman" pitchFamily="18" charset="0"/>
                <a:cs typeface="Times New Roman" pitchFamily="18" charset="0"/>
              </a:rPr>
              <a:t>7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Flowchart: Connector 14"/>
          <p:cNvSpPr/>
          <p:nvPr/>
        </p:nvSpPr>
        <p:spPr>
          <a:xfrm>
            <a:off x="7107837" y="4340718"/>
            <a:ext cx="318653" cy="249382"/>
          </a:xfrm>
          <a:prstGeom prst="flowChartConnecto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b="1" dirty="0">
                <a:latin typeface="Times New Roman" pitchFamily="18" charset="0"/>
                <a:cs typeface="Times New Roman" pitchFamily="18" charset="0"/>
              </a:rPr>
              <a:t>8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Flowchart: Connector 15"/>
          <p:cNvSpPr/>
          <p:nvPr/>
        </p:nvSpPr>
        <p:spPr>
          <a:xfrm>
            <a:off x="4709412" y="4805413"/>
            <a:ext cx="318653" cy="249382"/>
          </a:xfrm>
          <a:prstGeom prst="flowChartConnecto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b="1" dirty="0">
                <a:latin typeface="Times New Roman" pitchFamily="18" charset="0"/>
                <a:cs typeface="Times New Roman" pitchFamily="18" charset="0"/>
              </a:rPr>
              <a:t>9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Flowchart: Connector 16"/>
          <p:cNvSpPr/>
          <p:nvPr/>
        </p:nvSpPr>
        <p:spPr>
          <a:xfrm>
            <a:off x="7227759" y="4775434"/>
            <a:ext cx="582116" cy="261262"/>
          </a:xfrm>
          <a:prstGeom prst="flowChartConnecto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b="1" dirty="0">
                <a:latin typeface="Times New Roman" pitchFamily="18" charset="0"/>
                <a:cs typeface="Times New Roman" pitchFamily="18" charset="0"/>
              </a:rPr>
              <a:t>10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Flowchart: Connector 17"/>
          <p:cNvSpPr/>
          <p:nvPr/>
        </p:nvSpPr>
        <p:spPr>
          <a:xfrm>
            <a:off x="2418414" y="5317578"/>
            <a:ext cx="582116" cy="261262"/>
          </a:xfrm>
          <a:prstGeom prst="flowChartConnecto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b="1" dirty="0">
                <a:latin typeface="Times New Roman" pitchFamily="18" charset="0"/>
                <a:cs typeface="Times New Roman" pitchFamily="18" charset="0"/>
              </a:rPr>
              <a:t>11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3408501" y="2173574"/>
            <a:ext cx="5585597" cy="3289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9254664" y="2188564"/>
            <a:ext cx="1148510" cy="291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048737" y="2626193"/>
            <a:ext cx="7249505" cy="1207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2878111" y="3043003"/>
            <a:ext cx="479686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3438481" y="3043003"/>
            <a:ext cx="6964693" cy="291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V="1">
            <a:off x="3033746" y="3477718"/>
            <a:ext cx="7264496" cy="291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3033746" y="3927423"/>
            <a:ext cx="5675539" cy="3289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8834940" y="3912433"/>
            <a:ext cx="1568234" cy="1790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V="1">
            <a:off x="3018756" y="4362138"/>
            <a:ext cx="5345755" cy="3289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V="1">
            <a:off x="3348539" y="4811843"/>
            <a:ext cx="3651867" cy="291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7305943" y="4799767"/>
            <a:ext cx="3037270" cy="2706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V="1">
            <a:off x="2928815" y="5246557"/>
            <a:ext cx="1868037" cy="291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4892527" y="5249473"/>
            <a:ext cx="2437663" cy="1207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V="1">
            <a:off x="3018756" y="5681272"/>
            <a:ext cx="7309467" cy="291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V="1">
            <a:off x="3003766" y="6145967"/>
            <a:ext cx="3651867" cy="291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7485825" y="5234482"/>
            <a:ext cx="2872378" cy="1207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32" descr="0a759f8138be06b43a447b00c8a6e392.jpg"/>
          <p:cNvPicPr>
            <a:picLocks noChangeAspect="1"/>
          </p:cNvPicPr>
          <p:nvPr/>
        </p:nvPicPr>
        <p:blipFill>
          <a:blip r:embed="rId5"/>
          <a:srcRect r="1839" b="7322"/>
          <a:stretch>
            <a:fillRect/>
          </a:stretch>
        </p:blipFill>
        <p:spPr>
          <a:xfrm flipH="1">
            <a:off x="-1" y="3627620"/>
            <a:ext cx="1888761" cy="3230380"/>
          </a:xfrm>
          <a:prstGeom prst="rect">
            <a:avLst/>
          </a:prstGeom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_cr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764498"/>
            <a:ext cx="12191999" cy="609350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62728" y="419725"/>
            <a:ext cx="5471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rgbClr val="C00000"/>
                </a:solidFill>
              </a:rPr>
              <a:t>Luyện đọc từ ngữ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10465" y="3013024"/>
            <a:ext cx="13641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schemeClr val="bg1"/>
                </a:solidFill>
              </a:rPr>
              <a:t>Tíu tít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39979" y="1351612"/>
            <a:ext cx="22610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schemeClr val="bg1"/>
                </a:solidFill>
              </a:rPr>
              <a:t>Cuối năm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65226" y="3495207"/>
            <a:ext cx="25158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chemeClr val="bg1"/>
                </a:solidFill>
              </a:rPr>
              <a:t>Ngộ nghĩnh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48071" y="3989882"/>
            <a:ext cx="13641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schemeClr val="bg1"/>
                </a:solidFill>
              </a:rPr>
              <a:t>Hí húi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95009" y="2056151"/>
            <a:ext cx="20811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schemeClr val="bg1"/>
                </a:solidFill>
              </a:rPr>
              <a:t>Chiếc túi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10196" y="4319665"/>
            <a:ext cx="23659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chemeClr val="bg1"/>
                </a:solidFill>
              </a:rPr>
              <a:t>Tạm biệt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20057" y="2805659"/>
            <a:ext cx="2066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chemeClr val="bg1"/>
                </a:solidFill>
              </a:rPr>
              <a:t>Đỏ hoe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25849" y="1486525"/>
            <a:ext cx="30579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schemeClr val="bg1"/>
                </a:solidFill>
              </a:rPr>
              <a:t>Òa lên nức nở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93435" y="2199381"/>
            <a:ext cx="38374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schemeClr val="bg1"/>
                </a:solidFill>
              </a:rPr>
              <a:t>Không thấy thiếu 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ình-nền-powerpoint-màu-trắng-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9685"/>
            <a:ext cx="12191999" cy="63783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48131" y="584616"/>
            <a:ext cx="75100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b="1" dirty="0">
                <a:solidFill>
                  <a:srgbClr val="002060"/>
                </a:solidFill>
              </a:rPr>
              <a:t>Luyện đọc câu</a:t>
            </a:r>
            <a:endParaRPr lang="en-US" sz="4400" b="1" dirty="0">
              <a:solidFill>
                <a:srgbClr val="00206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0" y="1573967"/>
            <a:ext cx="12192000" cy="160394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3600" dirty="0"/>
              <a:t>Thầy giáo treo lên tường những bức ảnh ngộ nghĩnh thầy chụp chúng tôi.</a:t>
            </a:r>
            <a:endParaRPr lang="en-US" sz="3600" dirty="0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5426441" y="2143591"/>
            <a:ext cx="449705" cy="89944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11624871" y="2076136"/>
            <a:ext cx="464695" cy="89943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0" y="3345305"/>
            <a:ext cx="12192000" cy="160394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3600" dirty="0"/>
              <a:t>Chúng tôi hứa viết thư cho thầy để thầy không thấy thiếu chúng tôi trong mấy tháng hè.</a:t>
            </a:r>
            <a:endParaRPr lang="en-US" sz="3600" dirty="0"/>
          </a:p>
        </p:txBody>
      </p:sp>
      <p:cxnSp>
        <p:nvCxnSpPr>
          <p:cNvPr id="17" name="Straight Connector 16"/>
          <p:cNvCxnSpPr/>
          <p:nvPr/>
        </p:nvCxnSpPr>
        <p:spPr>
          <a:xfrm rot="5400000">
            <a:off x="7057655" y="3877455"/>
            <a:ext cx="449705" cy="89944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3345306" y="4394615"/>
            <a:ext cx="449705" cy="89944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49990B0-1C3E-47FA-86AA-49546914AEB4}"/>
              </a:ext>
            </a:extLst>
          </p:cNvPr>
          <p:cNvCxnSpPr/>
          <p:nvPr/>
        </p:nvCxnSpPr>
        <p:spPr>
          <a:xfrm rot="5400000">
            <a:off x="4604806" y="2628220"/>
            <a:ext cx="449705" cy="89944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1C7FBBE-29EC-4518-9EB7-E81CB4984412}"/>
              </a:ext>
            </a:extLst>
          </p:cNvPr>
          <p:cNvCxnSpPr/>
          <p:nvPr/>
        </p:nvCxnSpPr>
        <p:spPr>
          <a:xfrm rot="5400000">
            <a:off x="4654994" y="2629307"/>
            <a:ext cx="449705" cy="89944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A17A019-3C82-43B5-A61C-4DA9649F48E2}"/>
              </a:ext>
            </a:extLst>
          </p:cNvPr>
          <p:cNvCxnSpPr/>
          <p:nvPr/>
        </p:nvCxnSpPr>
        <p:spPr>
          <a:xfrm rot="5400000">
            <a:off x="8104577" y="4394615"/>
            <a:ext cx="449705" cy="89944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69674E7-CE3F-4194-A3DB-9DF8096A5762}"/>
              </a:ext>
            </a:extLst>
          </p:cNvPr>
          <p:cNvCxnSpPr/>
          <p:nvPr/>
        </p:nvCxnSpPr>
        <p:spPr>
          <a:xfrm rot="5400000">
            <a:off x="8048199" y="4378539"/>
            <a:ext cx="449705" cy="89944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336" y="1373302"/>
            <a:ext cx="9617841" cy="547957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180114" y="603861"/>
            <a:ext cx="43542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b="1" dirty="0">
                <a:solidFill>
                  <a:srgbClr val="C00000"/>
                </a:solidFill>
              </a:rPr>
              <a:t>THƯ GIÃN</a:t>
            </a:r>
            <a:endParaRPr lang="en-US" sz="4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94971" y="1407885"/>
            <a:ext cx="94923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5400" b="1" dirty="0">
                <a:solidFill>
                  <a:srgbClr val="002060"/>
                </a:solidFill>
              </a:rPr>
              <a:t>TRÒ CHƠI: </a:t>
            </a:r>
            <a:r>
              <a:rPr lang="vi-VN" sz="5400" b="1" dirty="0">
                <a:solidFill>
                  <a:srgbClr val="C00000"/>
                </a:solidFill>
              </a:rPr>
              <a:t>CỨU RỪNG</a:t>
            </a:r>
            <a:r>
              <a:rPr lang="vi-VN" b="1" dirty="0">
                <a:solidFill>
                  <a:srgbClr val="C00000"/>
                </a:solidFill>
              </a:rPr>
              <a:t> 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8799" y="2331215"/>
            <a:ext cx="1136468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>
                <a:solidFill>
                  <a:srgbClr val="FF0000"/>
                </a:solidFill>
              </a:rPr>
              <a:t>Cách chơi : </a:t>
            </a:r>
            <a:r>
              <a:rPr lang="vi-VN" sz="2000" dirty="0"/>
              <a:t>Click vào số 1 ở slide 6 -&gt; hiện Slide 7 -&gt; Click vào xe chữa cháy ở góc màn hình -&gt; quay về slide 6 -&gt; click vào xe chứa cháy bên trên slide -&gt; Sẽ hiện ra xe chữa cháy chạy vào khu rừng -&gt; click vào số 2-&gt; hiện slide 8 -&gt; tiếp tục click chuột slide 8 -&gt; hiện ra slide 9 -&gt; click chuột vào  chú lính cứu hỏa -&gt; quay về slide 6 -&gt; click vào lính cứu hỏa bên trên màn hình các vòi nước sẽ hiện ra ở khu rừng . Thực hiện click chuột vào các số với các bước lần lượt tương tự như hương dẫn . Cuối trò chơi quay về slide 6 -&gt; click vào màn hình -&gt; hiện ra slide 13. </a:t>
            </a:r>
            <a:endParaRPr lang="en-US" sz="2000" dirty="0"/>
          </a:p>
        </p:txBody>
      </p:sp>
      <p:pic>
        <p:nvPicPr>
          <p:cNvPr id="6" name="Picture 5">
            <a:hlinkClick r:id="rId2" action="ppaction://hlinksldjump"/>
            <a:extLst>
              <a:ext uri="{FF2B5EF4-FFF2-40B4-BE49-F238E27FC236}">
                <a16:creationId xmlns:a16="http://schemas.microsoft.com/office/drawing/2014/main" id="{5815DB73-CAA5-43A4-9075-CDB5A785E9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3029" y="4209143"/>
            <a:ext cx="2838634" cy="264885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E62C158-A103-4316-B72D-1BDD0EE5CD2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89" t="28838" r="16621" b="39119"/>
          <a:stretch/>
        </p:blipFill>
        <p:spPr>
          <a:xfrm>
            <a:off x="4730138" y="0"/>
            <a:ext cx="3099317" cy="1378857"/>
          </a:xfrm>
          <a:prstGeom prst="rect">
            <a:avLst/>
          </a:prstGeom>
        </p:spPr>
      </p:pic>
      <p:pic>
        <p:nvPicPr>
          <p:cNvPr id="9" name="Picture 8">
            <a:hlinkClick r:id="rId2" action="ppaction://hlinksldjump"/>
            <a:extLst>
              <a:ext uri="{FF2B5EF4-FFF2-40B4-BE49-F238E27FC236}">
                <a16:creationId xmlns:a16="http://schemas.microsoft.com/office/drawing/2014/main" id="{B6E3A325-87D5-42D1-BD6A-C7BD99E4784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88114"/>
            <a:ext cx="1944913" cy="1778001"/>
          </a:xfrm>
          <a:prstGeom prst="rect">
            <a:avLst/>
          </a:prstGeom>
        </p:spPr>
      </p:pic>
    </p:spTree>
  </p:cSld>
  <p:clrMapOvr>
    <a:masterClrMapping/>
  </p:clrMapOvr>
  <p:transition>
    <p:strips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2080</TotalTime>
  <Words>486</Words>
  <Application>Microsoft Office PowerPoint</Application>
  <PresentationFormat>Widescreen</PresentationFormat>
  <Paragraphs>66</Paragraphs>
  <Slides>19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UTM Avo</vt:lpstr>
      <vt:lpstr>Times New Roman</vt:lpstr>
      <vt:lpstr>HP001 4 hàng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71</cp:revision>
  <dcterms:created xsi:type="dcterms:W3CDTF">2021-11-01T08:16:43Z</dcterms:created>
  <dcterms:modified xsi:type="dcterms:W3CDTF">2024-05-01T14:13:39Z</dcterms:modified>
</cp:coreProperties>
</file>