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440" r:id="rId2"/>
    <p:sldId id="413" r:id="rId3"/>
    <p:sldId id="438" r:id="rId4"/>
    <p:sldId id="425" r:id="rId5"/>
    <p:sldId id="417" r:id="rId6"/>
    <p:sldId id="416" r:id="rId7"/>
    <p:sldId id="414" r:id="rId8"/>
    <p:sldId id="426" r:id="rId9"/>
    <p:sldId id="434" r:id="rId10"/>
    <p:sldId id="429" r:id="rId11"/>
    <p:sldId id="430" r:id="rId12"/>
    <p:sldId id="431" r:id="rId13"/>
    <p:sldId id="428" r:id="rId14"/>
    <p:sldId id="432" r:id="rId15"/>
    <p:sldId id="437" r:id="rId16"/>
    <p:sldId id="433" r:id="rId17"/>
  </p:sldIdLst>
  <p:sldSz cx="12192000" cy="6858000"/>
  <p:notesSz cx="6858000" cy="9144000"/>
  <p:embeddedFontLst>
    <p:embeddedFont>
      <p:font typeface="HP001 4 hàng" panose="020B0603050302020204" pitchFamily="34" charset="0"/>
      <p:regular r:id="rId19"/>
      <p:bold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356C-4E29-4B51-8192-FB6AC9BA75D7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4840-FF1B-46C7-AC67-9D82010F6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3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7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25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slide" Target="slide9.xml"/><Relationship Id="rId7" Type="http://schemas.openxmlformats.org/officeDocument/2006/relationships/slide" Target="slide7.xml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073686" y="1555019"/>
            <a:ext cx="10541925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hiểu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 &amp; 12)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264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c-tap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1480"/>
            <a:ext cx="12191999" cy="6446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4921" y="2065079"/>
            <a:ext cx="6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chemeClr val="bg1"/>
                </a:solidFill>
                <a:latin typeface="UTM Avo" pitchFamily="18" charset="0"/>
                <a:cs typeface="Times New Roman" pitchFamily="18" charset="0"/>
              </a:rPr>
              <a:t>Tập chép</a:t>
            </a:r>
            <a:endParaRPr lang="en-US" sz="9600" b="1" dirty="0">
              <a:solidFill>
                <a:schemeClr val="bg1"/>
              </a:solidFill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5" name="Picture 4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497" y="1196687"/>
            <a:ext cx="1330037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24"/>
            <a:ext cx="12192000" cy="64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465" y="3454259"/>
            <a:ext cx="6420409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/>
              </a:rPr>
              <a:t>LUYỆN VIẾT VỞ</a:t>
            </a:r>
          </a:p>
        </p:txBody>
      </p:sp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43" y="1741714"/>
            <a:ext cx="8403771" cy="4601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086" y="551542"/>
            <a:ext cx="696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Tập chép: Bài </a:t>
            </a:r>
            <a:r>
              <a:rPr lang="vi-VN" sz="3200">
                <a:solidFill>
                  <a:srgbClr val="002060"/>
                </a:solidFill>
              </a:rPr>
              <a:t>thơ “</a:t>
            </a:r>
            <a:r>
              <a:rPr lang="en-US" sz="3200">
                <a:solidFill>
                  <a:srgbClr val="002060"/>
                </a:solidFill>
              </a:rPr>
              <a:t>G</a:t>
            </a:r>
            <a:r>
              <a:rPr lang="vi-VN" sz="3200">
                <a:solidFill>
                  <a:srgbClr val="002060"/>
                </a:solidFill>
              </a:rPr>
              <a:t>ửi </a:t>
            </a:r>
            <a:r>
              <a:rPr lang="vi-VN" sz="3200" dirty="0">
                <a:solidFill>
                  <a:srgbClr val="002060"/>
                </a:solidFill>
              </a:rPr>
              <a:t>lời chào lớp Một” (6 dòng đầu)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0" y="391885"/>
            <a:ext cx="12192000" cy="6466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857" y="667657"/>
            <a:ext cx="1886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Tập chép: 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6228" y="1248229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Gửi lời chào lớp Một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8114" y="2358572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Lớp Một ơi! Lớp Một!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8914" y="2931886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Đón em vào năm trước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913" y="3490396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Nay giờ phút chia tay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8916" y="4064001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Gửi lời chào tiến bước!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9885" y="5181601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Chào bảng đen, cửa sổ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4400" y="5762172"/>
            <a:ext cx="448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Chào chỗ ngồi thân quen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6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87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14"/>
            <a:ext cx="12192000" cy="6335486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2233386"/>
            <a:ext cx="11119104" cy="4269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5449" y="4109239"/>
            <a:ext cx="64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Học sinh thực hành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-655963"/>
            <a:ext cx="4407408" cy="327617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87).png"/>
          <p:cNvPicPr>
            <a:picLocks noChangeAspect="1"/>
          </p:cNvPicPr>
          <p:nvPr/>
        </p:nvPicPr>
        <p:blipFill>
          <a:blip r:embed="rId2"/>
          <a:srcRect t="16724"/>
          <a:stretch>
            <a:fillRect/>
          </a:stretch>
        </p:blipFill>
        <p:spPr>
          <a:xfrm>
            <a:off x="1074057" y="2148114"/>
            <a:ext cx="9274628" cy="4709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370" y="885371"/>
            <a:ext cx="1046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M: Con </a:t>
            </a:r>
            <a:r>
              <a:rPr lang="vi-VN" sz="2400"/>
              <a:t>chào thầy</a:t>
            </a:r>
            <a:r>
              <a:rPr lang="en-US" sz="2400"/>
              <a:t> </a:t>
            </a:r>
            <a:r>
              <a:rPr lang="vi-VN" sz="2400"/>
              <a:t>(</a:t>
            </a:r>
            <a:r>
              <a:rPr lang="vi-VN" sz="2400" dirty="0"/>
              <a:t>cô). Con cảm ơn thầy (cô) đã dạy dỗ, chăm sóc con trong năm học vừa qua. Con sẽ luôn nhớ </a:t>
            </a:r>
            <a:r>
              <a:rPr lang="vi-VN" sz="2400"/>
              <a:t>về thầy</a:t>
            </a:r>
            <a:r>
              <a:rPr lang="en-US" sz="2400"/>
              <a:t> </a:t>
            </a:r>
            <a:r>
              <a:rPr lang="vi-VN" sz="2400"/>
              <a:t>(</a:t>
            </a:r>
            <a:r>
              <a:rPr lang="vi-VN" sz="2400" dirty="0"/>
              <a:t>cô).</a:t>
            </a:r>
            <a:endParaRPr lang="en-US" sz="2400" dirty="0"/>
          </a:p>
        </p:txBody>
      </p:sp>
      <p:sp>
        <p:nvSpPr>
          <p:cNvPr id="5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6597" y="783771"/>
            <a:ext cx="613288" cy="6127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880438"/>
            <a:ext cx="7872984" cy="5812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253194">
            <a:off x="3288313" y="4066872"/>
            <a:ext cx="5615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</a:rPr>
              <a:t>KHỞI ĐỘNG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32ba1cdc2dd16b1ac35feb7337692d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657" y="624114"/>
            <a:ext cx="1756230" cy="1364343"/>
          </a:xfrm>
          <a:prstGeom prst="rect">
            <a:avLst/>
          </a:prstGeom>
        </p:spPr>
      </p:pic>
      <p:pic>
        <p:nvPicPr>
          <p:cNvPr id="12" name="Picture 11" descr="455c572d2549c1c8c3f7433d5fcb5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771" y="5225143"/>
            <a:ext cx="1756228" cy="1632856"/>
          </a:xfrm>
          <a:prstGeom prst="rect">
            <a:avLst/>
          </a:prstGeom>
        </p:spPr>
      </p:pic>
      <p:pic>
        <p:nvPicPr>
          <p:cNvPr id="13" name="Picture 12" descr="c227e9a11a9ee1c9f681549413f98f4e.jpg"/>
          <p:cNvPicPr>
            <a:picLocks noChangeAspect="1"/>
          </p:cNvPicPr>
          <p:nvPr/>
        </p:nvPicPr>
        <p:blipFill>
          <a:blip r:embed="rId5"/>
          <a:srcRect l="66443" t="51659" r="1687" b="-1551"/>
          <a:stretch>
            <a:fillRect/>
          </a:stretch>
        </p:blipFill>
        <p:spPr>
          <a:xfrm flipH="1">
            <a:off x="-3" y="4934857"/>
            <a:ext cx="1756232" cy="192314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8630" y="667656"/>
            <a:ext cx="576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TRÒ CHƠI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43" y="1288871"/>
            <a:ext cx="65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Giải cứu thành phố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4" y="2090057"/>
            <a:ext cx="11234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Bước 1: Trong các  vật gồm giấy vàng, lon lành ,lon bẹp, túi bóng đen, hộp giấy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8800" y="3142343"/>
            <a:ext cx="11234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Bước 2: Chọn vật để đến slide theo thứ tự bài tập túi bóng đen, giấy vàng, hộp giấy , lon bẹp , lon lành. Click mũi tên để quay lại slide 5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2514" y="4777916"/>
            <a:ext cx="1123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Bước 3: Kết thúc trò chơi click mặt trời để tạo âm thanh.</a:t>
            </a:r>
            <a:endParaRPr lang="en-US" sz="2800" dirty="0"/>
          </a:p>
        </p:txBody>
      </p:sp>
      <p:pic>
        <p:nvPicPr>
          <p:cNvPr id="10" name="Picture 9" descr="23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9003" y="5885289"/>
            <a:ext cx="1282253" cy="769511"/>
          </a:xfrm>
          <a:prstGeom prst="rect">
            <a:avLst/>
          </a:prstGeom>
        </p:spPr>
      </p:pic>
      <p:pic>
        <p:nvPicPr>
          <p:cNvPr id="11" name="Picture 10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6625" y="5551714"/>
            <a:ext cx="1119130" cy="914400"/>
          </a:xfrm>
          <a:prstGeom prst="rect">
            <a:avLst/>
          </a:prstGeom>
        </p:spPr>
      </p:pic>
      <p:pic>
        <p:nvPicPr>
          <p:cNvPr id="12" name="Picture 11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796" y="5537200"/>
            <a:ext cx="1119130" cy="914400"/>
          </a:xfrm>
          <a:prstGeom prst="rect">
            <a:avLst/>
          </a:prstGeom>
        </p:spPr>
      </p:pic>
      <p:pic>
        <p:nvPicPr>
          <p:cNvPr id="13" name="Picture 12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7197" y="5943600"/>
            <a:ext cx="1119130" cy="914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1" y="522514"/>
            <a:ext cx="576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TRÒ CHƠI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6a063486b351639d513c1c4acaf875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0115"/>
            <a:ext cx="12192000" cy="5217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43728"/>
            <a:ext cx="65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Giải cứu thành phố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357258" y="406400"/>
            <a:ext cx="4963886" cy="207554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Thành phố xinh đẹp đang ngập chìm trong biển rác, các em hãy giải cứu thành phố bằng cách trả lời đúng các câu hỏi sau nhé</a:t>
            </a:r>
            <a:r>
              <a:rPr lang="vi-VN" sz="20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Picture 9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3760" y="5944362"/>
            <a:ext cx="1099279" cy="913638"/>
          </a:xfrm>
          <a:prstGeom prst="rect">
            <a:avLst/>
          </a:prstGeom>
        </p:spPr>
      </p:pic>
      <p:pic>
        <p:nvPicPr>
          <p:cNvPr id="11" name="Picture 10" descr="234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1402" y="5330373"/>
            <a:ext cx="1282253" cy="769511"/>
          </a:xfrm>
          <a:prstGeom prst="rect">
            <a:avLst/>
          </a:prstGeom>
        </p:spPr>
      </p:pic>
      <p:pic>
        <p:nvPicPr>
          <p:cNvPr id="12" name="Picture 11" descr="25.png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58485" y="4597400"/>
            <a:ext cx="1136913" cy="109552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063486b351639d513c1c4acaf87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914"/>
            <a:ext cx="12192000" cy="6437086"/>
          </a:xfrm>
          <a:prstGeom prst="rect">
            <a:avLst/>
          </a:prstGeom>
        </p:spPr>
      </p:pic>
      <p:pic>
        <p:nvPicPr>
          <p:cNvPr id="3" name="Picture 2" descr="8b563b34ad8f7b1b8fb033b87599d68c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8911" y="5334000"/>
            <a:ext cx="1119130" cy="914400"/>
          </a:xfrm>
          <a:prstGeom prst="rect">
            <a:avLst/>
          </a:prstGeom>
        </p:spPr>
      </p:pic>
      <p:pic>
        <p:nvPicPr>
          <p:cNvPr id="4" name="Picture 3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10789" y="5715000"/>
            <a:ext cx="1099279" cy="913638"/>
          </a:xfrm>
          <a:prstGeom prst="rect">
            <a:avLst/>
          </a:prstGeom>
        </p:spPr>
      </p:pic>
      <p:pic>
        <p:nvPicPr>
          <p:cNvPr id="5" name="Picture 4" descr="23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0946" y="5519058"/>
            <a:ext cx="1282253" cy="769511"/>
          </a:xfrm>
          <a:prstGeom prst="rect">
            <a:avLst/>
          </a:prstGeom>
        </p:spPr>
      </p:pic>
      <p:pic>
        <p:nvPicPr>
          <p:cNvPr id="6" name="Picture 5" descr="2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58485" y="4191000"/>
            <a:ext cx="1136913" cy="1095528"/>
          </a:xfrm>
          <a:prstGeom prst="rect">
            <a:avLst/>
          </a:prstGeom>
        </p:spPr>
      </p:pic>
      <p:pic>
        <p:nvPicPr>
          <p:cNvPr id="7" name="Picture 6" descr="134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1893" y="4572000"/>
            <a:ext cx="631270" cy="704574"/>
          </a:xfrm>
          <a:prstGeom prst="rect">
            <a:avLst/>
          </a:prstGeom>
        </p:spPr>
      </p:pic>
      <p:pic>
        <p:nvPicPr>
          <p:cNvPr id="9" name="Picture 8" descr="343ff72a27b8da4a6e8fbce64376ad85.gif">
            <a:hlinkClick r:id="" action="ppaction://noaction">
              <a:snd r:embed="rId13" name="applause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77372"/>
            <a:ext cx="1682238" cy="174672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91fef786ac8002432b6e8c418df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1314"/>
            <a:ext cx="12192000" cy="4506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257" y="537028"/>
            <a:ext cx="1026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Đọc thầm bài Vẽ ngựa trang 157 và trả lời câu hỏi: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91544" y="1465942"/>
            <a:ext cx="632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Cậu bé nói với chị điều gì 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9029" y="4673599"/>
            <a:ext cx="801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Cậu bé nói với </a:t>
            </a:r>
            <a:r>
              <a:rPr lang="vi-VN" sz="3600">
                <a:solidFill>
                  <a:srgbClr val="002060"/>
                </a:solidFill>
              </a:rPr>
              <a:t>chị rằng:</a:t>
            </a:r>
            <a:r>
              <a:rPr lang="en-US" sz="3600">
                <a:solidFill>
                  <a:srgbClr val="002060"/>
                </a:solidFill>
              </a:rPr>
              <a:t> </a:t>
            </a:r>
            <a:r>
              <a:rPr lang="vi-VN" sz="3600">
                <a:solidFill>
                  <a:srgbClr val="002060"/>
                </a:solidFill>
              </a:rPr>
              <a:t>”Bà </a:t>
            </a:r>
            <a:r>
              <a:rPr lang="vi-VN" sz="3600" dirty="0">
                <a:solidFill>
                  <a:srgbClr val="002060"/>
                </a:solidFill>
              </a:rPr>
              <a:t>chưa nhìn thấy con ngựa bao giờ đâu”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bai-giang-dien-tu-1.png"/>
          <p:cNvPicPr>
            <a:picLocks noChangeAspect="1"/>
          </p:cNvPicPr>
          <p:nvPr/>
        </p:nvPicPr>
        <p:blipFill>
          <a:blip r:embed="rId2"/>
          <a:srcRect l="6190" t="6720" r="6905" b="9047"/>
          <a:stretch>
            <a:fillRect/>
          </a:stretch>
        </p:blipFill>
        <p:spPr>
          <a:xfrm flipH="1">
            <a:off x="0" y="478972"/>
            <a:ext cx="12192000" cy="6379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199" y="580571"/>
            <a:ext cx="879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Đọc thầm bài Vẽ ngựa trang 157 và trả lời câu hỏi:</a:t>
            </a:r>
            <a:endParaRPr lang="en-US" sz="3200" dirty="0"/>
          </a:p>
        </p:txBody>
      </p:sp>
      <p:sp>
        <p:nvSpPr>
          <p:cNvPr id="4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30286" y="1524000"/>
            <a:ext cx="7053943" cy="185782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Vì sao cậu bé nói với chị rằng bà chưa nhìn thấy ngựa bao giờ 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9314" y="4122057"/>
            <a:ext cx="8839200" cy="17997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C00000"/>
                </a:solidFill>
              </a:rPr>
              <a:t>Vì cậu bé vẽ tranh con </a:t>
            </a:r>
            <a:r>
              <a:rPr lang="vi-VN" sz="3200">
                <a:solidFill>
                  <a:srgbClr val="C00000"/>
                </a:solidFill>
              </a:rPr>
              <a:t>ngựa cho </a:t>
            </a:r>
            <a:r>
              <a:rPr lang="vi-VN" sz="3200" dirty="0">
                <a:solidFill>
                  <a:srgbClr val="C00000"/>
                </a:solidFill>
              </a:rPr>
              <a:t>bà xem nhưng bà không nhận ra tranh cậu bé vẽ là </a:t>
            </a:r>
            <a:r>
              <a:rPr lang="vi-VN" sz="3200">
                <a:solidFill>
                  <a:srgbClr val="C00000"/>
                </a:solidFill>
              </a:rPr>
              <a:t>con ngựa</a:t>
            </a:r>
            <a:r>
              <a:rPr lang="en-US" sz="320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f8cb69f75c1861eae3b65bf33e6d69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757"/>
            <a:ext cx="12192000" cy="6408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366" y="1576018"/>
            <a:ext cx="902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Điền vào ô trống:</a:t>
            </a:r>
            <a:r>
              <a:rPr lang="vi-VN" sz="3600" dirty="0">
                <a:solidFill>
                  <a:srgbClr val="C00000"/>
                </a:solidFill>
              </a:rPr>
              <a:t> c </a:t>
            </a:r>
            <a:r>
              <a:rPr lang="vi-VN" sz="3600" dirty="0"/>
              <a:t>hoặc</a:t>
            </a:r>
            <a:r>
              <a:rPr lang="vi-VN" sz="3600" dirty="0">
                <a:solidFill>
                  <a:srgbClr val="C00000"/>
                </a:solidFill>
              </a:rPr>
              <a:t> k, g </a:t>
            </a:r>
            <a:r>
              <a:rPr lang="vi-VN" sz="3600" dirty="0"/>
              <a:t>hoặc </a:t>
            </a:r>
            <a:r>
              <a:rPr lang="vi-VN" sz="3600" dirty="0">
                <a:solidFill>
                  <a:srgbClr val="C00000"/>
                </a:solidFill>
              </a:rPr>
              <a:t>gh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662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   Bạn nhỏ......ửi lời chào bảng đen,......ửa sổ, chào chỗ ngồi thân quen. Bạn chào..... ô giáo     ......ính mến. Xa cô, các bạn luôn.......i nhớ lời cô dạy.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838995" y="3718854"/>
            <a:ext cx="562574" cy="6095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g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81730" y="3742550"/>
            <a:ext cx="542252" cy="537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80873" y="4377223"/>
            <a:ext cx="604376" cy="5152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124" y="4963899"/>
            <a:ext cx="588844" cy="587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k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22495" y="4933407"/>
            <a:ext cx="841827" cy="5805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gh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-nhac-cho-be-2-1024x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3372"/>
            <a:ext cx="12192000" cy="546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3144" y="580571"/>
            <a:ext cx="573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002060"/>
                </a:solidFill>
              </a:rPr>
              <a:t>Thư giãn 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397</Words>
  <Application>Microsoft Office PowerPoint</Application>
  <PresentationFormat>Widescreen</PresentationFormat>
  <Paragraphs>42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HP001 4 hàng</vt:lpstr>
      <vt:lpstr>Calibri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91</cp:revision>
  <dcterms:created xsi:type="dcterms:W3CDTF">2021-11-01T08:16:43Z</dcterms:created>
  <dcterms:modified xsi:type="dcterms:W3CDTF">2024-05-01T14:06:58Z</dcterms:modified>
</cp:coreProperties>
</file>