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554" r:id="rId2"/>
    <p:sldId id="531" r:id="rId3"/>
    <p:sldId id="532" r:id="rId4"/>
    <p:sldId id="533" r:id="rId5"/>
    <p:sldId id="535" r:id="rId6"/>
    <p:sldId id="536" r:id="rId7"/>
    <p:sldId id="537" r:id="rId8"/>
    <p:sldId id="538" r:id="rId9"/>
    <p:sldId id="539" r:id="rId10"/>
    <p:sldId id="542" r:id="rId11"/>
    <p:sldId id="540" r:id="rId12"/>
    <p:sldId id="553" r:id="rId13"/>
    <p:sldId id="534" r:id="rId14"/>
    <p:sldId id="543" r:id="rId15"/>
    <p:sldId id="547" r:id="rId16"/>
    <p:sldId id="544" r:id="rId17"/>
    <p:sldId id="545" r:id="rId18"/>
    <p:sldId id="546" r:id="rId19"/>
    <p:sldId id="548" r:id="rId20"/>
    <p:sldId id="555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UTM Avo" panose="02040603050506020204" pitchFamily="18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85E16"/>
    <a:srgbClr val="A0692E"/>
    <a:srgbClr val="764F22"/>
    <a:srgbClr val="FF8119"/>
    <a:srgbClr val="FF7707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29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1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>
                <a:latin typeface="UTM Avo" panose="020406030505060202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6D93598-705C-4CD5-9A85-1B3257EE7D2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02B04C-27CD-4F6D-9E21-973605F1E2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2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75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0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UTM Avo" panose="02040603050506020204" pitchFamily="18" charset="0"/>
              </a:defRPr>
            </a:lvl1pPr>
          </a:lstStyle>
          <a:p>
            <a:fld id="{FE1C8935-5503-46B3-AA64-FDD06962785D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UTM Avo" panose="02040603050506020204" pitchFamily="18" charset="0"/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media" Target="../media/media2.mp3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png"/><Relationship Id="rId4" Type="http://schemas.openxmlformats.org/officeDocument/2006/relationships/audio" Target="../media/media2.mp3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12" Type="http://schemas.openxmlformats.org/officeDocument/2006/relationships/image" Target="../media/image29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0.png"/><Relationship Id="rId11" Type="http://schemas.openxmlformats.org/officeDocument/2006/relationships/image" Target="../media/image33.png"/><Relationship Id="rId5" Type="http://schemas.microsoft.com/office/2007/relationships/hdphoto" Target="../media/hdphoto1.wdp"/><Relationship Id="rId10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audio" Target="../media/audio1.wav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media" Target="../media/media2.mp3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png"/><Relationship Id="rId4" Type="http://schemas.openxmlformats.org/officeDocument/2006/relationships/audio" Target="../media/media2.mp3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media" Target="../media/media2.mp3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png"/><Relationship Id="rId4" Type="http://schemas.openxmlformats.org/officeDocument/2006/relationships/audio" Target="../media/media2.mp3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media" Target="../media/media2.mp3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png"/><Relationship Id="rId4" Type="http://schemas.openxmlformats.org/officeDocument/2006/relationships/audio" Target="../media/media2.mp3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82296" y="1845536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SG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35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76: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86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9260"/>
            <a:ext cx="12192000" cy="642175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770639" y="3009107"/>
            <a:ext cx="5105398" cy="1790698"/>
            <a:chOff x="6770639" y="3009107"/>
            <a:chExt cx="5105398" cy="1790698"/>
          </a:xfrm>
        </p:grpSpPr>
        <p:grpSp>
          <p:nvGrpSpPr>
            <p:cNvPr id="45" name="Group 44"/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/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49" name="Rectangle: Rounded Corners 48"/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125" name="Rectangle: Rounded Corners 124"/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 dirty="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6</a:t>
              </a:r>
              <a:r>
                <a:rPr lang="en-US" altLang="en-US" sz="4800" dirty="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7</a:t>
              </a:r>
              <a:endParaRPr lang="vi-VN" altLang="en-US" sz="48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19501" y="4890712"/>
            <a:ext cx="5105398" cy="1790698"/>
            <a:chOff x="838201" y="4933892"/>
            <a:chExt cx="5105398" cy="1790698"/>
          </a:xfrm>
        </p:grpSpPr>
        <p:grpSp>
          <p:nvGrpSpPr>
            <p:cNvPr id="39" name="Group 38"/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/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43" name="Rectangle: Rounded Corners 42"/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124" name="Rectangle: Rounded Corners 123"/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76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38201" y="3009107"/>
            <a:ext cx="5105398" cy="1790698"/>
            <a:chOff x="838201" y="3009107"/>
            <a:chExt cx="5105398" cy="1790698"/>
          </a:xfrm>
        </p:grpSpPr>
        <p:grpSp>
          <p:nvGrpSpPr>
            <p:cNvPr id="36" name="Group 35"/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/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4" name="Rectangle: Rounded Corners 3"/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12" name="Rectangle: Rounded Corners 11"/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46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57993" y="262620"/>
            <a:ext cx="9961727" cy="2554445"/>
            <a:chOff x="2057993" y="79740"/>
            <a:chExt cx="9961727" cy="255444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57993" y="79740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/>
            <p:cNvSpPr/>
            <p:nvPr/>
          </p:nvSpPr>
          <p:spPr>
            <a:xfrm>
              <a:off x="2180800" y="580941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77 - 10  </a:t>
              </a:r>
            </a:p>
            <a:p>
              <a:pPr algn="ctr"/>
              <a:endPara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pic>
        <p:nvPicPr>
          <p:cNvPr id="2" name="ChuongCam - 9Slide.v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269287"/>
            <a:ext cx="1322947" cy="1219306"/>
          </a:xfrm>
          <a:prstGeom prst="rect">
            <a:avLst/>
          </a:prstGeom>
        </p:spPr>
      </p:pic>
      <p:pic>
        <p:nvPicPr>
          <p:cNvPr id="116" name="ChuongLa - 9Slide.v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1915" y="5176461"/>
            <a:ext cx="1322947" cy="1219306"/>
          </a:xfrm>
          <a:prstGeom prst="rect">
            <a:avLst/>
          </a:prstGeom>
        </p:spPr>
      </p:pic>
      <p:pic>
        <p:nvPicPr>
          <p:cNvPr id="119" name="ChuongXanh - 9Slide.v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269287"/>
            <a:ext cx="1322947" cy="12193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-4113608" y="152464"/>
            <a:ext cx="4046704" cy="2332308"/>
            <a:chOff x="-4113608" y="152464"/>
            <a:chExt cx="4046704" cy="233230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4113608" y="152464"/>
              <a:ext cx="1959439" cy="2332308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/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Yeahhh,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Đúng rồi!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Mình thích màu này!</a:t>
              </a:r>
              <a:endPara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pic>
        <p:nvPicPr>
          <p:cNvPr id="41" name="nhact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pic>
        <p:nvPicPr>
          <p:cNvPr id="50" name="ChuongCam - 9Slide.v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2135" y="7594600"/>
            <a:ext cx="330835" cy="3048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5471825" y="561546"/>
            <a:ext cx="1803502" cy="1303059"/>
            <a:chOff x="-6876147" y="4553235"/>
            <a:chExt cx="6547671" cy="473090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6876147" y="4553235"/>
              <a:ext cx="6547671" cy="47309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-6013130" y="5075960"/>
              <a:ext cx="5220316" cy="29052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Huhu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,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chưa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chính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xác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rồi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!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Bạn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chọn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lại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nha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.</a:t>
              </a:r>
            </a:p>
          </p:txBody>
        </p:sp>
      </p:grpSp>
      <p:pic>
        <p:nvPicPr>
          <p:cNvPr id="34" name="sai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50896" y="3878940"/>
            <a:ext cx="406400" cy="406400"/>
          </a:xfrm>
          <a:prstGeom prst="rect">
            <a:avLst/>
          </a:prstGeom>
        </p:spPr>
      </p:pic>
      <p:pic>
        <p:nvPicPr>
          <p:cNvPr id="35" name="sai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54096" y="4833258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7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8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5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6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386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764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 p14:bounceEnd="65000">
                                          <p:cBhvr>
                                            <p:cTn id="53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2" dur="386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602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402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  <p:audio>
                  <p:cMediaNode vol="80000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4"/>
                    </p:tgtEl>
                  </p:cMediaNode>
                </p:audio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5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386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764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>
                                          <p:cBhvr>
                                            <p:cTn id="53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2" dur="386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602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402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  <p:audio>
                  <p:cMediaNode vol="80000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4"/>
                    </p:tgtEl>
                  </p:cMediaNode>
                </p:audio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5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130" y="420414"/>
            <a:ext cx="12216130" cy="643758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653710" y="209025"/>
            <a:ext cx="4345196" cy="1920556"/>
            <a:chOff x="1034003" y="260315"/>
            <a:chExt cx="4656152" cy="2057997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4003" y="583667"/>
              <a:ext cx="4656152" cy="1734645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1615" y="260315"/>
              <a:ext cx="1486839" cy="712987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37586" y="282051"/>
              <a:ext cx="1493199" cy="694316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01381" y="757566"/>
              <a:ext cx="4321396" cy="138684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765" y="229309"/>
            <a:ext cx="5383235" cy="623674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077790" y="2862904"/>
            <a:ext cx="6281207" cy="3731031"/>
            <a:chOff x="5077790" y="2862904"/>
            <a:chExt cx="6281207" cy="373103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62600" y="2862904"/>
              <a:ext cx="5170488" cy="373103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077790" y="3805222"/>
              <a:ext cx="6281207" cy="2031325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400">
                  <a:solidFill>
                    <a:srgbClr val="0070C0"/>
                  </a:solidFill>
                  <a:latin typeface="UTM Avo" panose="02040603050506020204" pitchFamily="18" charset="0"/>
                </a:rPr>
                <a:t>Cảm ơn các bạn</a:t>
              </a:r>
            </a:p>
            <a:p>
              <a:pPr algn="ctr"/>
              <a:r>
                <a:rPr lang="en-US" sz="4400">
                  <a:solidFill>
                    <a:srgbClr val="0070C0"/>
                  </a:solidFill>
                  <a:latin typeface="UTM Avo" panose="02040603050506020204" pitchFamily="18" charset="0"/>
                </a:rPr>
                <a:t>đã chọn vòng cổ</a:t>
              </a:r>
            </a:p>
            <a:p>
              <a:pPr algn="ctr"/>
              <a:r>
                <a:rPr lang="en-US" sz="4400">
                  <a:solidFill>
                    <a:srgbClr val="0070C0"/>
                  </a:solidFill>
                  <a:latin typeface="UTM Avo" panose="02040603050506020204" pitchFamily="18" charset="0"/>
                </a:rPr>
                <a:t>cho tớ!</a:t>
              </a:r>
            </a:p>
          </p:txBody>
        </p:sp>
      </p:grpSp>
      <p:pic>
        <p:nvPicPr>
          <p:cNvPr id="3" name="dung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06365" y="-569033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9047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9047"/>
                                </p:stCondLst>
                                <p:childTnLst>
                                  <p:par>
                                    <p:cTn id="1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audio>
                  <p:cMediaNode vol="80000">
                    <p:cTn id="2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9047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9047"/>
                                </p:stCondLst>
                                <p:childTnLst>
                                  <p:par>
                                    <p:cTn id="1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audio>
                  <p:cMediaNode vol="80000">
                    <p:cTn id="2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" y="422275"/>
            <a:ext cx="12192000" cy="651383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037812" y="1101354"/>
            <a:ext cx="3061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2.a</a:t>
            </a:r>
            <a:r>
              <a:rPr lang="en-US" altLang="en-US" sz="40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  <a:r>
              <a:rPr lang="vi-VN" altLang="en-US" sz="40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 Tính </a:t>
            </a:r>
          </a:p>
        </p:txBody>
      </p:sp>
      <p:pic>
        <p:nvPicPr>
          <p:cNvPr id="3" name="PA_Graphic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22985" y="2630805"/>
            <a:ext cx="5306695" cy="26422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350135" y="3500755"/>
            <a:ext cx="27571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12 + 4 = 16</a:t>
            </a:r>
          </a:p>
          <a:p>
            <a:r>
              <a:rPr lang="vi-VN" altLang="en-US" sz="36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56 +10 = 66 </a:t>
            </a:r>
          </a:p>
        </p:txBody>
      </p:sp>
      <p:pic>
        <p:nvPicPr>
          <p:cNvPr id="6" name="PA_Graphic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97905" y="1600200"/>
            <a:ext cx="5306695" cy="287909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7639050" y="2480310"/>
            <a:ext cx="2995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38 - 3 = 35</a:t>
            </a:r>
          </a:p>
          <a:p>
            <a:r>
              <a:rPr lang="vi-VN" alt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77 </a:t>
            </a:r>
            <a:r>
              <a:rPr lang="en-SG" alt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-</a:t>
            </a:r>
            <a:r>
              <a:rPr lang="vi-VN" alt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 10</a:t>
            </a:r>
            <a:r>
              <a:rPr lang="en-SG" alt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alt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= 67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784"/>
            <a:ext cx="12192000" cy="6482080"/>
          </a:xfrm>
          <a:prstGeom prst="rect">
            <a:avLst/>
          </a:prstGeom>
        </p:spPr>
      </p:pic>
      <p:sp>
        <p:nvSpPr>
          <p:cNvPr id="4" name="Title 1"/>
          <p:cNvSpPr txBox="1"/>
          <p:nvPr/>
        </p:nvSpPr>
        <p:spPr>
          <a:xfrm>
            <a:off x="806101" y="1141857"/>
            <a:ext cx="5358581" cy="834857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loud 2"/>
          <p:cNvSpPr/>
          <p:nvPr/>
        </p:nvSpPr>
        <p:spPr>
          <a:xfrm>
            <a:off x="2123153" y="2634083"/>
            <a:ext cx="2998839" cy="21237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UTM Avo" panose="02040603050506020204" pitchFamily="18" charset="0"/>
                <a:cs typeface="Times New Roman" panose="02020603050405020304" pitchFamily="18" charset="0"/>
              </a:rPr>
              <a:t>25 + 31</a:t>
            </a:r>
          </a:p>
          <a:p>
            <a:pPr algn="ctr"/>
            <a:r>
              <a:rPr lang="en-US" sz="4000" dirty="0">
                <a:latin typeface="UTM Avo" panose="02040603050506020204" pitchFamily="18" charset="0"/>
                <a:cs typeface="Times New Roman" panose="02020603050405020304" pitchFamily="18" charset="0"/>
              </a:rPr>
              <a:t>64 + 15</a:t>
            </a:r>
          </a:p>
        </p:txBody>
      </p:sp>
      <p:sp>
        <p:nvSpPr>
          <p:cNvPr id="11" name="Cloud 10"/>
          <p:cNvSpPr/>
          <p:nvPr/>
        </p:nvSpPr>
        <p:spPr>
          <a:xfrm>
            <a:off x="6446991" y="2461998"/>
            <a:ext cx="2998839" cy="21237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UTM Avo" panose="02040603050506020204" pitchFamily="18" charset="0"/>
                <a:cs typeface="Times New Roman" panose="02020603050405020304" pitchFamily="18" charset="0"/>
              </a:rPr>
              <a:t>83 – 12 </a:t>
            </a:r>
          </a:p>
          <a:p>
            <a:pPr algn="ctr"/>
            <a:r>
              <a:rPr lang="en-US" sz="4000" dirty="0">
                <a:latin typeface="UTM Avo" panose="02040603050506020204" pitchFamily="18" charset="0"/>
                <a:cs typeface="Times New Roman" panose="02020603050405020304" pitchFamily="18" charset="0"/>
              </a:rPr>
              <a:t>36 – 12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797"/>
            <a:ext cx="12192000" cy="6503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6761" y="1498377"/>
            <a:ext cx="1474839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25</a:t>
            </a:r>
          </a:p>
          <a:p>
            <a:endParaRPr lang="en-US" sz="44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31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360787" y="3573084"/>
            <a:ext cx="1268361" cy="19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64141" y="2149779"/>
            <a:ext cx="4326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6761" y="3730180"/>
            <a:ext cx="122903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04220" y="1503448"/>
            <a:ext cx="1474839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64</a:t>
            </a:r>
          </a:p>
          <a:p>
            <a:endParaRPr lang="en-US" sz="44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11679" y="1498478"/>
            <a:ext cx="1474839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83</a:t>
            </a:r>
          </a:p>
          <a:p>
            <a:endParaRPr lang="en-US" sz="44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19138" y="1498478"/>
            <a:ext cx="1474839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36</a:t>
            </a:r>
          </a:p>
          <a:p>
            <a:endParaRPr lang="en-US" sz="44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307574" y="3562990"/>
            <a:ext cx="1268361" cy="19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08439" y="3552917"/>
            <a:ext cx="1268361" cy="19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186400" y="3533253"/>
            <a:ext cx="1268361" cy="19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04220" y="3730180"/>
            <a:ext cx="122903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79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74840" y="2200939"/>
            <a:ext cx="4326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67548" y="2144808"/>
            <a:ext cx="4326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86518" y="2100367"/>
            <a:ext cx="4326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34582" y="3730180"/>
            <a:ext cx="122903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71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19138" y="3730180"/>
            <a:ext cx="122903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7" grpId="0"/>
      <p:bldP spid="18" grpId="0"/>
      <p:bldP spid="19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070"/>
            <a:ext cx="12192000" cy="65036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8955" t="28614" r="9055" b="23251"/>
          <a:stretch>
            <a:fillRect/>
          </a:stretch>
        </p:blipFill>
        <p:spPr>
          <a:xfrm>
            <a:off x="1008380" y="1170305"/>
            <a:ext cx="10229215" cy="3870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070"/>
            <a:ext cx="12192000" cy="6503670"/>
          </a:xfrm>
          <a:prstGeom prst="rect">
            <a:avLst/>
          </a:prstGeom>
        </p:spPr>
      </p:pic>
      <p:sp>
        <p:nvSpPr>
          <p:cNvPr id="4" name="Title 1"/>
          <p:cNvSpPr txBox="1"/>
          <p:nvPr/>
        </p:nvSpPr>
        <p:spPr>
          <a:xfrm>
            <a:off x="755374" y="596265"/>
            <a:ext cx="11145078" cy="1631315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2" t="42668" r="72314" b="19271"/>
          <a:stretch>
            <a:fillRect/>
          </a:stretch>
        </p:blipFill>
        <p:spPr>
          <a:xfrm>
            <a:off x="6197634" y="2227661"/>
            <a:ext cx="4756612" cy="4205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959" y="2611093"/>
            <a:ext cx="431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vuông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92155" y="2703425"/>
            <a:ext cx="56912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1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0938" y="3317690"/>
            <a:ext cx="431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giác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71844" y="292006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12466" y="2920068"/>
            <a:ext cx="56912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1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0710" y="4025607"/>
            <a:ext cx="431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nhật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4529" y="3938475"/>
            <a:ext cx="40312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79593" y="3904863"/>
            <a:ext cx="40312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52967" y="4838363"/>
            <a:ext cx="40312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91275" y="4814886"/>
            <a:ext cx="40312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76959" y="4611618"/>
            <a:ext cx="431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tròn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6" grpId="0"/>
      <p:bldP spid="6" grpId="1"/>
      <p:bldP spid="7" grpId="0"/>
      <p:bldP spid="8" grpId="0"/>
      <p:bldP spid="8" grpId="1"/>
      <p:bldP spid="9" grpId="0"/>
      <p:bldP spid="9" grpId="1"/>
      <p:bldP spid="10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070"/>
            <a:ext cx="12192000" cy="6503670"/>
          </a:xfrm>
          <a:prstGeom prst="rect">
            <a:avLst/>
          </a:prstGeom>
        </p:spPr>
      </p:pic>
      <p:sp>
        <p:nvSpPr>
          <p:cNvPr id="4" name="Title 1"/>
          <p:cNvSpPr txBox="1"/>
          <p:nvPr/>
        </p:nvSpPr>
        <p:spPr>
          <a:xfrm>
            <a:off x="795130" y="767163"/>
            <a:ext cx="10667999" cy="1631315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7" t="31812" r="49905" b="15148"/>
          <a:stretch>
            <a:fillRect/>
          </a:stretch>
        </p:blipFill>
        <p:spPr>
          <a:xfrm>
            <a:off x="6815305" y="2456551"/>
            <a:ext cx="3312449" cy="3671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4246" y="2483419"/>
            <a:ext cx="431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vuông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9150" y="3158686"/>
            <a:ext cx="483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10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giác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8049" y="3848958"/>
            <a:ext cx="431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0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nhật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8049" y="4520764"/>
            <a:ext cx="431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tròn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7" grpId="0"/>
      <p:bldP spid="10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205"/>
            <a:ext cx="12192000" cy="6503670"/>
          </a:xfrm>
          <a:prstGeom prst="rect">
            <a:avLst/>
          </a:prstGeom>
        </p:spPr>
      </p:pic>
      <p:sp>
        <p:nvSpPr>
          <p:cNvPr id="4" name="Title 1"/>
          <p:cNvSpPr txBox="1"/>
          <p:nvPr/>
        </p:nvSpPr>
        <p:spPr>
          <a:xfrm>
            <a:off x="702365" y="768626"/>
            <a:ext cx="10774018" cy="1373477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3" t="22360" r="13029" b="15589"/>
          <a:stretch>
            <a:fillRect/>
          </a:stretch>
        </p:blipFill>
        <p:spPr>
          <a:xfrm>
            <a:off x="6424316" y="2759048"/>
            <a:ext cx="4286864" cy="3682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4554" y="2191331"/>
            <a:ext cx="431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vuông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4554" y="2837662"/>
            <a:ext cx="483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giác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4554" y="3445916"/>
            <a:ext cx="431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nhật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24554" y="4054170"/>
            <a:ext cx="431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tròn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7" grpId="0"/>
      <p:bldP spid="10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205"/>
            <a:ext cx="12192000" cy="6503670"/>
          </a:xfrm>
          <a:prstGeom prst="rect">
            <a:avLst/>
          </a:prstGeom>
        </p:spPr>
      </p:pic>
      <p:pic>
        <p:nvPicPr>
          <p:cNvPr id="2" name="Picture 1" descr="Screenshot (407)"/>
          <p:cNvPicPr>
            <a:picLocks noChangeAspect="1"/>
          </p:cNvPicPr>
          <p:nvPr/>
        </p:nvPicPr>
        <p:blipFill>
          <a:blip r:embed="rId3"/>
          <a:srcRect l="9735" t="27926" r="12421" b="37559"/>
          <a:stretch>
            <a:fillRect/>
          </a:stretch>
        </p:blipFill>
        <p:spPr>
          <a:xfrm>
            <a:off x="813435" y="1198179"/>
            <a:ext cx="10565130" cy="3531927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678680" y="1996527"/>
            <a:ext cx="9499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11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374165" y="2611622"/>
            <a:ext cx="1243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450"/>
            <a:ext cx="12192000" cy="643255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725546" y="2424684"/>
            <a:ext cx="74242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8800" b="1" dirty="0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88201" y="296675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4271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450"/>
            <a:ext cx="12192000" cy="643255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442720" y="2566670"/>
            <a:ext cx="99675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6000" b="1" dirty="0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THỰC HÀNH - 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4660"/>
            <a:ext cx="12192000" cy="6482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21798" r="6062" b="21303"/>
          <a:stretch>
            <a:fillRect/>
          </a:stretch>
        </p:blipFill>
        <p:spPr>
          <a:xfrm>
            <a:off x="1091565" y="1181227"/>
            <a:ext cx="8558784" cy="1682496"/>
          </a:xfrm>
          <a:prstGeom prst="rect">
            <a:avLst/>
          </a:prstGeom>
        </p:spPr>
      </p:pic>
      <p:sp>
        <p:nvSpPr>
          <p:cNvPr id="3" name="Title 1"/>
          <p:cNvSpPr txBox="1"/>
          <p:nvPr/>
        </p:nvSpPr>
        <p:spPr>
          <a:xfrm>
            <a:off x="735139" y="534906"/>
            <a:ext cx="9271635" cy="768096"/>
          </a:xfrm>
          <a:prstGeom prst="rect">
            <a:avLst/>
          </a:prstGeom>
          <a:solidFill>
            <a:srgbClr val="00B050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 rot="20649792">
            <a:off x="1329309" y="1931035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M Avo" panose="02040603050506020204" pitchFamily="18" charset="0"/>
              </a:rPr>
              <a:t>80</a:t>
            </a:r>
          </a:p>
        </p:txBody>
      </p:sp>
      <p:sp>
        <p:nvSpPr>
          <p:cNvPr id="5" name="TextBox 4"/>
          <p:cNvSpPr txBox="1"/>
          <p:nvPr/>
        </p:nvSpPr>
        <p:spPr>
          <a:xfrm rot="21127369">
            <a:off x="2132964" y="1558840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M Avo" panose="02040603050506020204" pitchFamily="18" charset="0"/>
              </a:rPr>
              <a:t>82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1209" y="1467400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M Avo" panose="02040603050506020204" pitchFamily="18" charset="0"/>
              </a:rPr>
              <a:t>83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1916" y="1467400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M Avo" panose="02040603050506020204" pitchFamily="18" charset="0"/>
              </a:rPr>
              <a:t>84</a:t>
            </a:r>
          </a:p>
        </p:txBody>
      </p:sp>
      <p:sp>
        <p:nvSpPr>
          <p:cNvPr id="8" name="TextBox 7"/>
          <p:cNvSpPr txBox="1"/>
          <p:nvPr/>
        </p:nvSpPr>
        <p:spPr>
          <a:xfrm rot="275384">
            <a:off x="3270376" y="1602153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M Avo" panose="02040603050506020204" pitchFamily="18" charset="0"/>
              </a:rPr>
              <a:t>85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5789" y="1730980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M Avo" panose="02040603050506020204" pitchFamily="18" charset="0"/>
              </a:rPr>
              <a:t>86</a:t>
            </a:r>
          </a:p>
        </p:txBody>
      </p:sp>
      <p:sp>
        <p:nvSpPr>
          <p:cNvPr id="10" name="TextBox 9"/>
          <p:cNvSpPr txBox="1"/>
          <p:nvPr/>
        </p:nvSpPr>
        <p:spPr>
          <a:xfrm rot="283221">
            <a:off x="3909440" y="1888277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M Avo" panose="02040603050506020204" pitchFamily="18" charset="0"/>
              </a:rPr>
              <a:t>87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6118" y="1992779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M Avo" panose="02040603050506020204" pitchFamily="18" charset="0"/>
              </a:rPr>
              <a:t>90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45849" y="2001483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M Avo" panose="02040603050506020204" pitchFamily="18" charset="0"/>
              </a:rPr>
              <a:t>89</a:t>
            </a:r>
          </a:p>
        </p:txBody>
      </p:sp>
      <p:sp>
        <p:nvSpPr>
          <p:cNvPr id="13" name="TextBox 12"/>
          <p:cNvSpPr txBox="1"/>
          <p:nvPr/>
        </p:nvSpPr>
        <p:spPr>
          <a:xfrm rot="21303487">
            <a:off x="5717394" y="1823915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M Avo" panose="02040603050506020204" pitchFamily="18" charset="0"/>
              </a:rPr>
              <a:t>92</a:t>
            </a:r>
          </a:p>
        </p:txBody>
      </p:sp>
      <p:sp>
        <p:nvSpPr>
          <p:cNvPr id="14" name="TextBox 13"/>
          <p:cNvSpPr txBox="1"/>
          <p:nvPr/>
        </p:nvSpPr>
        <p:spPr>
          <a:xfrm rot="21159853">
            <a:off x="6083770" y="1730979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M Avo" panose="02040603050506020204" pitchFamily="18" charset="0"/>
              </a:rPr>
              <a:t>93</a:t>
            </a:r>
          </a:p>
        </p:txBody>
      </p:sp>
      <p:sp>
        <p:nvSpPr>
          <p:cNvPr id="15" name="TextBox 14"/>
          <p:cNvSpPr txBox="1"/>
          <p:nvPr/>
        </p:nvSpPr>
        <p:spPr>
          <a:xfrm rot="21127369">
            <a:off x="6439225" y="1615769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M Avo" panose="02040603050506020204" pitchFamily="18" charset="0"/>
              </a:rPr>
              <a:t>94</a:t>
            </a:r>
          </a:p>
        </p:txBody>
      </p:sp>
      <p:sp>
        <p:nvSpPr>
          <p:cNvPr id="16" name="TextBox 15"/>
          <p:cNvSpPr txBox="1"/>
          <p:nvPr/>
        </p:nvSpPr>
        <p:spPr>
          <a:xfrm rot="21127369">
            <a:off x="6773144" y="1558840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M Avo" panose="02040603050506020204" pitchFamily="18" charset="0"/>
              </a:rPr>
              <a:t>95</a:t>
            </a:r>
          </a:p>
        </p:txBody>
      </p:sp>
      <p:sp>
        <p:nvSpPr>
          <p:cNvPr id="17" name="TextBox 16"/>
          <p:cNvSpPr txBox="1"/>
          <p:nvPr/>
        </p:nvSpPr>
        <p:spPr>
          <a:xfrm rot="21127369">
            <a:off x="7159783" y="1433570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M Avo" panose="02040603050506020204" pitchFamily="18" charset="0"/>
              </a:rPr>
              <a:t>96</a:t>
            </a:r>
          </a:p>
        </p:txBody>
      </p:sp>
      <p:sp>
        <p:nvSpPr>
          <p:cNvPr id="18" name="TextBox 17"/>
          <p:cNvSpPr txBox="1"/>
          <p:nvPr/>
        </p:nvSpPr>
        <p:spPr>
          <a:xfrm rot="21127369">
            <a:off x="7520685" y="1433568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M Avo" panose="02040603050506020204" pitchFamily="18" charset="0"/>
              </a:rPr>
              <a:t>97</a:t>
            </a:r>
          </a:p>
        </p:txBody>
      </p:sp>
      <p:sp>
        <p:nvSpPr>
          <p:cNvPr id="19" name="TextBox 18"/>
          <p:cNvSpPr txBox="1"/>
          <p:nvPr/>
        </p:nvSpPr>
        <p:spPr>
          <a:xfrm rot="21362494">
            <a:off x="7829868" y="1449886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M Avo" panose="02040603050506020204" pitchFamily="18" charset="0"/>
              </a:rPr>
              <a:t>98</a:t>
            </a:r>
          </a:p>
        </p:txBody>
      </p:sp>
      <p:sp>
        <p:nvSpPr>
          <p:cNvPr id="20" name="Title 1"/>
          <p:cNvSpPr txBox="1"/>
          <p:nvPr/>
        </p:nvSpPr>
        <p:spPr>
          <a:xfrm>
            <a:off x="733934" y="3530350"/>
            <a:ext cx="7203460" cy="768096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itle 1"/>
          <p:cNvSpPr txBox="1"/>
          <p:nvPr/>
        </p:nvSpPr>
        <p:spPr>
          <a:xfrm>
            <a:off x="728319" y="5295236"/>
            <a:ext cx="7337389" cy="768096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8067040" y="2682875"/>
            <a:ext cx="2727325" cy="2075965"/>
            <a:chOff x="12662" y="4460"/>
            <a:chExt cx="4702" cy="3506"/>
          </a:xfrm>
        </p:grpSpPr>
        <p:pic>
          <p:nvPicPr>
            <p:cNvPr id="25" name="图片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0" t="2101"/>
            <a:stretch>
              <a:fillRect/>
            </a:stretch>
          </p:blipFill>
          <p:spPr>
            <a:xfrm>
              <a:off x="12662" y="4460"/>
              <a:ext cx="4702" cy="350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3616" y="5898"/>
              <a:ext cx="2390" cy="1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80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281035" y="4772660"/>
            <a:ext cx="2985770" cy="1718945"/>
            <a:chOff x="13766" y="6871"/>
            <a:chExt cx="4702" cy="2707"/>
          </a:xfrm>
        </p:grpSpPr>
        <p:pic>
          <p:nvPicPr>
            <p:cNvPr id="32" name="图片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0" t="2101"/>
            <a:stretch>
              <a:fillRect/>
            </a:stretch>
          </p:blipFill>
          <p:spPr>
            <a:xfrm>
              <a:off x="13766" y="6871"/>
              <a:ext cx="4702" cy="270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4300" y="7968"/>
              <a:ext cx="2363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" y="422275"/>
            <a:ext cx="12192000" cy="651383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837455" y="1134001"/>
            <a:ext cx="3061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2.a</a:t>
            </a:r>
            <a:r>
              <a:rPr lang="en-US" altLang="en-US" sz="40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  <a:r>
              <a:rPr lang="vi-VN" altLang="en-US" sz="40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 Tính </a:t>
            </a:r>
          </a:p>
        </p:txBody>
      </p:sp>
      <p:pic>
        <p:nvPicPr>
          <p:cNvPr id="3" name="PA_Graphic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2741" y="2630805"/>
            <a:ext cx="4735195" cy="26422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618740" y="3500755"/>
            <a:ext cx="21126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12 + 4</a:t>
            </a:r>
          </a:p>
          <a:p>
            <a:r>
              <a:rPr lang="vi-VN" altLang="en-US" sz="36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56 +10 </a:t>
            </a:r>
          </a:p>
        </p:txBody>
      </p:sp>
      <p:pic>
        <p:nvPicPr>
          <p:cNvPr id="6" name="PA_Graphic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08700" y="1610995"/>
            <a:ext cx="4735195" cy="264223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7801610" y="2480310"/>
            <a:ext cx="17792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38 - 3</a:t>
            </a:r>
          </a:p>
          <a:p>
            <a:r>
              <a:rPr lang="vi-VN" altLang="en-US" sz="36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77 - 10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130" y="387350"/>
            <a:ext cx="12216130" cy="647065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7559">
            <a:off x="4931412" y="-441728"/>
            <a:ext cx="8304936" cy="8304936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723" y="1709661"/>
            <a:ext cx="6529382" cy="2432515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444" y="1256220"/>
            <a:ext cx="2085013" cy="999831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7217" y="1286700"/>
            <a:ext cx="2093932" cy="973649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439" y="1953521"/>
            <a:ext cx="6059949" cy="1944793"/>
          </a:xfrm>
          <a:prstGeom prst="rect">
            <a:avLst/>
          </a:prstGeom>
        </p:spPr>
      </p:pic>
      <p:sp>
        <p:nvSpPr>
          <p:cNvPr id="96" name="Rectangle: Rounded Corners 95"/>
          <p:cNvSpPr/>
          <p:nvPr/>
        </p:nvSpPr>
        <p:spPr>
          <a:xfrm>
            <a:off x="2133600" y="4570217"/>
            <a:ext cx="2456961" cy="838200"/>
          </a:xfrm>
          <a:prstGeom prst="round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580395" y="4727989"/>
            <a:ext cx="1563370" cy="4921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Bắt</a:t>
            </a:r>
            <a:r>
              <a:rPr lang="en-US" sz="32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đầu</a:t>
            </a:r>
            <a:endParaRPr lang="en-US" sz="3200" dirty="0">
              <a:solidFill>
                <a:schemeClr val="bg1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98" name="ChuongCam - 9Slide.v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7162" y="4539688"/>
            <a:ext cx="942571" cy="868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42" presetClass="path" presetSubtype="0" accel="2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0156 -0.00301 " pathEditMode="relative" rAng="0" ptsTypes="AA" p14:bounceEnd="48000">
                                          <p:cBhvr>
                                            <p:cTn id="4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8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" grpId="0" bldLvl="0" animBg="1"/>
          <p:bldP spid="9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42" presetClass="path" presetSubtype="0" accel="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0156 -0.00301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8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" grpId="0" bldLvl="0" animBg="1"/>
          <p:bldP spid="9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20" y="449580"/>
            <a:ext cx="12192000" cy="660463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770639" y="3087291"/>
            <a:ext cx="5105398" cy="1790698"/>
            <a:chOff x="6770639" y="3009107"/>
            <a:chExt cx="5105398" cy="1790698"/>
          </a:xfrm>
        </p:grpSpPr>
        <p:grpSp>
          <p:nvGrpSpPr>
            <p:cNvPr id="45" name="Group 44"/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/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49" name="Rectangle: Rounded Corners 48"/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125" name="Rectangle: Rounded Corners 124"/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17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01673" y="5008554"/>
            <a:ext cx="5105398" cy="1790698"/>
            <a:chOff x="838201" y="4933892"/>
            <a:chExt cx="5105398" cy="1790698"/>
          </a:xfrm>
        </p:grpSpPr>
        <p:grpSp>
          <p:nvGrpSpPr>
            <p:cNvPr id="39" name="Group 38"/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/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43" name="Rectangle: Rounded Corners 42"/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124" name="Rectangle: Rounded Corners 123"/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18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38201" y="3087291"/>
            <a:ext cx="5105398" cy="1790698"/>
            <a:chOff x="838201" y="3009107"/>
            <a:chExt cx="5105398" cy="1790698"/>
          </a:xfrm>
        </p:grpSpPr>
        <p:grpSp>
          <p:nvGrpSpPr>
            <p:cNvPr id="36" name="Group 35"/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/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4" name="Rectangle: Rounded Corners 3"/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12" name="Rectangle: Rounded Corners 11"/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16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86273" y="483576"/>
            <a:ext cx="9961727" cy="2554445"/>
            <a:chOff x="1982578" y="246435"/>
            <a:chExt cx="9961727" cy="255444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/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12 + 4 </a:t>
              </a:r>
            </a:p>
          </p:txBody>
        </p:sp>
      </p:grpSp>
      <p:pic>
        <p:nvPicPr>
          <p:cNvPr id="2" name="ChuongCam - 9Slide.v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472487"/>
            <a:ext cx="1322947" cy="1219306"/>
          </a:xfrm>
          <a:prstGeom prst="rect">
            <a:avLst/>
          </a:prstGeom>
        </p:spPr>
      </p:pic>
      <p:pic>
        <p:nvPicPr>
          <p:cNvPr id="116" name="ChuongLa - 9Slide.v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0200" y="5431096"/>
            <a:ext cx="1322947" cy="1219306"/>
          </a:xfrm>
          <a:prstGeom prst="rect">
            <a:avLst/>
          </a:prstGeom>
        </p:spPr>
      </p:pic>
      <p:pic>
        <p:nvPicPr>
          <p:cNvPr id="119" name="ChuongXanh - 9Slide.v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472487"/>
            <a:ext cx="1322947" cy="12193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-4114800" y="355664"/>
            <a:ext cx="4047896" cy="2332308"/>
            <a:chOff x="-4114800" y="152464"/>
            <a:chExt cx="4047896" cy="233230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-4114800" y="152464"/>
              <a:ext cx="1961824" cy="2332308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/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Yeahhh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,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Đúng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rồi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!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Mình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thích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màu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này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!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242" y="517352"/>
            <a:ext cx="1548518" cy="2383743"/>
          </a:xfrm>
          <a:prstGeom prst="rect">
            <a:avLst/>
          </a:prstGeom>
        </p:spPr>
      </p:pic>
      <p:pic>
        <p:nvPicPr>
          <p:cNvPr id="173" name="nhact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31859" y="3079596"/>
            <a:ext cx="487363" cy="487363"/>
          </a:xfrm>
          <a:prstGeom prst="rect">
            <a:avLst/>
          </a:prstGeom>
        </p:spPr>
      </p:pic>
      <p:pic>
        <p:nvPicPr>
          <p:cNvPr id="30" name="sai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50896" y="3878940"/>
            <a:ext cx="406400" cy="406400"/>
          </a:xfrm>
          <a:prstGeom prst="rect">
            <a:avLst/>
          </a:prstGeom>
        </p:spPr>
      </p:pic>
      <p:pic>
        <p:nvPicPr>
          <p:cNvPr id="31" name="sai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54096" y="4833258"/>
            <a:ext cx="406400" cy="40640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5471825" y="561546"/>
            <a:ext cx="1803502" cy="1303059"/>
            <a:chOff x="-6876147" y="4553235"/>
            <a:chExt cx="6547671" cy="473090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6876147" y="4553235"/>
              <a:ext cx="6547671" cy="47309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/>
            <p:cNvSpPr txBox="1"/>
            <p:nvPr/>
          </p:nvSpPr>
          <p:spPr>
            <a:xfrm>
              <a:off x="-6013130" y="5075960"/>
              <a:ext cx="5220316" cy="29052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Huhu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,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chưa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chính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xác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rồi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!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Bạn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chọn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lại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nha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7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8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5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6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3432" fill="hold"/>
                                            <p:tgtEl>
                                              <p:spTgt spid="17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3.7037E-7 L 0.34882 0.0412 " pathEditMode="relative" rAng="0" ptsTypes="AA" p14:bounceEnd="65000">
                                          <p:cBhvr>
                                            <p:cTn id="48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5" dur="386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602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2" dur="386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764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402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3"/>
                    </p:tgtEl>
                  </p:cMediaNode>
                </p:audio>
                <p:audio>
                  <p:cMediaNode vol="80000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0"/>
                    </p:tgtEl>
                  </p:cMediaNode>
                </p:audio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3432" fill="hold"/>
                                            <p:tgtEl>
                                              <p:spTgt spid="17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3.7037E-7 L 0.34882 0.0412 " pathEditMode="relative" rAng="0" ptsTypes="AA">
                                          <p:cBhvr>
                                            <p:cTn id="48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5" dur="386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602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2" dur="386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764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402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3"/>
                    </p:tgtEl>
                  </p:cMediaNode>
                </p:audio>
                <p:audio>
                  <p:cMediaNode vol="80000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0"/>
                    </p:tgtEl>
                  </p:cMediaNode>
                </p:audio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9260"/>
            <a:ext cx="12192000" cy="642175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770639" y="3009107"/>
            <a:ext cx="5105398" cy="1790698"/>
            <a:chOff x="6770639" y="3009107"/>
            <a:chExt cx="5105398" cy="1790698"/>
          </a:xfrm>
        </p:grpSpPr>
        <p:grpSp>
          <p:nvGrpSpPr>
            <p:cNvPr id="45" name="Group 44"/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/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49" name="Rectangle: Rounded Corners 48"/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125" name="Rectangle: Rounded Corners 124"/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 dirty="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6</a:t>
              </a:r>
              <a:r>
                <a:rPr lang="en-US" altLang="en-US" sz="4800" dirty="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6</a:t>
              </a:r>
              <a:endParaRPr lang="vi-VN" altLang="en-US" sz="48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19501" y="4890712"/>
            <a:ext cx="5105398" cy="1790698"/>
            <a:chOff x="838201" y="4933892"/>
            <a:chExt cx="5105398" cy="1790698"/>
          </a:xfrm>
        </p:grpSpPr>
        <p:grpSp>
          <p:nvGrpSpPr>
            <p:cNvPr id="39" name="Group 38"/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/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43" name="Rectangle: Rounded Corners 42"/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124" name="Rectangle: Rounded Corners 123"/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76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38201" y="3009107"/>
            <a:ext cx="5105398" cy="1790698"/>
            <a:chOff x="838201" y="3009107"/>
            <a:chExt cx="5105398" cy="1790698"/>
          </a:xfrm>
        </p:grpSpPr>
        <p:grpSp>
          <p:nvGrpSpPr>
            <p:cNvPr id="36" name="Group 35"/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/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4" name="Rectangle: Rounded Corners 3"/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12" name="Rectangle: Rounded Corners 11"/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56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82578" y="429315"/>
            <a:ext cx="9961727" cy="2554445"/>
            <a:chOff x="1982578" y="246435"/>
            <a:chExt cx="9961727" cy="255444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/>
            <p:cNvSpPr/>
            <p:nvPr/>
          </p:nvSpPr>
          <p:spPr>
            <a:xfrm>
              <a:off x="2148985" y="732171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56 + 10 </a:t>
              </a:r>
            </a:p>
            <a:p>
              <a:pPr algn="ctr"/>
              <a:endPara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pic>
        <p:nvPicPr>
          <p:cNvPr id="2" name="ChuongCam - 9Slide.v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269287"/>
            <a:ext cx="1322947" cy="1219306"/>
          </a:xfrm>
          <a:prstGeom prst="rect">
            <a:avLst/>
          </a:prstGeom>
        </p:spPr>
      </p:pic>
      <p:pic>
        <p:nvPicPr>
          <p:cNvPr id="116" name="ChuongLa - 9Slide.v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1915" y="5176461"/>
            <a:ext cx="1322947" cy="1219306"/>
          </a:xfrm>
          <a:prstGeom prst="rect">
            <a:avLst/>
          </a:prstGeom>
        </p:spPr>
      </p:pic>
      <p:pic>
        <p:nvPicPr>
          <p:cNvPr id="119" name="ChuongXanh - 9Slide.v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269287"/>
            <a:ext cx="1322947" cy="12193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-4113608" y="152464"/>
            <a:ext cx="4046704" cy="2332308"/>
            <a:chOff x="-4113608" y="152464"/>
            <a:chExt cx="4046704" cy="233230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4113608" y="152464"/>
              <a:ext cx="1959439" cy="2332308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/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Yeahhh,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Đúng rồi!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Mình thích màu này!</a:t>
              </a:r>
              <a:endPara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pic>
        <p:nvPicPr>
          <p:cNvPr id="41" name="nhact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pic>
        <p:nvPicPr>
          <p:cNvPr id="50" name="ChuongCam - 9Slide.v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2135" y="7594600"/>
            <a:ext cx="330835" cy="304800"/>
          </a:xfrm>
          <a:prstGeom prst="rect">
            <a:avLst/>
          </a:prstGeom>
        </p:spPr>
      </p:pic>
      <p:pic>
        <p:nvPicPr>
          <p:cNvPr id="31" name="sai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50896" y="3878940"/>
            <a:ext cx="406400" cy="406400"/>
          </a:xfrm>
          <a:prstGeom prst="rect">
            <a:avLst/>
          </a:prstGeom>
        </p:spPr>
      </p:pic>
      <p:pic>
        <p:nvPicPr>
          <p:cNvPr id="32" name="sai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54096" y="4833258"/>
            <a:ext cx="406400" cy="40640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-5471825" y="561546"/>
            <a:ext cx="1803502" cy="1303059"/>
            <a:chOff x="-6876147" y="4553235"/>
            <a:chExt cx="6547671" cy="4730906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6876147" y="4553235"/>
              <a:ext cx="6547671" cy="47309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6" name="TextBox 45"/>
            <p:cNvSpPr txBox="1"/>
            <p:nvPr/>
          </p:nvSpPr>
          <p:spPr>
            <a:xfrm>
              <a:off x="-6013130" y="5075960"/>
              <a:ext cx="5220316" cy="29052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Huhu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,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chưa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chính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xác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rồi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!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Bạn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chọn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lại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nha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7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8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5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6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386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764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 p14:bounceEnd="65000">
                                          <p:cBhvr>
                                            <p:cTn id="5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2" dur="386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602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402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  <p:audio>
                  <p:cMediaNode vol="80000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2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386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764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>
                                          <p:cBhvr>
                                            <p:cTn id="5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2" dur="386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602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402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  <p:audio>
                  <p:cMediaNode vol="80000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2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0589"/>
            <a:ext cx="12192000" cy="64104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770639" y="3009107"/>
            <a:ext cx="5105398" cy="1790698"/>
            <a:chOff x="6770639" y="3009107"/>
            <a:chExt cx="5105398" cy="1790698"/>
          </a:xfrm>
        </p:grpSpPr>
        <p:grpSp>
          <p:nvGrpSpPr>
            <p:cNvPr id="45" name="Group 44"/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/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49" name="Rectangle: Rounded Corners 48"/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125" name="Rectangle: Rounded Corners 124"/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34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000769" y="5039302"/>
            <a:ext cx="5105398" cy="1790698"/>
            <a:chOff x="6770639" y="4933892"/>
            <a:chExt cx="5105398" cy="1790698"/>
          </a:xfrm>
        </p:grpSpPr>
        <p:grpSp>
          <p:nvGrpSpPr>
            <p:cNvPr id="51" name="Group 50"/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/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55" name="Rectangle: Rounded Corners 54"/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126" name="Rectangle: Rounded Corners 125"/>
            <p:cNvSpPr/>
            <p:nvPr/>
          </p:nvSpPr>
          <p:spPr>
            <a:xfrm>
              <a:off x="722884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35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38201" y="3009107"/>
            <a:ext cx="5105398" cy="1790698"/>
            <a:chOff x="838201" y="3009107"/>
            <a:chExt cx="5105398" cy="1790698"/>
          </a:xfrm>
        </p:grpSpPr>
        <p:grpSp>
          <p:nvGrpSpPr>
            <p:cNvPr id="36" name="Group 35"/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/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4" name="Rectangle: Rounded Corners 3"/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12" name="Rectangle: Rounded Corners 11"/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33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82578" y="490275"/>
            <a:ext cx="9961727" cy="2554445"/>
            <a:chOff x="1982578" y="246435"/>
            <a:chExt cx="9961727" cy="255444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/>
            <p:cNvSpPr/>
            <p:nvPr/>
          </p:nvSpPr>
          <p:spPr>
            <a:xfrm>
              <a:off x="2161760" y="720617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38 - 3</a:t>
              </a:r>
            </a:p>
            <a:p>
              <a:pPr algn="ctr"/>
              <a:endPara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pic>
        <p:nvPicPr>
          <p:cNvPr id="2" name="ChuongCam - 9Slide.v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269287"/>
            <a:ext cx="1322947" cy="1219306"/>
          </a:xfrm>
          <a:prstGeom prst="rect">
            <a:avLst/>
          </a:prstGeom>
        </p:spPr>
      </p:pic>
      <p:pic>
        <p:nvPicPr>
          <p:cNvPr id="119" name="ChuongXanh - 9Slide.v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269287"/>
            <a:ext cx="1322947" cy="1219306"/>
          </a:xfrm>
          <a:prstGeom prst="rect">
            <a:avLst/>
          </a:prstGeom>
        </p:spPr>
      </p:pic>
      <p:pic>
        <p:nvPicPr>
          <p:cNvPr id="120" name="ChuongDo - 9Slide.v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3594" y="5325051"/>
            <a:ext cx="1322947" cy="12193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-4239276" y="48408"/>
            <a:ext cx="4046704" cy="2329333"/>
            <a:chOff x="-4113608" y="153951"/>
            <a:chExt cx="4046704" cy="232933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-4113608" y="153951"/>
              <a:ext cx="1959439" cy="2329333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/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Yeahhh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,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Đúng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rồi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!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Mình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thích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màu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này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!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5471825" y="561546"/>
            <a:ext cx="1803502" cy="1303059"/>
            <a:chOff x="-6876147" y="4553235"/>
            <a:chExt cx="6547671" cy="4730906"/>
          </a:xfrm>
        </p:grpSpPr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6876147" y="4553235"/>
              <a:ext cx="6547671" cy="47309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1" name="TextBox 170"/>
            <p:cNvSpPr txBox="1"/>
            <p:nvPr/>
          </p:nvSpPr>
          <p:spPr>
            <a:xfrm>
              <a:off x="-6013130" y="5075960"/>
              <a:ext cx="5220316" cy="29052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Huhu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,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chưa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chính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xác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rồi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!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Bạn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chọn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lại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nha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.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pic>
        <p:nvPicPr>
          <p:cNvPr id="41" name="nhact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pic>
        <p:nvPicPr>
          <p:cNvPr id="50" name="ChuongCam - 9Slide.v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2135" y="7594600"/>
            <a:ext cx="330835" cy="304800"/>
          </a:xfrm>
          <a:prstGeom prst="rect">
            <a:avLst/>
          </a:prstGeom>
        </p:spPr>
      </p:pic>
      <p:pic>
        <p:nvPicPr>
          <p:cNvPr id="5" name="sai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50896" y="3878940"/>
            <a:ext cx="406400" cy="406400"/>
          </a:xfrm>
          <a:prstGeom prst="rect">
            <a:avLst/>
          </a:prstGeom>
        </p:spPr>
      </p:pic>
      <p:pic>
        <p:nvPicPr>
          <p:cNvPr id="6" name="sai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54096" y="4833258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7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8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85185E-6 L 0.34883 0.04121 " pathEditMode="relative" rAng="0" ptsTypes="AA" p14:bounceEnd="65000">
                                          <p:cBhvr>
                                            <p:cTn id="4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48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8" dur="386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602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5" dur="386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764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40200">
                    <p:cTn id="7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  <p:audio>
                  <p:cMediaNode vol="80000">
                    <p:cTn id="7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8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85185E-6 L 0.34883 0.04121 " pathEditMode="relative" rAng="0" ptsTypes="AA">
                                          <p:cBhvr>
                                            <p:cTn id="4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48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8" dur="386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602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5" dur="386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764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40200">
                    <p:cTn id="7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  <p:audio>
                  <p:cMediaNode vol="80000">
                    <p:cTn id="7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8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380</Words>
  <Application>Microsoft Office PowerPoint</Application>
  <PresentationFormat>Widescreen</PresentationFormat>
  <Paragraphs>130</Paragraphs>
  <Slides>20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UTM Avo</vt:lpstr>
      <vt:lpstr>Arial</vt:lpstr>
      <vt:lpstr>Calibri</vt:lpstr>
      <vt:lpstr>Green Color</vt:lpstr>
      <vt:lpstr>Tuần 35 Bài 76: Ôn tập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81</cp:revision>
  <dcterms:created xsi:type="dcterms:W3CDTF">2021-11-01T08:16:00Z</dcterms:created>
  <dcterms:modified xsi:type="dcterms:W3CDTF">2022-05-04T11:00:04Z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626AB9C392C042779001A33F3139AC9B</vt:lpwstr>
  </property>
  <property fmtid="{D5CDD505-2E9C-101B-9397-08002B2CF9AE}" pid="3" name="KSOProductBuildVer">
    <vt:lpwstr>1033-11.2.0.11029</vt:lpwstr>
  </property>
</Properties>
</file>