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80" r:id="rId2"/>
    <p:sldId id="256" r:id="rId3"/>
    <p:sldId id="426" r:id="rId4"/>
    <p:sldId id="417" r:id="rId5"/>
    <p:sldId id="422" r:id="rId6"/>
    <p:sldId id="308" r:id="rId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NI-Thufap2"/>
      <p:regular r:id="rId13"/>
    </p:embeddedFont>
  </p:embeddedFontLst>
  <p:custDataLst>
    <p:tags r:id="rId14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740" y="4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9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01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09784" y="155718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40321-5B27-1662-C574-CB7503BBA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15" y="761707"/>
            <a:ext cx="8564170" cy="419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B6240A-D32C-AB6F-983F-D8C564A36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5163"/>
            <a:ext cx="9144000" cy="2764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09305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FFA7C-A3DA-F6DD-1BB8-1386B971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090" y="0"/>
            <a:ext cx="5227820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961932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5223674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  Chaân Thaønh Caùm Ôn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C12FF8F-D1C1-4910-97B4-96733EFFB32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4976</TotalTime>
  <Words>31</Words>
  <Application>Microsoft Office PowerPoint</Application>
  <PresentationFormat>On-screen Show (16:10)</PresentationFormat>
  <Paragraphs>10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188</cp:revision>
  <dcterms:created xsi:type="dcterms:W3CDTF">2020-02-10T09:35:50Z</dcterms:created>
  <dcterms:modified xsi:type="dcterms:W3CDTF">2022-05-13T10:01:31Z</dcterms:modified>
</cp:coreProperties>
</file>