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426" r:id="rId4"/>
    <p:sldId id="417" r:id="rId5"/>
    <p:sldId id="422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Thufap2"/>
      <p:regular r:id="rId13"/>
    </p:embeddedFont>
  </p:embeddedFontLst>
  <p:custDataLst>
    <p:tags r:id="rId1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40321-5B27-1662-C574-CB7503BB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761707"/>
            <a:ext cx="8564170" cy="419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A19FB-A164-0451-0981-0A0A26E1C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8" y="537839"/>
            <a:ext cx="8916644" cy="4639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9305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A6180-02D4-C9B4-064C-BFDCC68EC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5" y="590233"/>
            <a:ext cx="8954750" cy="453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6193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522367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31</Words>
  <Application>Microsoft Office PowerPoint</Application>
  <PresentationFormat>On-screen Show (16:10)</PresentationFormat>
  <Paragraphs>10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187</cp:revision>
  <dcterms:created xsi:type="dcterms:W3CDTF">2020-02-10T09:35:50Z</dcterms:created>
  <dcterms:modified xsi:type="dcterms:W3CDTF">2022-05-13T10:00:45Z</dcterms:modified>
</cp:coreProperties>
</file>