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410" r:id="rId4"/>
    <p:sldId id="412" r:id="rId5"/>
    <p:sldId id="413" r:id="rId6"/>
    <p:sldId id="411" r:id="rId7"/>
    <p:sldId id="414" r:id="rId8"/>
    <p:sldId id="415" r:id="rId9"/>
    <p:sldId id="417" r:id="rId10"/>
    <p:sldId id="416" r:id="rId11"/>
    <p:sldId id="308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NI-Thufap2"/>
      <p:regular r:id="rId18"/>
    </p:embeddedFont>
  </p:embeddedFontLst>
  <p:custDataLst>
    <p:tags r:id="rId19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740" y="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16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19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5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87A6BE-27E4-7899-0ABC-AA79D1A50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43" y="566418"/>
            <a:ext cx="6011114" cy="4582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67286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77662-9890-CABD-B405-A3976B4C1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495" y="1214208"/>
            <a:ext cx="6697010" cy="3286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5632E8-4869-A77B-7428-4F59BD0C4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21" y="0"/>
            <a:ext cx="7355758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40478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1A10A4-21E6-44E0-C7FF-6DFA07C60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9" y="2071578"/>
            <a:ext cx="9002381" cy="157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56525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B53C7-B7DC-F352-74E9-A15A939D5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99" y="0"/>
            <a:ext cx="6994202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97577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EA212-2B39-25E3-678E-B22C455E5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4" y="1385682"/>
            <a:ext cx="9107171" cy="2943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196263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A8F981-9612-D694-DE08-60F08FFF0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10" y="0"/>
            <a:ext cx="7083380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54908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C51659-1DDF-AEE5-7E29-3A5E4EEB4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5075"/>
            <a:ext cx="9144000" cy="12848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95208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996C27-C1D1-3A87-7B99-EF26A7D57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705" y="547365"/>
            <a:ext cx="6906589" cy="46202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464997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4968</TotalTime>
  <Words>36</Words>
  <Application>Microsoft Office PowerPoint</Application>
  <PresentationFormat>On-screen Show (16:10)</PresentationFormat>
  <Paragraphs>15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182</cp:revision>
  <dcterms:created xsi:type="dcterms:W3CDTF">2020-02-10T09:35:50Z</dcterms:created>
  <dcterms:modified xsi:type="dcterms:W3CDTF">2022-05-03T01:19:13Z</dcterms:modified>
</cp:coreProperties>
</file>