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  <p:sldMasterId id="2147483734" r:id="rId2"/>
  </p:sldMasterIdLst>
  <p:notesMasterIdLst>
    <p:notesMasterId r:id="rId17"/>
  </p:notesMasterIdLst>
  <p:sldIdLst>
    <p:sldId id="1491" r:id="rId3"/>
    <p:sldId id="1461" r:id="rId4"/>
    <p:sldId id="1464" r:id="rId5"/>
    <p:sldId id="1463" r:id="rId6"/>
    <p:sldId id="1466" r:id="rId7"/>
    <p:sldId id="1467" r:id="rId8"/>
    <p:sldId id="1465" r:id="rId9"/>
    <p:sldId id="1468" r:id="rId10"/>
    <p:sldId id="1469" r:id="rId11"/>
    <p:sldId id="1471" r:id="rId12"/>
    <p:sldId id="1470" r:id="rId13"/>
    <p:sldId id="1459" r:id="rId14"/>
    <p:sldId id="1472" r:id="rId15"/>
    <p:sldId id="270" r:id="rId16"/>
  </p:sldIdLst>
  <p:sldSz cx="12192000" cy="6858000"/>
  <p:notesSz cx="6858000" cy="9144000"/>
  <p:embeddedFontLst>
    <p:embeddedFont>
      <p:font typeface="HP001 4 hàng" panose="020B0603050302020204" pitchFamily="34" charset="0"/>
      <p:regular r:id="rId18"/>
      <p:bold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7707"/>
    <a:srgbClr val="FFFFFF"/>
    <a:srgbClr val="29AE9D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8" autoAdjust="0"/>
    <p:restoredTop sz="94660"/>
  </p:normalViewPr>
  <p:slideViewPr>
    <p:cSldViewPr snapToGrid="0">
      <p:cViewPr varScale="1">
        <p:scale>
          <a:sx n="66" d="100"/>
          <a:sy n="66" d="100"/>
        </p:scale>
        <p:origin x="54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DF8B27D-DEBB-4E30-8071-9F32B71333DE}" type="datetimeFigureOut">
              <a:rPr lang="en-US" smtClean="0"/>
              <a:pPr/>
              <a:t>05-May-24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5DAA26-E148-46EF-9F03-4E1981EE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pPr/>
              <a:t>05-May-24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6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83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26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170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5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65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pPr/>
              <a:t>05-May-24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pPr/>
              <a:t>05-May-24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pPr/>
              <a:t>05-May-24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9700" y="-101600"/>
            <a:ext cx="12420600" cy="694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3EA311-C0A7-497A-A51B-27BFA09C1C02}"/>
              </a:ext>
            </a:extLst>
          </p:cNvPr>
          <p:cNvSpPr/>
          <p:nvPr userDrawn="1"/>
        </p:nvSpPr>
        <p:spPr>
          <a:xfrm>
            <a:off x="10871951" y="-13878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5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2187DD-1B37-4B19-9E52-9A4211092FF7}" type="datetime1">
              <a:rPr lang="en-US" smtClean="0"/>
              <a:pPr/>
              <a:t>05-May-24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05-May-24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05-May-24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2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5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pPr/>
              <a:t>05-May-24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2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50511" y="1648606"/>
            <a:ext cx="10891123" cy="3593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Củng cố kĩ năng đọc sách báo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53B63CD-A97E-48C3-8467-3763C51CFD98}"/>
              </a:ext>
            </a:extLst>
          </p:cNvPr>
          <p:cNvGrpSpPr/>
          <p:nvPr/>
        </p:nvGrpSpPr>
        <p:grpSpPr>
          <a:xfrm>
            <a:off x="-2" y="0"/>
            <a:ext cx="12139197" cy="6417959"/>
            <a:chOff x="-2" y="0"/>
            <a:chExt cx="12139197" cy="64179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24C181-FD46-4D03-AE3E-F496E468C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" t="-1250" r="45323" b="-309"/>
            <a:stretch/>
          </p:blipFill>
          <p:spPr>
            <a:xfrm>
              <a:off x="-2" y="0"/>
              <a:ext cx="12139197" cy="6417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50C5D7-B832-457F-93BF-76E39959B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7" t="8075" r="-426" b="-305"/>
            <a:stretch/>
          </p:blipFill>
          <p:spPr>
            <a:xfrm>
              <a:off x="9518400" y="798020"/>
              <a:ext cx="2505825" cy="1789640"/>
            </a:xfrm>
            <a:prstGeom prst="cloud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E9CC60-9C20-47FB-AAE5-637758740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1C616-4868-4F95-85AC-414735B24AEB}"/>
              </a:ext>
            </a:extLst>
          </p:cNvPr>
          <p:cNvSpPr txBox="1"/>
          <p:nvPr/>
        </p:nvSpPr>
        <p:spPr>
          <a:xfrm>
            <a:off x="11860" y="-2337"/>
            <a:ext cx="5823192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2.3.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báo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72E3E-75B1-44FC-9553-5634DD50E1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t="7315" r="11075" b="43464"/>
          <a:stretch/>
        </p:blipFill>
        <p:spPr>
          <a:xfrm>
            <a:off x="52804" y="684729"/>
            <a:ext cx="5984463" cy="482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07482-97D9-429C-AED6-2799FD0DD0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t="56056" r="11176" b="3716"/>
          <a:stretch/>
        </p:blipFill>
        <p:spPr>
          <a:xfrm>
            <a:off x="5924792" y="2181019"/>
            <a:ext cx="5984463" cy="3592947"/>
          </a:xfrm>
          <a:prstGeom prst="rect">
            <a:avLst/>
          </a:prstGeom>
        </p:spPr>
      </p:pic>
      <p:pic>
        <p:nvPicPr>
          <p:cNvPr id="10" name="Toy Piano - Wayne Jones">
            <a:hlinkClick r:id="" action="ppaction://media"/>
            <a:extLst>
              <a:ext uri="{FF2B5EF4-FFF2-40B4-BE49-F238E27FC236}">
                <a16:creationId xmlns:a16="http://schemas.microsoft.com/office/drawing/2014/main" id="{1C3D0696-79C7-4EA8-9C27-0EEB60F65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188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B97C72C-0F23-4B7E-B856-934DB92FA8C2}"/>
              </a:ext>
            </a:extLst>
          </p:cNvPr>
          <p:cNvGrpSpPr/>
          <p:nvPr/>
        </p:nvGrpSpPr>
        <p:grpSpPr>
          <a:xfrm>
            <a:off x="-46907" y="47160"/>
            <a:ext cx="12192000" cy="6344592"/>
            <a:chOff x="-4438478" y="0"/>
            <a:chExt cx="16630478" cy="64544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197DAC-1F5D-4E10-91EF-145CC5844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3" r="4340" b="8136"/>
            <a:stretch/>
          </p:blipFill>
          <p:spPr>
            <a:xfrm>
              <a:off x="-4438478" y="0"/>
              <a:ext cx="16630478" cy="64544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70F583-8A03-4208-941E-A89598CB5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4" t="40695" r="3091" b="38063"/>
            <a:stretch/>
          </p:blipFill>
          <p:spPr>
            <a:xfrm>
              <a:off x="3081662" y="828011"/>
              <a:ext cx="8886970" cy="2197713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AC8A1-BDA0-4630-8B37-0C43559C99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A895A-ED37-4FC3-B41C-6B076D3B3E6F}"/>
              </a:ext>
            </a:extLst>
          </p:cNvPr>
          <p:cNvSpPr txBox="1"/>
          <p:nvPr/>
        </p:nvSpPr>
        <p:spPr>
          <a:xfrm>
            <a:off x="3030192" y="190496"/>
            <a:ext cx="7908302" cy="1077218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2.4.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điều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DA1953-135E-460F-BB80-E9A6442AC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29677" r="51336" b="15504"/>
          <a:stretch/>
        </p:blipFill>
        <p:spPr>
          <a:xfrm>
            <a:off x="6499738" y="1477763"/>
            <a:ext cx="5727232" cy="2357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2B35A3-3CB5-429E-9280-A5595D259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4" t="27536" r="15726" b="17645"/>
          <a:stretch/>
        </p:blipFill>
        <p:spPr>
          <a:xfrm>
            <a:off x="3574714" y="3713900"/>
            <a:ext cx="5727232" cy="2357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6624D2-6CD7-447E-B05D-6DAA3DB53A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8075" r="-426" b="-305"/>
          <a:stretch/>
        </p:blipFill>
        <p:spPr>
          <a:xfrm>
            <a:off x="9076118" y="3474041"/>
            <a:ext cx="3109913" cy="278213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71504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DC97E1-877D-4E33-A28E-D3C918469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27"/>
            <a:ext cx="12192000" cy="63109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4A65C-A2C0-48E0-BDAE-E2BF6978E0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0849A-516F-4AE2-A6F1-2A27E62D784A}"/>
              </a:ext>
            </a:extLst>
          </p:cNvPr>
          <p:cNvSpPr txBox="1"/>
          <p:nvPr/>
        </p:nvSpPr>
        <p:spPr>
          <a:xfrm>
            <a:off x="2394858" y="2749637"/>
            <a:ext cx="6734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điều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thú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vị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2D8F5D-FCD5-4D50-AC06-B75D6F0CD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6" y="3062514"/>
            <a:ext cx="3157345" cy="2528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35075-0864-4704-9D57-4230EB150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7" y="2407781"/>
            <a:ext cx="838200" cy="876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62EBF8-AE28-4B77-BB2D-CD4571189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71" y="3429000"/>
            <a:ext cx="609600" cy="361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7FD232-D081-4099-8EF0-E215F8A15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09" y="2126794"/>
            <a:ext cx="69532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6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9019" y="2844838"/>
            <a:ext cx="6139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3462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3. 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44303" y="289937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6440" y="2828835"/>
            <a:ext cx="6279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7200" b="1" dirty="0">
              <a:ln w="13462">
                <a:solidFill>
                  <a:srgbClr val="FFFF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0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798D6-C0DC-4025-BF79-35F6492B1F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4B07D-052E-45A2-B56A-D2AE2BEAA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63"/>
            <a:ext cx="12192001" cy="6316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7A11A6-D032-45E2-9EA0-EC12AFE19C51}"/>
              </a:ext>
            </a:extLst>
          </p:cNvPr>
          <p:cNvSpPr txBox="1"/>
          <p:nvPr/>
        </p:nvSpPr>
        <p:spPr>
          <a:xfrm>
            <a:off x="5413829" y="803490"/>
            <a:ext cx="56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TỰ ĐỌC SÁCH BÁO</a:t>
            </a:r>
            <a:endParaRPr lang="vi-VN" sz="36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4CB37-B22B-4BAC-9773-2C45E6212805}"/>
              </a:ext>
            </a:extLst>
          </p:cNvPr>
          <p:cNvSpPr txBox="1"/>
          <p:nvPr/>
        </p:nvSpPr>
        <p:spPr>
          <a:xfrm>
            <a:off x="4613563" y="1596582"/>
            <a:ext cx="7232074" cy="242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Củng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cố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năng</a:t>
            </a:r>
            <a:endParaRPr lang="en-US" sz="5400" dirty="0">
              <a:solidFill>
                <a:schemeClr val="accent6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báo</a:t>
            </a:r>
            <a:endParaRPr lang="vi-VN" sz="5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33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6757" y="2858390"/>
            <a:ext cx="6218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1. GIỚI THIỆU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918C8-CE10-492D-83F8-47F96F75F8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A45AC-5794-4A08-BEDE-F08974CC9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91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F9D859-4ADF-4478-A670-AEE85DC1E858}"/>
              </a:ext>
            </a:extLst>
          </p:cNvPr>
          <p:cNvSpPr txBox="1"/>
          <p:nvPr/>
        </p:nvSpPr>
        <p:spPr>
          <a:xfrm>
            <a:off x="2404754" y="466232"/>
            <a:ext cx="779878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Mục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đích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- </a:t>
            </a:r>
            <a:r>
              <a:rPr lang="en-US" sz="4000" err="1">
                <a:solidFill>
                  <a:srgbClr val="00B050"/>
                </a:solidFill>
                <a:latin typeface="UTM Avo" panose="02040603050506020204" pitchFamily="18" charset="0"/>
              </a:rPr>
              <a:t>yêu</a:t>
            </a:r>
            <a:r>
              <a:rPr lang="en-US" sz="4000">
                <a:solidFill>
                  <a:srgbClr val="00B050"/>
                </a:solidFill>
                <a:latin typeface="UTM Avo" panose="02040603050506020204" pitchFamily="18" charset="0"/>
              </a:rPr>
              <a:t> cầu: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23487-30EC-4E53-8EA9-F56D989310D3}"/>
              </a:ext>
            </a:extLst>
          </p:cNvPr>
          <p:cNvSpPr txBox="1"/>
          <p:nvPr/>
        </p:nvSpPr>
        <p:spPr>
          <a:xfrm>
            <a:off x="1396012" y="2241740"/>
            <a:ext cx="4337130" cy="30469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giới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thiệu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rõ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ràng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tin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truyện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hay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tờ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1F6DC-098D-4ABC-A69C-4111D06F4C6C}"/>
              </a:ext>
            </a:extLst>
          </p:cNvPr>
          <p:cNvSpPr txBox="1"/>
          <p:nvPr/>
        </p:nvSpPr>
        <p:spPr>
          <a:xfrm>
            <a:off x="6794006" y="2809333"/>
            <a:ext cx="4337130" cy="15696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kể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616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8D9F69-29D0-4BE6-83D1-6A336CA4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8" y="253131"/>
            <a:ext cx="10432473" cy="610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5355" y="2859889"/>
            <a:ext cx="7198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3462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2.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54121-A8ED-43F5-94FB-33409E8F0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32" flipH="1">
            <a:off x="1504932" y="2586254"/>
            <a:ext cx="2533792" cy="1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A123F-72B2-43EF-B6DF-A028E45BE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" y="3364179"/>
            <a:ext cx="3835233" cy="383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3DA4B-F98E-45F3-927E-71866A550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0" y="1174911"/>
            <a:ext cx="2438405" cy="14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8F2376-469D-49A5-9251-29A6A5B7A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84" y="-760929"/>
            <a:ext cx="4239591" cy="3802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C2D446-BFB2-4B84-BFCF-9862CD95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309">
            <a:off x="2987861" y="-17322"/>
            <a:ext cx="3868170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70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DE721-17FD-45D8-8CB8-5C547B8C24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BC6F9-CD9F-4506-86D4-AE1750DBB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3"/>
          <a:stretch/>
        </p:blipFill>
        <p:spPr>
          <a:xfrm>
            <a:off x="0" y="0"/>
            <a:ext cx="12192001" cy="638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87A4B3-DB11-4276-9E1F-79A960BE370C}"/>
              </a:ext>
            </a:extLst>
          </p:cNvPr>
          <p:cNvSpPr txBox="1"/>
          <p:nvPr/>
        </p:nvSpPr>
        <p:spPr>
          <a:xfrm>
            <a:off x="4175496" y="124772"/>
            <a:ext cx="779878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2.1.Tiến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trình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74593-3017-4A1F-9894-52F2B1F27B9E}"/>
              </a:ext>
            </a:extLst>
          </p:cNvPr>
          <p:cNvSpPr txBox="1"/>
          <p:nvPr/>
        </p:nvSpPr>
        <p:spPr>
          <a:xfrm>
            <a:off x="4175496" y="1153671"/>
            <a:ext cx="666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1.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Đem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báo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lớp</a:t>
            </a:r>
            <a:endParaRPr lang="en-US" sz="3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977AF-B358-4953-8FC1-A20E0FC4541E}"/>
              </a:ext>
            </a:extLst>
          </p:cNvPr>
          <p:cNvSpPr txBox="1"/>
          <p:nvPr/>
        </p:nvSpPr>
        <p:spPr>
          <a:xfrm>
            <a:off x="4175496" y="2065572"/>
            <a:ext cx="666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2.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báo</a:t>
            </a:r>
            <a:endParaRPr lang="en-US" sz="3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F210A-D43B-4C89-983D-80F6FCB2E993}"/>
              </a:ext>
            </a:extLst>
          </p:cNvPr>
          <p:cNvSpPr txBox="1"/>
          <p:nvPr/>
        </p:nvSpPr>
        <p:spPr>
          <a:xfrm>
            <a:off x="5116945" y="2907662"/>
            <a:ext cx="666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3.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báo</a:t>
            </a:r>
            <a:endParaRPr lang="en-US" sz="3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D9EB6-A49E-4CC8-B141-910B6C22BDC1}"/>
              </a:ext>
            </a:extLst>
          </p:cNvPr>
          <p:cNvSpPr txBox="1"/>
          <p:nvPr/>
        </p:nvSpPr>
        <p:spPr>
          <a:xfrm>
            <a:off x="5116945" y="3789903"/>
            <a:ext cx="6857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4.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hoặc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kể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thú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vị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2754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ED764-51B7-4D55-B823-A561258DE2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2508C1-29BC-4C81-917F-11FAFED5C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469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2D9E0B-0131-45B5-B7BA-ADC5A9850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15731" r="41490" b="47685"/>
          <a:stretch/>
        </p:blipFill>
        <p:spPr>
          <a:xfrm>
            <a:off x="2801257" y="928914"/>
            <a:ext cx="5399314" cy="2714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611756-1529-46FA-8828-5403DE728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5" t="-6912" r="-2305" b="70328"/>
          <a:stretch/>
        </p:blipFill>
        <p:spPr>
          <a:xfrm>
            <a:off x="7663543" y="-691697"/>
            <a:ext cx="5399314" cy="2714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3B2A79-1442-42D3-BC1A-BFD1366DE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52022" r="23078" b="9340"/>
          <a:stretch/>
        </p:blipFill>
        <p:spPr>
          <a:xfrm>
            <a:off x="1763485" y="3413124"/>
            <a:ext cx="6437086" cy="28665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3513A5-6D55-499F-9F74-046BB34276D8}"/>
              </a:ext>
            </a:extLst>
          </p:cNvPr>
          <p:cNvSpPr txBox="1"/>
          <p:nvPr/>
        </p:nvSpPr>
        <p:spPr>
          <a:xfrm>
            <a:off x="93353" y="110514"/>
            <a:ext cx="587201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2.2.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endParaRPr lang="en-US" sz="3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9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81FE8-B704-4836-B8D0-EBA04987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10"/>
            <a:ext cx="12192000" cy="64039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ED764-51B7-4D55-B823-A561258DE2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3513A5-6D55-499F-9F74-046BB34276D8}"/>
              </a:ext>
            </a:extLst>
          </p:cNvPr>
          <p:cNvSpPr txBox="1"/>
          <p:nvPr/>
        </p:nvSpPr>
        <p:spPr>
          <a:xfrm>
            <a:off x="93354" y="110514"/>
            <a:ext cx="643213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2.2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endParaRPr lang="en-US" sz="3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7F331-0BCC-4AA1-8E40-97E7FFEB4D97}"/>
              </a:ext>
            </a:extLst>
          </p:cNvPr>
          <p:cNvSpPr txBox="1"/>
          <p:nvPr/>
        </p:nvSpPr>
        <p:spPr>
          <a:xfrm>
            <a:off x="2780476" y="929103"/>
            <a:ext cx="8646225" cy="120032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cổ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tặng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hay.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sàng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mượn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A9DE4-95A8-4FEF-8BB5-5FB06D492123}"/>
              </a:ext>
            </a:extLst>
          </p:cNvPr>
          <p:cNvSpPr txBox="1"/>
          <p:nvPr/>
        </p:nvSpPr>
        <p:spPr>
          <a:xfrm>
            <a:off x="2863933" y="2898081"/>
            <a:ext cx="86462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”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Đăng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Khoa.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Đảm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mê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27170-EC25-4348-96D9-C5FE511C4D10}"/>
              </a:ext>
            </a:extLst>
          </p:cNvPr>
          <p:cNvSpPr txBox="1"/>
          <p:nvPr/>
        </p:nvSpPr>
        <p:spPr>
          <a:xfrm>
            <a:off x="2863932" y="4442549"/>
            <a:ext cx="864622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báo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Mực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tím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tuổi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trò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báo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tin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vị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Tôi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sẵn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sàng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mượn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38AD2-DD80-457C-983A-6C490F85B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8" t="1611" r="10706" b="1991"/>
          <a:stretch/>
        </p:blipFill>
        <p:spPr>
          <a:xfrm rot="1524385">
            <a:off x="1569769" y="947405"/>
            <a:ext cx="890814" cy="1284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8FC80-2830-4E05-8B9D-4D92FF9E7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004" y="2444585"/>
            <a:ext cx="1375272" cy="1542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767CC-D739-4790-BC63-C03EA5F70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89132">
            <a:off x="1223883" y="4137539"/>
            <a:ext cx="1239875" cy="17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291</Words>
  <Application>Microsoft Office PowerPoint</Application>
  <PresentationFormat>Widescreen</PresentationFormat>
  <Paragraphs>38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HP001 4 hàng</vt:lpstr>
      <vt:lpstr>UTM Avo</vt:lpstr>
      <vt:lpstr>Arial</vt:lpstr>
      <vt:lpstr>HOC10 TEMPLATE (1)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119</cp:revision>
  <dcterms:created xsi:type="dcterms:W3CDTF">2021-11-01T08:16:43Z</dcterms:created>
  <dcterms:modified xsi:type="dcterms:W3CDTF">2024-05-05T14:02:51Z</dcterms:modified>
</cp:coreProperties>
</file>