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584" r:id="rId3"/>
    <p:sldId id="472" r:id="rId4"/>
    <p:sldId id="536" r:id="rId5"/>
    <p:sldId id="516" r:id="rId6"/>
    <p:sldId id="538" r:id="rId7"/>
    <p:sldId id="485" r:id="rId8"/>
    <p:sldId id="506" r:id="rId9"/>
    <p:sldId id="265" r:id="rId10"/>
    <p:sldId id="326" r:id="rId11"/>
    <p:sldId id="327" r:id="rId12"/>
    <p:sldId id="328" r:id="rId13"/>
    <p:sldId id="329" r:id="rId14"/>
    <p:sldId id="330" r:id="rId15"/>
    <p:sldId id="335" r:id="rId16"/>
    <p:sldId id="5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3180-55CE-4695-88A7-3FC43D0B7A7A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5D9A2-8188-4A0F-A970-D3F83516B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1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87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77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10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755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99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47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</a:t>
            </a:r>
            <a:r>
              <a:rPr lang="en-US" sz="1200" b="0" cap="none" spc="0" baseline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Facebook: Dạy và học cùng công nghệ.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1D9F-9E11-4592-9FAD-F68754A10F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8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8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0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2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6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7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81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3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92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71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06-Apr-24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4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41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23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2038047" y="360865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28" y="1849702"/>
            <a:ext cx="1655934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6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1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3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4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73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4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4C7CA"/>
            </a:gs>
            <a:gs pos="100000">
              <a:srgbClr val="394E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-14668803" y="35388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916" y="561975"/>
            <a:ext cx="2773378" cy="2828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26072797" y="35388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684" y="561975"/>
            <a:ext cx="2773378" cy="2828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4533597" y="-17085998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84" y="-20062825"/>
            <a:ext cx="2773378" cy="2828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5033372" y="206076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59" y="17630775"/>
            <a:ext cx="277337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0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slide" Target="slide10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slide" Target="slide10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slide" Target="slide10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slide" Target="slide10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slide" Target="slide10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slide" Target="slide10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slide" Target="slide10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1699232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0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  <a:t> 63: Phép trừ dạng 39 – 15 - Tiết 2 </a:t>
            </a:r>
            <a:endParaRPr sz="5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529" y="1"/>
            <a:ext cx="12193057" cy="68579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35521" y="-914065"/>
            <a:ext cx="8398740" cy="8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251" y="2017060"/>
            <a:ext cx="57455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78 – 13 = 56</a:t>
            </a:r>
            <a:r>
              <a:rPr kumimoji="0" lang="en-US" sz="600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Đúng hay sai?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64" name="TextBox 763"/>
          <p:cNvSpPr txBox="1"/>
          <p:nvPr/>
        </p:nvSpPr>
        <p:spPr>
          <a:xfrm>
            <a:off x="7472294" y="2509745"/>
            <a:ext cx="3775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Sai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6812430" y="4879024"/>
            <a:ext cx="2844921" cy="73574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087" y="4163797"/>
            <a:ext cx="4377307" cy="2901948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781797" y="487965"/>
            <a:ext cx="1577635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2213755" y="-703422"/>
            <a:ext cx="2127688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529" y="1"/>
            <a:ext cx="12193057" cy="68579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35521" y="-914065"/>
            <a:ext cx="8398740" cy="8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618" y="2315238"/>
            <a:ext cx="6279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65 </a:t>
            </a:r>
            <a:r>
              <a:rPr kumimoji="0" lang="en-US" sz="800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– …. </a:t>
            </a:r>
            <a:r>
              <a:rPr kumimoji="0" lang="en-US" sz="80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= 42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7706601" y="2623015"/>
            <a:ext cx="3541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accent5"/>
                </a:solidFill>
                <a:latin typeface="UTM Avo" panose="02040603050506020204" pitchFamily="18" charset="0"/>
              </a:rPr>
              <a:t>65 –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23 </a:t>
            </a:r>
            <a:r>
              <a:rPr lang="en-US" sz="4400" dirty="0">
                <a:solidFill>
                  <a:schemeClr val="accent5"/>
                </a:solidFill>
                <a:latin typeface="UTM Avo" panose="02040603050506020204" pitchFamily="18" charset="0"/>
              </a:rPr>
              <a:t>= 42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6916954" y="4847204"/>
            <a:ext cx="2703296" cy="73574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693" y="3956052"/>
            <a:ext cx="4377307" cy="2901948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781797" y="487965"/>
            <a:ext cx="1577635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2213755" y="-703422"/>
            <a:ext cx="2127688" cy="149974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5CCE98E-E3F3-45A7-B630-AAC06E78C48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" y="67513"/>
            <a:ext cx="1359896" cy="5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529" y="1"/>
            <a:ext cx="12193057" cy="68579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35521" y="-914065"/>
            <a:ext cx="8398740" cy="8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940" y="2368431"/>
            <a:ext cx="5943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95 – 61 = ?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7706601" y="2508914"/>
            <a:ext cx="3541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95 – 61 =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34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7007101" y="4832504"/>
            <a:ext cx="2942005" cy="6491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693" y="3956052"/>
            <a:ext cx="4377307" cy="2901948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781797" y="487965"/>
            <a:ext cx="1577635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2213755" y="-703422"/>
            <a:ext cx="2127688" cy="149974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F1603D7-1BFF-4E9B-97F0-DB87964910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" y="67513"/>
            <a:ext cx="1359896" cy="5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1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529" y="1"/>
            <a:ext cx="12193057" cy="68579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35521" y="-914065"/>
            <a:ext cx="8398740" cy="8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595" y="2201726"/>
            <a:ext cx="5407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87 – 25 = 62</a:t>
            </a:r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Đúng hay sai?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64" name="TextBox 763"/>
          <p:cNvSpPr txBox="1"/>
          <p:nvPr/>
        </p:nvSpPr>
        <p:spPr>
          <a:xfrm>
            <a:off x="7706601" y="2548900"/>
            <a:ext cx="3541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6734389" y="4776274"/>
            <a:ext cx="2962904" cy="65214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693" y="3956052"/>
            <a:ext cx="4377307" cy="2901948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781797" y="487965"/>
            <a:ext cx="1577635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2213755" y="-703422"/>
            <a:ext cx="2127688" cy="149974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63BFA17-0B8A-40AF-84E4-ADE434DC0E3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" y="67513"/>
            <a:ext cx="1359896" cy="5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529" y="1"/>
            <a:ext cx="12193057" cy="68579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35521" y="-914065"/>
            <a:ext cx="8398740" cy="8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81" y="1222123"/>
            <a:ext cx="623702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Câu hỏi  ĐẶC BIỆT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Tú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có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 35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viên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 bi, Tú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cho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bạn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 12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viên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 bi.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Hỏi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 Tú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còn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 bao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nhiêu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viên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 bi?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64" name="TextBox 763"/>
          <p:cNvSpPr txBox="1"/>
          <p:nvPr/>
        </p:nvSpPr>
        <p:spPr>
          <a:xfrm>
            <a:off x="7328848" y="2499396"/>
            <a:ext cx="414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Tú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còn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23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viên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bi.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36" name="TextBox 535"/>
          <p:cNvSpPr txBox="1"/>
          <p:nvPr/>
        </p:nvSpPr>
        <p:spPr>
          <a:xfrm>
            <a:off x="6873434" y="4825304"/>
            <a:ext cx="2659816" cy="6491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879" y="3985418"/>
            <a:ext cx="4377307" cy="2901948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781797" y="487965"/>
            <a:ext cx="1577635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2213755" y="-703422"/>
            <a:ext cx="2127688" cy="149974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C6DCD2C1-6E9A-4E2A-B8A9-FE80D35943A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" y="67513"/>
            <a:ext cx="1359896" cy="5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882008" y="3164935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775744" y="722536"/>
            <a:ext cx="1178179" cy="937052"/>
            <a:chOff x="666046" y="604864"/>
            <a:chExt cx="1449241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666046" y="83287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tính: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959EA588-43E8-4F4A-A35D-E3348C7C285C}"/>
              </a:ext>
            </a:extLst>
          </p:cNvPr>
          <p:cNvGrpSpPr/>
          <p:nvPr/>
        </p:nvGrpSpPr>
        <p:grpSpPr>
          <a:xfrm>
            <a:off x="1577163" y="3996253"/>
            <a:ext cx="1589833" cy="1149072"/>
            <a:chOff x="6659225" y="2549868"/>
            <a:chExt cx="1589833" cy="1149072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85F43D9C-ADFA-4F57-8AE5-CE7A7C782F6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42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095F93F-CF50-49DE-A433-B91518FCDAC7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31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8C5CC46-E7EC-4706-8104-59C72AEA16A2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E8364F8A-BECD-4535-B7D4-F45E28217A68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3809268" y="3990907"/>
            <a:ext cx="1589833" cy="1149072"/>
            <a:chOff x="6659225" y="2549868"/>
            <a:chExt cx="1589833" cy="114907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35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23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1CE2A698-EF80-43B9-B6FE-F80566EB2A07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58BC4BBA-F3B0-4871-B532-BDC5FFAEA6C4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CB96D924-8B28-47FB-AC14-666671F94B78}"/>
              </a:ext>
            </a:extLst>
          </p:cNvPr>
          <p:cNvGrpSpPr/>
          <p:nvPr/>
        </p:nvGrpSpPr>
        <p:grpSpPr>
          <a:xfrm>
            <a:off x="6033000" y="4023781"/>
            <a:ext cx="1589833" cy="1149072"/>
            <a:chOff x="6659225" y="2549868"/>
            <a:chExt cx="1589833" cy="1149072"/>
          </a:xfrm>
        </p:grpSpPr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2C814A7-16D9-4FC7-A2F9-A58058139321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87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99B67927-9E99-4A8C-B717-06864F5D4231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26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534EBD70-0118-4B8E-9896-D937A6511208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7F311E9E-2969-49A4-8699-8E197D9438D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D076E772-00FD-4451-8955-FE0682DC456B}"/>
              </a:ext>
            </a:extLst>
          </p:cNvPr>
          <p:cNvGrpSpPr/>
          <p:nvPr/>
        </p:nvGrpSpPr>
        <p:grpSpPr>
          <a:xfrm>
            <a:off x="8230089" y="3972465"/>
            <a:ext cx="1589833" cy="1149072"/>
            <a:chOff x="6659225" y="2549868"/>
            <a:chExt cx="1589833" cy="114907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CB4419B9-8C8C-495E-BC6C-A8CFC1683AA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59</a:t>
              </a:r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4FDC9D88-A5D3-4EBE-A5D1-A58B5C6905BA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49</a:t>
              </a: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76394E9D-7B14-46CC-AFAA-ACE5855C163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E439AA67-125E-4C63-9222-460B04E35EF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2109498" y="517285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11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4338970" y="520127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12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CB81AAE8-22B1-4912-903C-2EBCDFC2F28E}"/>
              </a:ext>
            </a:extLst>
          </p:cNvPr>
          <p:cNvSpPr txBox="1"/>
          <p:nvPr/>
        </p:nvSpPr>
        <p:spPr>
          <a:xfrm>
            <a:off x="6558163" y="5200381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61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70EA9A7B-04BE-4687-AC05-9F23691B15F0}"/>
              </a:ext>
            </a:extLst>
          </p:cNvPr>
          <p:cNvSpPr txBox="1"/>
          <p:nvPr/>
        </p:nvSpPr>
        <p:spPr>
          <a:xfrm>
            <a:off x="8777356" y="517285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EF34225-3213-4DFA-AF4F-FF95C366E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397" y="1906458"/>
            <a:ext cx="9219203" cy="17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DBB3A03A-27DB-4D96-8107-914F4B026AB1}"/>
              </a:ext>
            </a:extLst>
          </p:cNvPr>
          <p:cNvGrpSpPr/>
          <p:nvPr/>
        </p:nvGrpSpPr>
        <p:grpSpPr>
          <a:xfrm>
            <a:off x="777744" y="722536"/>
            <a:ext cx="1176179" cy="937052"/>
            <a:chOff x="668507" y="604864"/>
            <a:chExt cx="1446780" cy="1100380"/>
          </a:xfrm>
        </p:grpSpPr>
        <p:sp>
          <p:nvSpPr>
            <p:cNvPr id="10" name="Sun 5">
              <a:extLst>
                <a:ext uri="{FF2B5EF4-FFF2-40B4-BE49-F238E27FC236}">
                  <a16:creationId xmlns:a16="http://schemas.microsoft.com/office/drawing/2014/main" id="{D69E6E43-BFC5-400C-9AFB-83E51CD0A8DC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221C4122-A24E-4C5D-BE6A-DB943947621A}"/>
                </a:ext>
              </a:extLst>
            </p:cNvPr>
            <p:cNvSpPr/>
            <p:nvPr/>
          </p:nvSpPr>
          <p:spPr>
            <a:xfrm>
              <a:off x="668507" y="80983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81467F6F-3C28-4C67-AF96-582AC6772699}"/>
              </a:ext>
            </a:extLst>
          </p:cNvPr>
          <p:cNvSpPr/>
          <p:nvPr/>
        </p:nvSpPr>
        <p:spPr>
          <a:xfrm>
            <a:off x="1953924" y="851488"/>
            <a:ext cx="8670533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phép</a:t>
            </a:r>
            <a:r>
              <a:rPr lang="en-US" sz="3200" b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tính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图片 7" descr="572005ec0a0c4">
            <a:extLst>
              <a:ext uri="{FF2B5EF4-FFF2-40B4-BE49-F238E27FC236}">
                <a16:creationId xmlns:a16="http://schemas.microsoft.com/office/drawing/2014/main" id="{E8AFEF28-2EDE-49FA-9795-CB963734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91212BD-BA21-4532-9B3D-3DA736E8C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3337" y="1594802"/>
            <a:ext cx="7937926" cy="2201568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89DBB53-0E85-48E7-8CCD-6266A07D8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9431" y="4272544"/>
            <a:ext cx="9248775" cy="1152525"/>
          </a:xfrm>
          <a:prstGeom prst="rect">
            <a:avLst/>
          </a:prstGeom>
        </p:spPr>
      </p:pic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5E25108A-E157-4069-9185-EEDC0CB2F144}"/>
              </a:ext>
            </a:extLst>
          </p:cNvPr>
          <p:cNvCxnSpPr/>
          <p:nvPr/>
        </p:nvCxnSpPr>
        <p:spPr>
          <a:xfrm>
            <a:off x="2840182" y="3685309"/>
            <a:ext cx="3782291" cy="9421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2B2F7C78-F8A7-4EDD-BCCA-72B724C2545D}"/>
              </a:ext>
            </a:extLst>
          </p:cNvPr>
          <p:cNvCxnSpPr>
            <a:cxnSpLocks/>
          </p:cNvCxnSpPr>
          <p:nvPr/>
        </p:nvCxnSpPr>
        <p:spPr>
          <a:xfrm>
            <a:off x="4993048" y="3685309"/>
            <a:ext cx="4187439" cy="8312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CFCE3567-B888-4F14-98CC-89A7EBAF0FEE}"/>
              </a:ext>
            </a:extLst>
          </p:cNvPr>
          <p:cNvCxnSpPr>
            <a:cxnSpLocks/>
          </p:cNvCxnSpPr>
          <p:nvPr/>
        </p:nvCxnSpPr>
        <p:spPr>
          <a:xfrm flipV="1">
            <a:off x="2454794" y="3685309"/>
            <a:ext cx="4429400" cy="8312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EEF5963D-36E1-4384-AEFE-1A3D2A07F848}"/>
              </a:ext>
            </a:extLst>
          </p:cNvPr>
          <p:cNvCxnSpPr>
            <a:cxnSpLocks/>
          </p:cNvCxnSpPr>
          <p:nvPr/>
        </p:nvCxnSpPr>
        <p:spPr>
          <a:xfrm flipV="1">
            <a:off x="4781334" y="3685309"/>
            <a:ext cx="4399153" cy="814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1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59" y="416690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5BE5EC68-F5F6-48E4-932E-EC4C4A79A7B5}"/>
              </a:ext>
            </a:extLst>
          </p:cNvPr>
          <p:cNvGrpSpPr/>
          <p:nvPr/>
        </p:nvGrpSpPr>
        <p:grpSpPr>
          <a:xfrm>
            <a:off x="508460" y="722536"/>
            <a:ext cx="1176179" cy="937052"/>
            <a:chOff x="668507" y="604864"/>
            <a:chExt cx="1446780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93C95935-8F4F-4AFE-B31E-3D561E24FC41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039B5ECD-1EBC-4F4B-8CE2-2FDF334ADA90}"/>
                </a:ext>
              </a:extLst>
            </p:cNvPr>
            <p:cNvSpPr/>
            <p:nvPr/>
          </p:nvSpPr>
          <p:spPr>
            <a:xfrm>
              <a:off x="668507" y="80983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42D71B-60CA-4122-854A-732FE74E8879}"/>
              </a:ext>
            </a:extLst>
          </p:cNvPr>
          <p:cNvSpPr/>
          <p:nvPr/>
        </p:nvSpPr>
        <p:spPr>
          <a:xfrm>
            <a:off x="1602381" y="952893"/>
            <a:ext cx="821929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ớp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1A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68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mượn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7" descr="572005ec0a0c4">
            <a:extLst>
              <a:ext uri="{FF2B5EF4-FFF2-40B4-BE49-F238E27FC236}">
                <a16:creationId xmlns:a16="http://schemas.microsoft.com/office/drawing/2014/main" id="{841051FA-618A-42A6-8F7E-7822A2C08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5A6593E-FA4C-45B9-8867-94596022BFFC}"/>
              </a:ext>
            </a:extLst>
          </p:cNvPr>
          <p:cNvSpPr/>
          <p:nvPr/>
        </p:nvSpPr>
        <p:spPr>
          <a:xfrm>
            <a:off x="1546921" y="1854014"/>
            <a:ext cx="954751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1A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bao </a:t>
            </a:r>
            <a:r>
              <a:rPr lang="en-US" sz="2800">
                <a:solidFill>
                  <a:prstClr val="black"/>
                </a:solidFill>
                <a:cs typeface="Times New Roman" panose="02020603050405020304" pitchFamily="18" charset="0"/>
              </a:rPr>
              <a:t>nhiêu quyển sách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47B62EC6-E775-424F-AFD0-25CA1EAE0313}"/>
              </a:ext>
            </a:extLst>
          </p:cNvPr>
          <p:cNvSpPr/>
          <p:nvPr/>
        </p:nvSpPr>
        <p:spPr>
          <a:xfrm>
            <a:off x="6152812" y="2652579"/>
            <a:ext cx="341981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F8D9A27-61D1-4CDA-95B0-82A1588E8F43}"/>
              </a:ext>
            </a:extLst>
          </p:cNvPr>
          <p:cNvGrpSpPr/>
          <p:nvPr/>
        </p:nvGrpSpPr>
        <p:grpSpPr>
          <a:xfrm>
            <a:off x="6309154" y="3584115"/>
            <a:ext cx="3818519" cy="637309"/>
            <a:chOff x="3380578" y="2633163"/>
            <a:chExt cx="3818519" cy="637309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0C77B95D-1EA6-4CD4-9AD9-8CCBC0AE8F54}"/>
                </a:ext>
              </a:extLst>
            </p:cNvPr>
            <p:cNvSpPr/>
            <p:nvPr/>
          </p:nvSpPr>
          <p:spPr>
            <a:xfrm>
              <a:off x="3380578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id="{D3919960-7B60-4092-81BE-510658E306E2}"/>
                </a:ext>
              </a:extLst>
            </p:cNvPr>
            <p:cNvSpPr/>
            <p:nvPr/>
          </p:nvSpPr>
          <p:spPr>
            <a:xfrm>
              <a:off x="5122702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85A44D3B-5043-4D31-90B3-652BECE25F15}"/>
                </a:ext>
              </a:extLst>
            </p:cNvPr>
            <p:cNvSpPr/>
            <p:nvPr/>
          </p:nvSpPr>
          <p:spPr>
            <a:xfrm>
              <a:off x="6587097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829341A4-113B-404B-BB5D-1053C6F7BA28}"/>
                </a:ext>
              </a:extLst>
            </p:cNvPr>
            <p:cNvSpPr/>
            <p:nvPr/>
          </p:nvSpPr>
          <p:spPr>
            <a:xfrm>
              <a:off x="4245727" y="2633163"/>
              <a:ext cx="637309" cy="63730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1C385A4E-AC73-4BFA-901C-89E88D57ECE6}"/>
                </a:ext>
              </a:extLst>
            </p:cNvPr>
            <p:cNvSpPr/>
            <p:nvPr/>
          </p:nvSpPr>
          <p:spPr>
            <a:xfrm>
              <a:off x="5011490" y="2633163"/>
              <a:ext cx="176703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=</a:t>
              </a: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FB13017-4CBF-460C-A814-FC339073CEA1}"/>
              </a:ext>
            </a:extLst>
          </p:cNvPr>
          <p:cNvSpPr/>
          <p:nvPr/>
        </p:nvSpPr>
        <p:spPr>
          <a:xfrm>
            <a:off x="6170854" y="4440464"/>
            <a:ext cx="341981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420369DA-AEE0-47A4-9CAD-C9258F46B2F1}"/>
              </a:ext>
            </a:extLst>
          </p:cNvPr>
          <p:cNvGrpSpPr/>
          <p:nvPr/>
        </p:nvGrpSpPr>
        <p:grpSpPr>
          <a:xfrm>
            <a:off x="4969789" y="4831981"/>
            <a:ext cx="7805190" cy="706513"/>
            <a:chOff x="6356479" y="4966802"/>
            <a:chExt cx="7319707" cy="706513"/>
          </a:xfrm>
        </p:grpSpPr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5D051364-C4A9-4CE2-A509-4D4D83E516A0}"/>
                </a:ext>
              </a:extLst>
            </p:cNvPr>
            <p:cNvSpPr/>
            <p:nvPr/>
          </p:nvSpPr>
          <p:spPr>
            <a:xfrm>
              <a:off x="6356479" y="5058953"/>
              <a:ext cx="731970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Tủ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sách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1A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  quyển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sách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CB59AB25-52BA-4790-A092-1056FEBDC0E3}"/>
                </a:ext>
              </a:extLst>
            </p:cNvPr>
            <p:cNvSpPr/>
            <p:nvPr/>
          </p:nvSpPr>
          <p:spPr>
            <a:xfrm>
              <a:off x="10102544" y="4966802"/>
              <a:ext cx="492074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B34C3098-C436-47AD-AF37-717FB8449CF8}"/>
              </a:ext>
            </a:extLst>
          </p:cNvPr>
          <p:cNvSpPr/>
          <p:nvPr/>
        </p:nvSpPr>
        <p:spPr>
          <a:xfrm>
            <a:off x="6320679" y="357669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B4A760B8-BD76-4BC9-A138-33D3E8BF7D79}"/>
              </a:ext>
            </a:extLst>
          </p:cNvPr>
          <p:cNvSpPr/>
          <p:nvPr/>
        </p:nvSpPr>
        <p:spPr>
          <a:xfrm>
            <a:off x="6389787" y="358411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15740766-328F-494D-B469-816975E9FBEB}"/>
              </a:ext>
            </a:extLst>
          </p:cNvPr>
          <p:cNvSpPr/>
          <p:nvPr/>
        </p:nvSpPr>
        <p:spPr>
          <a:xfrm>
            <a:off x="7304077" y="361613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0050494B-2B33-44FC-B7B5-E5828728646C}"/>
              </a:ext>
            </a:extLst>
          </p:cNvPr>
          <p:cNvSpPr/>
          <p:nvPr/>
        </p:nvSpPr>
        <p:spPr>
          <a:xfrm>
            <a:off x="8138393" y="360542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1F97A2EF-EE63-42FD-8771-6AD6E76A0408}"/>
              </a:ext>
            </a:extLst>
          </p:cNvPr>
          <p:cNvSpPr/>
          <p:nvPr/>
        </p:nvSpPr>
        <p:spPr>
          <a:xfrm>
            <a:off x="9599631" y="35973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B4F55F7-2BE1-46E7-809F-68075AE7D26E}"/>
              </a:ext>
            </a:extLst>
          </p:cNvPr>
          <p:cNvSpPr/>
          <p:nvPr/>
        </p:nvSpPr>
        <p:spPr>
          <a:xfrm>
            <a:off x="7332143" y="354976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09B11DCB-0339-49F1-B763-27EED5CC05B6}"/>
              </a:ext>
            </a:extLst>
          </p:cNvPr>
          <p:cNvSpPr/>
          <p:nvPr/>
        </p:nvSpPr>
        <p:spPr>
          <a:xfrm>
            <a:off x="8023020" y="357094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CAF9EDEA-397E-43EC-B1DD-BF969EC30DC6}"/>
              </a:ext>
            </a:extLst>
          </p:cNvPr>
          <p:cNvSpPr/>
          <p:nvPr/>
        </p:nvSpPr>
        <p:spPr>
          <a:xfrm>
            <a:off x="9466423" y="360107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5A8CD3D7-53D8-41B3-8C37-355CB55CB12E}"/>
              </a:ext>
            </a:extLst>
          </p:cNvPr>
          <p:cNvSpPr/>
          <p:nvPr/>
        </p:nvSpPr>
        <p:spPr>
          <a:xfrm>
            <a:off x="9046692" y="4869397"/>
            <a:ext cx="348625" cy="585636"/>
          </a:xfrm>
          <a:prstGeom prst="roundRect">
            <a:avLst>
              <a:gd name="adj" fmla="val 9064"/>
            </a:avLst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89014A4F-BE9C-4492-B3D5-23CA2AFC516E}"/>
              </a:ext>
            </a:extLst>
          </p:cNvPr>
          <p:cNvSpPr/>
          <p:nvPr/>
        </p:nvSpPr>
        <p:spPr>
          <a:xfrm>
            <a:off x="8964314" y="4816743"/>
            <a:ext cx="714006" cy="576883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EC95F0C-6276-496C-B920-9F31B838E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0975" y="2397924"/>
            <a:ext cx="3932222" cy="3268535"/>
          </a:xfrm>
          <a:prstGeom prst="rect">
            <a:avLst/>
          </a:prstGeom>
        </p:spPr>
      </p:pic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2A1C4619-031F-49BF-A518-468B34D306D4}"/>
              </a:ext>
            </a:extLst>
          </p:cNvPr>
          <p:cNvSpPr/>
          <p:nvPr/>
        </p:nvSpPr>
        <p:spPr>
          <a:xfrm>
            <a:off x="2104823" y="1600442"/>
            <a:ext cx="7966038" cy="512441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8" grpId="0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0" grpId="1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21168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438465" y="2991435"/>
            <a:ext cx="4880508" cy="1410871"/>
          </a:xfrm>
          <a:prstGeom prst="cloudCallout">
            <a:avLst>
              <a:gd name="adj1" fmla="val -25889"/>
              <a:gd name="adj2" fmla="val 9336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2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883489" y="687634"/>
            <a:ext cx="9990460" cy="1410871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trừ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39 - 15,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178578" y="3359614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55043" y="1"/>
            <a:ext cx="12193057" cy="68579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35521" y="-914065"/>
            <a:ext cx="8398740" cy="8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576" y="2465782"/>
            <a:ext cx="5849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46 – 15 = ?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7706601" y="2481171"/>
            <a:ext cx="3541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46 – 15 =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31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7122099" y="4798540"/>
            <a:ext cx="2573443" cy="6491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601" y="3956052"/>
            <a:ext cx="4377307" cy="2901948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781797" y="487965"/>
            <a:ext cx="1577635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2213755" y="-703422"/>
            <a:ext cx="2127688" cy="149974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B29CD1A2-10FB-44B9-9300-0C37CF54062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" y="67513"/>
            <a:ext cx="1359896" cy="5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3"/>
          <a:srcRect b="13253"/>
          <a:stretch/>
        </p:blipFill>
        <p:spPr>
          <a:xfrm>
            <a:off x="-529" y="1"/>
            <a:ext cx="12193057" cy="6857999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35521" y="-914065"/>
            <a:ext cx="8398740" cy="8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264" y="2340870"/>
            <a:ext cx="7290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>
                <a:solidFill>
                  <a:schemeClr val="accent5"/>
                </a:solidFill>
                <a:latin typeface="UTM Avo" panose="02040603050506020204" pitchFamily="18" charset="0"/>
              </a:rPr>
              <a:t>…</a:t>
            </a:r>
            <a:r>
              <a:rPr kumimoji="0" lang="en-US" sz="800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80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– 32 = 57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7706601" y="2623015"/>
            <a:ext cx="3541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89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UTM Avo" panose="02040603050506020204" pitchFamily="18" charset="0"/>
              </a:rPr>
              <a:t> – 32 = 57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6981479" y="4936560"/>
            <a:ext cx="2506824" cy="6491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Xem đáp án</a:t>
            </a:r>
          </a:p>
        </p:txBody>
      </p:sp>
      <p:pic>
        <p:nvPicPr>
          <p:cNvPr id="383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497" y="4050891"/>
            <a:ext cx="4377307" cy="2901948"/>
          </a:xfrm>
          <a:prstGeom prst="rect">
            <a:avLst/>
          </a:prstGeom>
        </p:spPr>
      </p:pic>
      <p:sp>
        <p:nvSpPr>
          <p:cNvPr id="537" name="TextBox 536"/>
          <p:cNvSpPr txBox="1"/>
          <p:nvPr/>
        </p:nvSpPr>
        <p:spPr>
          <a:xfrm rot="21221156">
            <a:off x="-1781797" y="487965"/>
            <a:ext cx="1577635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841">
            <a:off x="-2213755" y="-703422"/>
            <a:ext cx="2127688" cy="149974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FE334DCE-4334-43F4-87D0-B04FD17F670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" y="67513"/>
            <a:ext cx="1359896" cy="5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7487 0.8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57487 0.80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</p:childTnLst>
        </p:cTn>
      </p:par>
    </p:tnLst>
    <p:bldLst>
      <p:bldP spid="764" grpId="0"/>
      <p:bldP spid="537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410</Words>
  <Application>Microsoft Office PowerPoint</Application>
  <PresentationFormat>Widescreen</PresentationFormat>
  <Paragraphs>92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 Light</vt:lpstr>
      <vt:lpstr>Arial</vt:lpstr>
      <vt:lpstr>Calibri</vt:lpstr>
      <vt:lpstr>Tahoma</vt:lpstr>
      <vt:lpstr>Times New Roman</vt:lpstr>
      <vt:lpstr>UTM Avo</vt:lpstr>
      <vt:lpstr>2_Office Theme</vt:lpstr>
      <vt:lpstr>Office 主题</vt:lpstr>
      <vt:lpstr>Tuần 30 Bài 63: Phép trừ dạng 39 – 15 - Tiết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Quý Thắng</cp:lastModifiedBy>
  <cp:revision>47</cp:revision>
  <dcterms:created xsi:type="dcterms:W3CDTF">2022-02-22T07:49:48Z</dcterms:created>
  <dcterms:modified xsi:type="dcterms:W3CDTF">2024-04-06T14:27:48Z</dcterms:modified>
</cp:coreProperties>
</file>