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4"/>
  </p:notesMasterIdLst>
  <p:sldIdLst>
    <p:sldId id="267" r:id="rId2"/>
    <p:sldId id="453" r:id="rId3"/>
    <p:sldId id="461" r:id="rId4"/>
    <p:sldId id="462" r:id="rId5"/>
    <p:sldId id="463" r:id="rId6"/>
    <p:sldId id="454" r:id="rId7"/>
    <p:sldId id="464" r:id="rId8"/>
    <p:sldId id="455" r:id="rId9"/>
    <p:sldId id="465" r:id="rId10"/>
    <p:sldId id="456" r:id="rId11"/>
    <p:sldId id="460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AAA"/>
    <a:srgbClr val="FFFFFF"/>
    <a:srgbClr val="B85E16"/>
    <a:srgbClr val="A0692E"/>
    <a:srgbClr val="764F22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5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2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8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6" y="2058394"/>
            <a:ext cx="10943167" cy="274121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Tuần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33</a:t>
            </a:r>
            <a:b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</a:br>
            <a:r>
              <a:rPr lang="vi-V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ài</a:t>
            </a:r>
            <a:r>
              <a:rPr lang="vi-V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70 : E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m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vui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Toán</a:t>
            </a:r>
            <a:endParaRPr lang="vi-V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6056" y="105744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91530" y="628964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398780"/>
            <a:ext cx="12192635" cy="64592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40"/>
            <a:ext cx="12192000" cy="6449060"/>
          </a:xfrm>
          <a:prstGeom prst="rect">
            <a:avLst/>
          </a:prstGeom>
        </p:spPr>
      </p:pic>
      <p:pic>
        <p:nvPicPr>
          <p:cNvPr id="1026" name="Shape 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" y="1415732"/>
            <a:ext cx="1010983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70"/>
            <a:ext cx="12192000" cy="64249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2405" t="28060" r="13370" b="7923"/>
          <a:stretch>
            <a:fillRect/>
          </a:stretch>
        </p:blipFill>
        <p:spPr>
          <a:xfrm>
            <a:off x="-635" y="436714"/>
            <a:ext cx="12193270" cy="6421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>
            <a:fillRect/>
          </a:stretch>
        </p:blipFill>
        <p:spPr>
          <a:xfrm>
            <a:off x="-310515" y="306070"/>
            <a:ext cx="12813665" cy="6812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2508" t="27612" r="6689" b="15336"/>
          <a:stretch>
            <a:fillRect/>
          </a:stretch>
        </p:blipFill>
        <p:spPr>
          <a:xfrm>
            <a:off x="2145030" y="1940560"/>
            <a:ext cx="8077200" cy="32080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2379425" y="5102782"/>
            <a:ext cx="6644624" cy="178950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4675122"/>
            <a:ext cx="2464595" cy="2217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452120"/>
            <a:ext cx="5808980" cy="6406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rcRect b="8618"/>
          <a:stretch>
            <a:fillRect/>
          </a:stretch>
        </p:blipFill>
        <p:spPr>
          <a:xfrm>
            <a:off x="6131560" y="451485"/>
            <a:ext cx="6060440" cy="640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r="12760"/>
          <a:stretch/>
        </p:blipFill>
        <p:spPr>
          <a:xfrm>
            <a:off x="0" y="427355"/>
            <a:ext cx="12191999" cy="6430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2435"/>
            <a:ext cx="12192000" cy="6425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65"/>
            <a:ext cx="12192000" cy="64268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rcRect l="7961" t="21500" r="67953" b="10736"/>
          <a:stretch>
            <a:fillRect/>
          </a:stretch>
        </p:blipFill>
        <p:spPr>
          <a:xfrm>
            <a:off x="427355" y="1510030"/>
            <a:ext cx="3342640" cy="390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3"/>
          <a:srcRect t="14944" r="4125" b="3153"/>
          <a:stretch>
            <a:fillRect/>
          </a:stretch>
        </p:blipFill>
        <p:spPr>
          <a:xfrm>
            <a:off x="4176395" y="1510030"/>
            <a:ext cx="7792720" cy="3744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17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UTM Avo</vt:lpstr>
      <vt:lpstr>Cambria Math</vt:lpstr>
      <vt:lpstr>Arial</vt:lpstr>
      <vt:lpstr>Calibri</vt:lpstr>
      <vt:lpstr>1_Office Theme</vt:lpstr>
      <vt:lpstr>Tuần 33 Bài 70 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67</cp:revision>
  <dcterms:created xsi:type="dcterms:W3CDTF">2021-11-01T08:16:00Z</dcterms:created>
  <dcterms:modified xsi:type="dcterms:W3CDTF">2024-04-29T09:33:41Z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BE56C5840C7A439D948182E52723421E</vt:lpwstr>
  </property>
  <property fmtid="{D5CDD505-2E9C-101B-9397-08002B2CF9AE}" pid="3" name="KSOProductBuildVer">
    <vt:lpwstr>1033-11.2.0.11029</vt:lpwstr>
  </property>
</Properties>
</file>