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23"/>
  </p:notesMasterIdLst>
  <p:sldIdLst>
    <p:sldId id="1431" r:id="rId3"/>
    <p:sldId id="300" r:id="rId4"/>
    <p:sldId id="257" r:id="rId5"/>
    <p:sldId id="302" r:id="rId6"/>
    <p:sldId id="301" r:id="rId7"/>
    <p:sldId id="424" r:id="rId8"/>
    <p:sldId id="303" r:id="rId9"/>
    <p:sldId id="436" r:id="rId10"/>
    <p:sldId id="1425" r:id="rId11"/>
    <p:sldId id="1426" r:id="rId12"/>
    <p:sldId id="332" r:id="rId13"/>
    <p:sldId id="433" r:id="rId14"/>
    <p:sldId id="1427" r:id="rId15"/>
    <p:sldId id="345" r:id="rId16"/>
    <p:sldId id="304" r:id="rId17"/>
    <p:sldId id="1428" r:id="rId18"/>
    <p:sldId id="259" r:id="rId19"/>
    <p:sldId id="1429" r:id="rId20"/>
    <p:sldId id="1430" r:id="rId21"/>
    <p:sldId id="1432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7T15:03:09.76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1529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1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B68AD-D346-44F1-8A2C-3235B8AE2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73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02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643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26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8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6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6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5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6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7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4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39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6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5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0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6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8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18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8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11" Type="http://schemas.openxmlformats.org/officeDocument/2006/relationships/image" Target="../media/image20.png"/><Relationship Id="rId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229833" y="1875530"/>
            <a:ext cx="836158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Ngôi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ấm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áp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009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182880" y="101601"/>
            <a:ext cx="11795760" cy="6217920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7EB61C57-F471-4437-950A-BA44C0B44200}"/>
              </a:ext>
            </a:extLst>
          </p:cNvPr>
          <p:cNvSpPr/>
          <p:nvPr/>
        </p:nvSpPr>
        <p:spPr>
          <a:xfrm>
            <a:off x="467360" y="114808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id="{616CCB74-95E5-4A11-B440-4E309DC705E3}"/>
              </a:ext>
            </a:extLst>
          </p:cNvPr>
          <p:cNvSpPr/>
          <p:nvPr/>
        </p:nvSpPr>
        <p:spPr>
          <a:xfrm>
            <a:off x="7670800" y="103124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1AAA829-F8A2-44D8-BC3F-E0E6F66CE9F2}"/>
              </a:ext>
            </a:extLst>
          </p:cNvPr>
          <p:cNvSpPr/>
          <p:nvPr/>
        </p:nvSpPr>
        <p:spPr>
          <a:xfrm>
            <a:off x="11084560" y="113792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83C23FC6-AD9F-4BC0-A2A5-8CF2F9CF7C63}"/>
              </a:ext>
            </a:extLst>
          </p:cNvPr>
          <p:cNvSpPr/>
          <p:nvPr/>
        </p:nvSpPr>
        <p:spPr>
          <a:xfrm>
            <a:off x="7670800" y="144272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BC0D2C56-E1F1-4A03-9D51-5C28A04E8651}"/>
              </a:ext>
            </a:extLst>
          </p:cNvPr>
          <p:cNvSpPr/>
          <p:nvPr/>
        </p:nvSpPr>
        <p:spPr>
          <a:xfrm>
            <a:off x="467360" y="2341879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4DE1B926-7C1B-4675-A5F7-F44FE2F40027}"/>
              </a:ext>
            </a:extLst>
          </p:cNvPr>
          <p:cNvSpPr/>
          <p:nvPr/>
        </p:nvSpPr>
        <p:spPr>
          <a:xfrm>
            <a:off x="467360" y="2842261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60859E9B-9CB6-46CF-8EA8-A0F2082CEC81}"/>
              </a:ext>
            </a:extLst>
          </p:cNvPr>
          <p:cNvSpPr/>
          <p:nvPr/>
        </p:nvSpPr>
        <p:spPr>
          <a:xfrm>
            <a:off x="10657840" y="2842261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09B2DDBB-20C1-4D7D-A12C-78AB094A9C40}"/>
              </a:ext>
            </a:extLst>
          </p:cNvPr>
          <p:cNvSpPr/>
          <p:nvPr/>
        </p:nvSpPr>
        <p:spPr>
          <a:xfrm>
            <a:off x="467360" y="3724909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5E2FB134-EEB4-48EE-BB5E-B60351ED795A}"/>
              </a:ext>
            </a:extLst>
          </p:cNvPr>
          <p:cNvSpPr/>
          <p:nvPr/>
        </p:nvSpPr>
        <p:spPr>
          <a:xfrm>
            <a:off x="467360" y="4221482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04AD92E6-BE77-4AC1-BE80-22C74D57A54A}"/>
              </a:ext>
            </a:extLst>
          </p:cNvPr>
          <p:cNvSpPr/>
          <p:nvPr/>
        </p:nvSpPr>
        <p:spPr>
          <a:xfrm>
            <a:off x="4866640" y="4307842"/>
            <a:ext cx="528320" cy="426718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D4AC9C91-BC81-4CF0-B40F-AA1214E688D0}"/>
              </a:ext>
            </a:extLst>
          </p:cNvPr>
          <p:cNvSpPr/>
          <p:nvPr/>
        </p:nvSpPr>
        <p:spPr>
          <a:xfrm>
            <a:off x="259080" y="5022849"/>
            <a:ext cx="543560" cy="412751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D9AB58BA-845A-4047-A7EF-AC7CDD5CB89C}"/>
              </a:ext>
            </a:extLst>
          </p:cNvPr>
          <p:cNvSpPr/>
          <p:nvPr/>
        </p:nvSpPr>
        <p:spPr>
          <a:xfrm>
            <a:off x="335280" y="5644512"/>
            <a:ext cx="543560" cy="52197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5448" y="6073541"/>
            <a:ext cx="616017" cy="245980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37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705" y="316011"/>
            <a:ext cx="4194312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13780" y="958335"/>
            <a:ext cx="2489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giãn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7" name="Picture 10" descr="https://i.pinimg.com/564x/23/9c/d3/239cd38191ec09903738a72bb6f251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5" y="1005496"/>
            <a:ext cx="5928988" cy="465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pinimg.com/564x/57/b2/74/57b2746af38e33fbebd37d0727ba73c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3398838"/>
            <a:ext cx="3489325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9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3868" y="224661"/>
            <a:ext cx="5493902" cy="346188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34" name="图片 29">
            <a:extLst>
              <a:ext uri="{FF2B5EF4-FFF2-40B4-BE49-F238E27FC236}">
                <a16:creationId xmlns:a16="http://schemas.microsoft.com/office/drawing/2014/main" id="{8208C961-8E27-4E15-9894-71376052B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34" y="3077022"/>
            <a:ext cx="3048000" cy="2493818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2057579" y="2751051"/>
            <a:ext cx="3709549" cy="31897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8658B1-639E-4B0E-B427-D1B1C617C2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" y="4345934"/>
            <a:ext cx="2200275" cy="2200275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480974" y="576465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3448161" y="868637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5632523" y="1304501"/>
            <a:ext cx="3808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0380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ĐỌC ĐOẠN</a:t>
            </a:r>
          </a:p>
        </p:txBody>
      </p:sp>
    </p:spTree>
    <p:extLst>
      <p:ext uri="{BB962C8B-B14F-4D97-AF65-F5344CB8AC3E}">
        <p14:creationId xmlns:p14="http://schemas.microsoft.com/office/powerpoint/2010/main" val="52945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182880" y="172721"/>
            <a:ext cx="11795760" cy="6217920"/>
          </a:xfrm>
          <a:prstGeom prst="rect">
            <a:avLst/>
          </a:prstGeom>
        </p:spPr>
      </p:pic>
      <p:sp>
        <p:nvSpPr>
          <p:cNvPr id="2" name="Star: 12 Points 1">
            <a:extLst>
              <a:ext uri="{FF2B5EF4-FFF2-40B4-BE49-F238E27FC236}">
                <a16:creationId xmlns:a16="http://schemas.microsoft.com/office/drawing/2014/main" id="{E389EF9A-B7A4-47C6-961A-B601D9FE485B}"/>
              </a:ext>
            </a:extLst>
          </p:cNvPr>
          <p:cNvSpPr/>
          <p:nvPr/>
        </p:nvSpPr>
        <p:spPr>
          <a:xfrm>
            <a:off x="457200" y="1148080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D064F464-211D-4819-A6DE-7548DD0C398D}"/>
              </a:ext>
            </a:extLst>
          </p:cNvPr>
          <p:cNvSpPr/>
          <p:nvPr/>
        </p:nvSpPr>
        <p:spPr>
          <a:xfrm>
            <a:off x="411480" y="2448559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Star: 12 Points 5">
            <a:extLst>
              <a:ext uri="{FF2B5EF4-FFF2-40B4-BE49-F238E27FC236}">
                <a16:creationId xmlns:a16="http://schemas.microsoft.com/office/drawing/2014/main" id="{4603B90F-0847-457A-9275-B109745DA26F}"/>
              </a:ext>
            </a:extLst>
          </p:cNvPr>
          <p:cNvSpPr/>
          <p:nvPr/>
        </p:nvSpPr>
        <p:spPr>
          <a:xfrm>
            <a:off x="335280" y="4262120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3318" y="6131293"/>
            <a:ext cx="760396" cy="259348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904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822399" y="1559303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04622-F0BD-4F57-9D39-4BEFE53D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18" r="17983"/>
          <a:stretch/>
        </p:blipFill>
        <p:spPr>
          <a:xfrm>
            <a:off x="592675" y="967738"/>
            <a:ext cx="11006649" cy="440612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800402F-5E9E-4B6E-A39C-AE9784195F59}"/>
              </a:ext>
            </a:extLst>
          </p:cNvPr>
          <p:cNvSpPr/>
          <p:nvPr/>
        </p:nvSpPr>
        <p:spPr>
          <a:xfrm>
            <a:off x="7416799" y="3255206"/>
            <a:ext cx="792480" cy="883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D95074-1F86-4E0F-B0A7-0C24F6703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1" t="4150" r="10088" b="4744"/>
          <a:stretch/>
        </p:blipFill>
        <p:spPr>
          <a:xfrm>
            <a:off x="2092960" y="629919"/>
            <a:ext cx="8717280" cy="59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04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A4EE9-F888-48D3-9F06-E37162F7C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51" t="14606" r="10630" b="30230"/>
          <a:stretch/>
        </p:blipFill>
        <p:spPr>
          <a:xfrm>
            <a:off x="174567" y="1290320"/>
            <a:ext cx="11842865" cy="242824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2FE2E3C-CC6D-41B3-A397-265C3E13DEC9}"/>
              </a:ext>
            </a:extLst>
          </p:cNvPr>
          <p:cNvSpPr/>
          <p:nvPr/>
        </p:nvSpPr>
        <p:spPr>
          <a:xfrm>
            <a:off x="3129280" y="2062480"/>
            <a:ext cx="792480" cy="883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E5A0FC-837B-406F-865B-8B47593AC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6"/>
          <a:stretch/>
        </p:blipFill>
        <p:spPr>
          <a:xfrm>
            <a:off x="734166" y="1564640"/>
            <a:ext cx="10924388" cy="41249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820566-A240-4211-BC0F-BD1AFFF62C6B}"/>
              </a:ext>
            </a:extLst>
          </p:cNvPr>
          <p:cNvSpPr/>
          <p:nvPr/>
        </p:nvSpPr>
        <p:spPr>
          <a:xfrm>
            <a:off x="2181555" y="456665"/>
            <a:ext cx="8406233" cy="8432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9023" y="1564640"/>
            <a:ext cx="6102417" cy="3176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4896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73F8AF-96F8-46E8-81BE-D2E015FD8407}"/>
              </a:ext>
            </a:extLst>
          </p:cNvPr>
          <p:cNvSpPr/>
          <p:nvPr/>
        </p:nvSpPr>
        <p:spPr>
          <a:xfrm>
            <a:off x="1983874" y="1084981"/>
            <a:ext cx="8818880" cy="8432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hiểu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D32F114F-4F26-4A4B-86FD-7B0891882A4C}"/>
              </a:ext>
            </a:extLst>
          </p:cNvPr>
          <p:cNvSpPr/>
          <p:nvPr/>
        </p:nvSpPr>
        <p:spPr>
          <a:xfrm>
            <a:off x="1371600" y="2103120"/>
            <a:ext cx="10210800" cy="384048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Gia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đình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sẽ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rất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hạnh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phúc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rất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ấm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áp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khi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mọi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người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yêu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thương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nhau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cùng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nhau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làm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việc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vui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chơi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43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fe/2f/ff/fe2fffbd26a53bd80199a232307e4ad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7432"/>
          <a:stretch/>
        </p:blipFill>
        <p:spPr bwMode="auto">
          <a:xfrm>
            <a:off x="2194560" y="567848"/>
            <a:ext cx="7802879" cy="572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71058" y="3096426"/>
            <a:ext cx="42498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Khởi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động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70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65475" y="30785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2058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D4E40-178C-4562-8C98-F86548C1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286"/>
          <a:stretch/>
        </p:blipFill>
        <p:spPr>
          <a:xfrm>
            <a:off x="203201" y="1076960"/>
            <a:ext cx="11988799" cy="49682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8ED0BB-51BE-4BBD-9716-F13FABC80B71}"/>
                  </a:ext>
                </a:extLst>
              </p14:cNvPr>
              <p14:cNvContentPartPr/>
              <p14:nvPr/>
            </p14:nvContentPartPr>
            <p14:xfrm>
              <a:off x="761640" y="133072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8ED0BB-51BE-4BBD-9716-F13FABC80B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6000" y="1294720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4889632" y="873520"/>
            <a:ext cx="6025415" cy="57026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59CA47-F44C-4BF2-A180-8A4930B13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" r="8605" b="57631"/>
          <a:stretch/>
        </p:blipFill>
        <p:spPr>
          <a:xfrm>
            <a:off x="243840" y="303777"/>
            <a:ext cx="11454446" cy="56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6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19BA5D-1D09-42FD-A7F3-986AF0B1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" r="8605" b="86964"/>
          <a:stretch/>
        </p:blipFill>
        <p:spPr>
          <a:xfrm>
            <a:off x="274320" y="242817"/>
            <a:ext cx="11454446" cy="1738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988140-7F5D-414A-8BA3-2A2108E26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2" t="42368" r="7751" b="34814"/>
          <a:stretch/>
        </p:blipFill>
        <p:spPr>
          <a:xfrm>
            <a:off x="79812" y="1981200"/>
            <a:ext cx="12032376" cy="36733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64067" y="5159141"/>
            <a:ext cx="924026" cy="760396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449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0">
            <a:extLst>
              <a:ext uri="{FF2B5EF4-FFF2-40B4-BE49-F238E27FC236}">
                <a16:creationId xmlns:a16="http://schemas.microsoft.com/office/drawing/2014/main" id="{EC2A9EB7-9C0A-4142-BDBD-FC04C4BC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-987" r="-3110" b="987"/>
          <a:stretch/>
        </p:blipFill>
        <p:spPr>
          <a:xfrm flipH="1">
            <a:off x="9352653" y="2081737"/>
            <a:ext cx="2901200" cy="4277340"/>
          </a:xfrm>
          <a:prstGeom prst="rect">
            <a:avLst/>
          </a:prstGeom>
        </p:spPr>
      </p:pic>
      <p:pic>
        <p:nvPicPr>
          <p:cNvPr id="16" name="图片 21">
            <a:extLst>
              <a:ext uri="{FF2B5EF4-FFF2-40B4-BE49-F238E27FC236}">
                <a16:creationId xmlns:a16="http://schemas.microsoft.com/office/drawing/2014/main" id="{C8C7B69D-FBA7-4207-B9E8-4B7B90593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50" y="2286041"/>
            <a:ext cx="3722008" cy="3722008"/>
          </a:xfrm>
          <a:prstGeom prst="rect">
            <a:avLst/>
          </a:prstGeom>
        </p:spPr>
      </p:pic>
      <p:pic>
        <p:nvPicPr>
          <p:cNvPr id="10" name="PA_库_图片 6">
            <a:extLst>
              <a:ext uri="{FF2B5EF4-FFF2-40B4-BE49-F238E27FC236}">
                <a16:creationId xmlns:a16="http://schemas.microsoft.com/office/drawing/2014/main" id="{AF9FB272-72D5-4D3C-9249-F87830D472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82" y="264652"/>
            <a:ext cx="6172862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1" name="原创设计师QQ：178119980 喵小姐">
            <a:extLst>
              <a:ext uri="{FF2B5EF4-FFF2-40B4-BE49-F238E27FC236}">
                <a16:creationId xmlns:a16="http://schemas.microsoft.com/office/drawing/2014/main" id="{B6051D19-CEEC-4303-A27C-A8EBFBBD984A}"/>
              </a:ext>
            </a:extLst>
          </p:cNvPr>
          <p:cNvSpPr/>
          <p:nvPr/>
        </p:nvSpPr>
        <p:spPr>
          <a:xfrm>
            <a:off x="2922124" y="1813147"/>
            <a:ext cx="5376016" cy="945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CHIA SẺ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F360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图片 8" descr="觅元素58b0fbac4bf92">
            <a:extLst>
              <a:ext uri="{FF2B5EF4-FFF2-40B4-BE49-F238E27FC236}">
                <a16:creationId xmlns:a16="http://schemas.microsoft.com/office/drawing/2014/main" id="{68AD211D-1640-4549-9FED-63FEA1286A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9" y="4967217"/>
            <a:ext cx="12170004" cy="20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3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565940" y="155805"/>
            <a:ext cx="11234763" cy="61292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2194" y="6179419"/>
            <a:ext cx="673768" cy="211222"/>
          </a:xfrm>
          <a:prstGeom prst="rect">
            <a:avLst/>
          </a:prstGeom>
          <a:solidFill>
            <a:srgbClr val="FFFBF7"/>
          </a:solidFill>
          <a:ln>
            <a:solidFill>
              <a:srgbClr val="FF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897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DEAF830-D2B6-48E8-81AD-6F21C457E236}"/>
              </a:ext>
            </a:extLst>
          </p:cNvPr>
          <p:cNvSpPr/>
          <p:nvPr/>
        </p:nvSpPr>
        <p:spPr>
          <a:xfrm>
            <a:off x="1905058" y="127595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g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iao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hẹn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E6CE1D8-B92D-4181-B50C-5D11FBE3F4A0}"/>
              </a:ext>
            </a:extLst>
          </p:cNvPr>
          <p:cNvSpPr/>
          <p:nvPr/>
        </p:nvSpPr>
        <p:spPr>
          <a:xfrm>
            <a:off x="1916636" y="286682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nấu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26A6ED5-8CE8-468C-A2C4-7808612CB6B3}"/>
              </a:ext>
            </a:extLst>
          </p:cNvPr>
          <p:cNvSpPr/>
          <p:nvPr/>
        </p:nvSpPr>
        <p:spPr>
          <a:xfrm>
            <a:off x="1916636" y="4733983"/>
            <a:ext cx="2674006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làm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v</a:t>
            </a:r>
            <a:r>
              <a:rPr lang="vi-VN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ư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ờn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04878A5-DBAC-4262-9BCC-14668D279081}"/>
              </a:ext>
            </a:extLst>
          </p:cNvPr>
          <p:cNvSpPr/>
          <p:nvPr/>
        </p:nvSpPr>
        <p:spPr>
          <a:xfrm>
            <a:off x="7294175" y="127595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thỏ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thẻ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B716B0D-5205-4635-90AE-0348A690F12D}"/>
              </a:ext>
            </a:extLst>
          </p:cNvPr>
          <p:cNvSpPr/>
          <p:nvPr/>
        </p:nvSpPr>
        <p:spPr>
          <a:xfrm>
            <a:off x="7294175" y="2966844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l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việc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4A2721E-3904-47CF-B5CF-E1B1C4BD9B6D}"/>
              </a:ext>
            </a:extLst>
          </p:cNvPr>
          <p:cNvSpPr/>
          <p:nvPr/>
        </p:nvSpPr>
        <p:spPr>
          <a:xfrm>
            <a:off x="7294175" y="4733983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ấm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áp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34" name="PA_库_组合 5">
            <a:extLst>
              <a:ext uri="{FF2B5EF4-FFF2-40B4-BE49-F238E27FC236}">
                <a16:creationId xmlns:a16="http://schemas.microsoft.com/office/drawing/2014/main" id="{49A18141-E269-4CBE-8FEA-7F811372D2C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65931" y="164807"/>
            <a:ext cx="6760240" cy="724487"/>
            <a:chOff x="1874329" y="2417937"/>
            <a:chExt cx="1534600" cy="734123"/>
          </a:xfrm>
        </p:grpSpPr>
        <p:sp>
          <p:nvSpPr>
            <p:cNvPr id="35" name="任意多边形 10">
              <a:extLst>
                <a:ext uri="{FF2B5EF4-FFF2-40B4-BE49-F238E27FC236}">
                  <a16:creationId xmlns:a16="http://schemas.microsoft.com/office/drawing/2014/main" id="{26A1CD5B-D529-4D38-BCE0-368F747DA3D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6" name="任意多边形 11">
              <a:extLst>
                <a:ext uri="{FF2B5EF4-FFF2-40B4-BE49-F238E27FC236}">
                  <a16:creationId xmlns:a16="http://schemas.microsoft.com/office/drawing/2014/main" id="{4BFC1E88-62EB-45BA-84DE-0E4413DFE87A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7" name="文本框 12">
              <a:extLst>
                <a:ext uri="{FF2B5EF4-FFF2-40B4-BE49-F238E27FC236}">
                  <a16:creationId xmlns:a16="http://schemas.microsoft.com/office/drawing/2014/main" id="{A7A0E52D-8E57-41E9-9CC8-ABBE898283C0}"/>
                </a:ext>
              </a:extLst>
            </p:cNvPr>
            <p:cNvSpPr txBox="1"/>
            <p:nvPr/>
          </p:nvSpPr>
          <p:spPr>
            <a:xfrm>
              <a:off x="1945538" y="2417937"/>
              <a:ext cx="1314030" cy="6513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7707"/>
                  </a:solidFill>
                  <a:effectLst/>
                  <a:uLnTx/>
                  <a:uFillTx/>
                  <a:latin typeface="UTM Avo" panose="02040603050506020204" pitchFamily="18" charset="0"/>
                  <a:ea typeface="方正静蕾简体" panose="02000000000000000000" pitchFamily="2" charset="-122"/>
                  <a:cs typeface="+mn-cs"/>
                </a:rPr>
                <a:t>Luyện đọc từ ngữ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7707"/>
                </a:solidFill>
                <a:effectLst/>
                <a:uLnTx/>
                <a:uFillTx/>
                <a:latin typeface="UTM Avo" panose="02040603050506020204" pitchFamily="18" charset="0"/>
                <a:ea typeface="方正静蕾简体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74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库_图片 6">
            <a:extLst>
              <a:ext uri="{FF2B5EF4-FFF2-40B4-BE49-F238E27FC236}">
                <a16:creationId xmlns:a16="http://schemas.microsoft.com/office/drawing/2014/main" id="{D752A238-C2DA-4CFF-ABFA-447743F704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52" y="146297"/>
            <a:ext cx="6172862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6E70CCF6-9CC6-43A1-A461-A1C68710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735" y="2063899"/>
            <a:ext cx="1607464" cy="4168998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C1F712D0-2E71-4485-8254-6DA8B5B6DB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53998" y="190764"/>
            <a:ext cx="2638002" cy="5235304"/>
          </a:xfrm>
          <a:prstGeom prst="rect">
            <a:avLst/>
          </a:prstGeom>
        </p:spPr>
      </p:pic>
      <p:pic>
        <p:nvPicPr>
          <p:cNvPr id="12" name="图片 37">
            <a:extLst>
              <a:ext uri="{FF2B5EF4-FFF2-40B4-BE49-F238E27FC236}">
                <a16:creationId xmlns:a16="http://schemas.microsoft.com/office/drawing/2014/main" id="{E0982AC1-79A8-413F-942A-E91CC963AF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42550"/>
            <a:ext cx="1445829" cy="1688125"/>
          </a:xfrm>
          <a:prstGeom prst="rect">
            <a:avLst/>
          </a:prstGeom>
        </p:spPr>
      </p:pic>
      <p:pic>
        <p:nvPicPr>
          <p:cNvPr id="13" name="图片 38">
            <a:extLst>
              <a:ext uri="{FF2B5EF4-FFF2-40B4-BE49-F238E27FC236}">
                <a16:creationId xmlns:a16="http://schemas.microsoft.com/office/drawing/2014/main" id="{3466E525-FD07-4D81-BC1D-CCFCF6B242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478408" y="497249"/>
            <a:ext cx="1072664" cy="1462568"/>
          </a:xfrm>
          <a:prstGeom prst="rect">
            <a:avLst/>
          </a:prstGeom>
        </p:spPr>
      </p:pic>
      <p:grpSp>
        <p:nvGrpSpPr>
          <p:cNvPr id="7" name="组合 2">
            <a:extLst>
              <a:ext uri="{FF2B5EF4-FFF2-40B4-BE49-F238E27FC236}">
                <a16:creationId xmlns:a16="http://schemas.microsoft.com/office/drawing/2014/main" id="{A7AE0381-B9F1-45B3-A1C7-376FCAB77FD2}"/>
              </a:ext>
            </a:extLst>
          </p:cNvPr>
          <p:cNvGrpSpPr/>
          <p:nvPr/>
        </p:nvGrpSpPr>
        <p:grpSpPr>
          <a:xfrm>
            <a:off x="0" y="3948758"/>
            <a:ext cx="12193676" cy="2486426"/>
            <a:chOff x="-175847" y="4352544"/>
            <a:chExt cx="12367847" cy="2505456"/>
          </a:xfrm>
        </p:grpSpPr>
        <p:pic>
          <p:nvPicPr>
            <p:cNvPr id="8" name="图片 3">
              <a:extLst>
                <a:ext uri="{FF2B5EF4-FFF2-40B4-BE49-F238E27FC236}">
                  <a16:creationId xmlns:a16="http://schemas.microsoft.com/office/drawing/2014/main" id="{04DD59F0-5C20-4144-A0A3-9D3BF1644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E096FEFA-6F68-4ADE-9D5D-DD7495126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6" name="原创设计师QQ：178119980 喵小姐">
            <a:extLst>
              <a:ext uri="{FF2B5EF4-FFF2-40B4-BE49-F238E27FC236}">
                <a16:creationId xmlns:a16="http://schemas.microsoft.com/office/drawing/2014/main" id="{9EFDE926-3307-419D-AB42-C0445F77D1DB}"/>
              </a:ext>
            </a:extLst>
          </p:cNvPr>
          <p:cNvSpPr/>
          <p:nvPr/>
        </p:nvSpPr>
        <p:spPr>
          <a:xfrm>
            <a:off x="1787039" y="1283626"/>
            <a:ext cx="5376016" cy="190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ĐỌC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F360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0974075-C13B-44B6-A04D-6B8C2C3AFF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6357" y="3053439"/>
            <a:ext cx="2512546" cy="205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7056E4-8B76-43D8-8863-CD85190C3B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46" y="3915620"/>
            <a:ext cx="1813744" cy="18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5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9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112</Words>
  <Application>Microsoft Office PowerPoint</Application>
  <PresentationFormat>Widescreen</PresentationFormat>
  <Paragraphs>39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UTM Avo</vt:lpstr>
      <vt:lpstr>方正静蕾简体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</dc:title>
  <dc:creator>Administrator</dc:creator>
  <cp:lastModifiedBy>Hoàng Thu Thuỷ</cp:lastModifiedBy>
  <cp:revision>17</cp:revision>
  <dcterms:created xsi:type="dcterms:W3CDTF">2021-11-01T08:16:43Z</dcterms:created>
  <dcterms:modified xsi:type="dcterms:W3CDTF">2024-04-29T09:13:08Z</dcterms:modified>
</cp:coreProperties>
</file>