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5" r:id="rId2"/>
    <p:sldMasterId id="2147483703" r:id="rId3"/>
  </p:sldMasterIdLst>
  <p:notesMasterIdLst>
    <p:notesMasterId r:id="rId14"/>
  </p:notesMasterIdLst>
  <p:sldIdLst>
    <p:sldId id="1456" r:id="rId4"/>
    <p:sldId id="286" r:id="rId5"/>
    <p:sldId id="346" r:id="rId6"/>
    <p:sldId id="1452" r:id="rId7"/>
    <p:sldId id="1453" r:id="rId8"/>
    <p:sldId id="282" r:id="rId9"/>
    <p:sldId id="433" r:id="rId10"/>
    <p:sldId id="1454" r:id="rId11"/>
    <p:sldId id="1455" r:id="rId12"/>
    <p:sldId id="145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222E"/>
    <a:srgbClr val="FFFBF7"/>
    <a:srgbClr val="FCFCFC"/>
    <a:srgbClr val="4472C4"/>
    <a:srgbClr val="FF7707"/>
    <a:srgbClr val="D1FAFE"/>
    <a:srgbClr val="42D64C"/>
    <a:srgbClr val="29AE9D"/>
    <a:srgbClr val="895527"/>
    <a:srgbClr val="FCBD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68" autoAdjust="0"/>
    <p:restoredTop sz="90291" autoAdjust="0"/>
  </p:normalViewPr>
  <p:slideViewPr>
    <p:cSldViewPr snapToGrid="0">
      <p:cViewPr varScale="1">
        <p:scale>
          <a:sx n="65" d="100"/>
          <a:sy n="65" d="100"/>
        </p:scale>
        <p:origin x="7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CC5DA-588C-413F-A877-8DAD1F20E088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C0D23-9FF9-44D0-8A45-F921EE6DD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38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693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C0D23-9FF9-44D0-8A45-F921EE6DDE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286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359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3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1891" y="0"/>
            <a:ext cx="1225389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228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61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1530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623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C4CEE7A-CDA2-43A3-8345-F0F170370B1F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890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7742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0941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09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41872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607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4780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3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210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2672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1892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6941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804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9928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5767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5301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4318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buNone/>
            </a:pPr>
            <a:fld id="{BB962C8B-B14F-4D97-AF65-F5344CB8AC3E}" type="datetimeFigureOut">
              <a:rPr lang="en-US" altLang="x-none" smtClean="0">
                <a:latin typeface="Calibri" panose="020F0502020204030204" charset="0"/>
              </a:rPr>
              <a:t>4/29/2024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hangingPunct="1">
              <a:buNone/>
            </a:pPr>
            <a:fld id="{9A0DB2DC-4C9A-4742-B13C-FB6460FD3503}" type="slidenum">
              <a:rPr lang="en-US" altLang="x-none" smtClean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5730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buNone/>
            </a:pPr>
            <a:fld id="{BB962C8B-B14F-4D97-AF65-F5344CB8AC3E}" type="datetimeFigureOut">
              <a:rPr lang="en-US" altLang="x-none" smtClean="0">
                <a:latin typeface="Calibri" panose="020F0502020204030204" charset="0"/>
              </a:rPr>
              <a:t>4/29/2024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hangingPunct="1">
              <a:buNone/>
            </a:pPr>
            <a:fld id="{9A0DB2DC-4C9A-4742-B13C-FB6460FD3503}" type="slidenum">
              <a:rPr lang="en-US" altLang="x-none" smtClean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433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372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buNone/>
            </a:pPr>
            <a:fld id="{BB962C8B-B14F-4D97-AF65-F5344CB8AC3E}" type="datetimeFigureOut">
              <a:rPr lang="en-US" altLang="x-none" smtClean="0">
                <a:latin typeface="Calibri" panose="020F0502020204030204" charset="0"/>
              </a:rPr>
              <a:t>4/29/2024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hangingPunct="1">
              <a:buNone/>
            </a:pPr>
            <a:fld id="{9A0DB2DC-4C9A-4742-B13C-FB6460FD3503}" type="slidenum">
              <a:rPr lang="en-US" altLang="x-none" smtClean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9463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buNone/>
            </a:pPr>
            <a:fld id="{BB962C8B-B14F-4D97-AF65-F5344CB8AC3E}" type="datetimeFigureOut">
              <a:rPr lang="en-US" altLang="x-none" smtClean="0">
                <a:latin typeface="Calibri" panose="020F0502020204030204" charset="0"/>
              </a:rPr>
              <a:t>4/29/2024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hangingPunct="1">
              <a:buNone/>
            </a:pPr>
            <a:fld id="{9A0DB2DC-4C9A-4742-B13C-FB6460FD3503}" type="slidenum">
              <a:rPr lang="en-US" altLang="x-none" smtClean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6024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buNone/>
            </a:pPr>
            <a:fld id="{BB962C8B-B14F-4D97-AF65-F5344CB8AC3E}" type="datetimeFigureOut">
              <a:rPr lang="en-US" altLang="x-none" smtClean="0">
                <a:latin typeface="Calibri" panose="020F0502020204030204" charset="0"/>
              </a:rPr>
              <a:t>4/29/2024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hangingPunct="1">
              <a:buNone/>
            </a:pPr>
            <a:fld id="{9A0DB2DC-4C9A-4742-B13C-FB6460FD3503}" type="slidenum">
              <a:rPr lang="en-US" altLang="x-none" smtClean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4865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buNone/>
            </a:pPr>
            <a:fld id="{BB962C8B-B14F-4D97-AF65-F5344CB8AC3E}" type="datetimeFigureOut">
              <a:rPr lang="en-US" altLang="x-none" smtClean="0">
                <a:latin typeface="Calibri" panose="020F0502020204030204" charset="0"/>
              </a:rPr>
              <a:t>4/29/2024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hangingPunct="1">
              <a:buNone/>
            </a:pPr>
            <a:fld id="{9A0DB2DC-4C9A-4742-B13C-FB6460FD3503}" type="slidenum">
              <a:rPr lang="en-US" altLang="x-none" smtClean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1867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buNone/>
            </a:pPr>
            <a:fld id="{BB962C8B-B14F-4D97-AF65-F5344CB8AC3E}" type="datetimeFigureOut">
              <a:rPr lang="en-US" altLang="x-none" smtClean="0">
                <a:latin typeface="Calibri" panose="020F0502020204030204" charset="0"/>
              </a:rPr>
              <a:t>4/29/2024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hangingPunct="1">
              <a:buNone/>
            </a:pPr>
            <a:fld id="{9A0DB2DC-4C9A-4742-B13C-FB6460FD3503}" type="slidenum">
              <a:rPr lang="en-US" altLang="x-none" smtClean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0706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buNone/>
            </a:pPr>
            <a:fld id="{BB962C8B-B14F-4D97-AF65-F5344CB8AC3E}" type="datetimeFigureOut">
              <a:rPr lang="en-US" altLang="x-none" smtClean="0">
                <a:latin typeface="Calibri" panose="020F0502020204030204" charset="0"/>
              </a:rPr>
              <a:t>4/29/2024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hangingPunct="1">
              <a:buNone/>
            </a:pPr>
            <a:fld id="{9A0DB2DC-4C9A-4742-B13C-FB6460FD3503}" type="slidenum">
              <a:rPr lang="en-US" altLang="x-none" smtClean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7568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buNone/>
            </a:pPr>
            <a:fld id="{BB962C8B-B14F-4D97-AF65-F5344CB8AC3E}" type="datetimeFigureOut">
              <a:rPr lang="en-US" altLang="x-none" smtClean="0">
                <a:latin typeface="Calibri" panose="020F0502020204030204" charset="0"/>
              </a:rPr>
              <a:t>4/29/2024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hangingPunct="1">
              <a:buNone/>
            </a:pPr>
            <a:fld id="{9A0DB2DC-4C9A-4742-B13C-FB6460FD3503}" type="slidenum">
              <a:rPr lang="en-US" altLang="x-none" smtClean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5475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buNone/>
            </a:pPr>
            <a:fld id="{BB962C8B-B14F-4D97-AF65-F5344CB8AC3E}" type="datetimeFigureOut">
              <a:rPr lang="en-US" altLang="x-none" smtClean="0">
                <a:latin typeface="Calibri" panose="020F0502020204030204" charset="0"/>
              </a:rPr>
              <a:t>4/29/2024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hangingPunct="1">
              <a:buNone/>
            </a:pPr>
            <a:fld id="{9A0DB2DC-4C9A-4742-B13C-FB6460FD3503}" type="slidenum">
              <a:rPr lang="en-US" altLang="x-none" smtClean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9906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buNone/>
            </a:pPr>
            <a:fld id="{BB962C8B-B14F-4D97-AF65-F5344CB8AC3E}" type="datetimeFigureOut">
              <a:rPr lang="en-US" altLang="x-none" smtClean="0">
                <a:latin typeface="Calibri" panose="020F0502020204030204" charset="0"/>
              </a:rPr>
              <a:t>4/29/2024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hangingPunct="1">
              <a:buNone/>
            </a:pPr>
            <a:fld id="{9A0DB2DC-4C9A-4742-B13C-FB6460FD3503}" type="slidenum">
              <a:rPr lang="en-US" altLang="x-none" smtClean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211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E2EB359-58AC-4B8A-BF0F-73FFF7F6DC58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23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49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9414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457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32229" y="-159657"/>
            <a:ext cx="12670972" cy="714102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E0539A96-04F5-4E02-8D26-ED9E230D45BD}"/>
              </a:ext>
            </a:extLst>
          </p:cNvPr>
          <p:cNvSpPr/>
          <p:nvPr userDrawn="1"/>
        </p:nvSpPr>
        <p:spPr>
          <a:xfrm>
            <a:off x="10872515" y="105230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437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D2C5CFF-FB72-4892-B9F1-D4449E22AFBE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313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123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668" r:id="rId4"/>
    <p:sldLayoutId id="2147483669" r:id="rId5"/>
    <p:sldLayoutId id="2147483671" r:id="rId6"/>
    <p:sldLayoutId id="2147483672" r:id="rId7"/>
    <p:sldLayoutId id="2147483673" r:id="rId8"/>
    <p:sldLayoutId id="2147483662" r:id="rId9"/>
    <p:sldLayoutId id="2147483663" r:id="rId10"/>
    <p:sldLayoutId id="2147483665" r:id="rId11"/>
    <p:sldLayoutId id="2147483667" r:id="rId12"/>
    <p:sldLayoutId id="2147483674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215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743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1140278" y="1875530"/>
            <a:ext cx="10142521" cy="2492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33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Chính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tả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Cả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nhà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thương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nhau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30735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848051" y="3149634"/>
            <a:ext cx="9144000" cy="8985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</a:rPr>
              <a:t>chúc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các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em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học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tốt</a:t>
            </a:r>
            <a:r>
              <a:rPr lang="en-US" sz="4800" b="1" dirty="0">
                <a:solidFill>
                  <a:srgbClr val="FF8119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874220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758"/>
            <a:ext cx="12192000" cy="64262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99038" y="2828835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Khởi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động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7530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EBC732F1-4B38-4B34-9702-9ADDF4FEBE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1752" y="22129"/>
            <a:ext cx="5444358" cy="5762509"/>
          </a:xfrm>
          <a:prstGeom prst="rect">
            <a:avLst/>
          </a:prstGeom>
        </p:spPr>
      </p:pic>
      <p:pic>
        <p:nvPicPr>
          <p:cNvPr id="5" name="图片 8" descr="觅元素58b0fbac4bf92">
            <a:extLst>
              <a:ext uri="{FF2B5EF4-FFF2-40B4-BE49-F238E27FC236}">
                <a16:creationId xmlns:a16="http://schemas.microsoft.com/office/drawing/2014/main" id="{39A56203-F30D-412E-A3BD-370D2954FD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064" y="5220848"/>
            <a:ext cx="7250570" cy="1292169"/>
          </a:xfrm>
          <a:prstGeom prst="rect">
            <a:avLst/>
          </a:prstGeom>
        </p:spPr>
      </p:pic>
      <p:pic>
        <p:nvPicPr>
          <p:cNvPr id="6" name="Picture 5" descr="Phim Hoạt Hình Học Sinh Học Sinh Cậu Bé, Phim Hoạt Hình, Nhà, Suốt ...">
            <a:extLst>
              <a:ext uri="{FF2B5EF4-FFF2-40B4-BE49-F238E27FC236}">
                <a16:creationId xmlns:a16="http://schemas.microsoft.com/office/drawing/2014/main" id="{5AB72EEF-5D8B-4E39-8F23-6345D9F61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87" b="96250" l="9844" r="91719">
                        <a14:foregroundMark x1="42031" y1="53125" x2="71406" y2="82500"/>
                        <a14:foregroundMark x1="64219" y1="50469" x2="36094" y2="79219"/>
                        <a14:foregroundMark x1="46563" y1="49063" x2="57031" y2="49844"/>
                        <a14:foregroundMark x1="39375" y1="53125" x2="40000" y2="57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145" y="1159552"/>
            <a:ext cx="5770177" cy="475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64EB4B-473A-49D6-822D-C51301BDE77D}"/>
              </a:ext>
            </a:extLst>
          </p:cNvPr>
          <p:cNvSpPr txBox="1"/>
          <p:nvPr/>
        </p:nvSpPr>
        <p:spPr>
          <a:xfrm>
            <a:off x="2078328" y="1698159"/>
            <a:ext cx="43092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Nghe -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viết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053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7D78F6-51CF-4F23-8FC5-553966F645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0" t="10114" r="25487" b="9388"/>
          <a:stretch/>
        </p:blipFill>
        <p:spPr>
          <a:xfrm>
            <a:off x="472965" y="651639"/>
            <a:ext cx="10909738" cy="602130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A5C34D6-07D9-40A5-B14B-0EC470376AAE}"/>
              </a:ext>
            </a:extLst>
          </p:cNvPr>
          <p:cNvCxnSpPr/>
          <p:nvPr/>
        </p:nvCxnSpPr>
        <p:spPr>
          <a:xfrm>
            <a:off x="4614041" y="3825766"/>
            <a:ext cx="222819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EA04B9B-8DE0-4A33-A58B-7321C662762A}"/>
              </a:ext>
            </a:extLst>
          </p:cNvPr>
          <p:cNvCxnSpPr/>
          <p:nvPr/>
        </p:nvCxnSpPr>
        <p:spPr>
          <a:xfrm>
            <a:off x="8234855" y="3825766"/>
            <a:ext cx="222819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5F492D4-5E53-4B2A-964B-2BDD5FF748FD}"/>
              </a:ext>
            </a:extLst>
          </p:cNvPr>
          <p:cNvCxnSpPr>
            <a:cxnSpLocks/>
          </p:cNvCxnSpPr>
          <p:nvPr/>
        </p:nvCxnSpPr>
        <p:spPr>
          <a:xfrm>
            <a:off x="7394027" y="5071242"/>
            <a:ext cx="331601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ADB0749-A7E1-42A0-AC5A-0F3C575E97F5}"/>
              </a:ext>
            </a:extLst>
          </p:cNvPr>
          <p:cNvCxnSpPr>
            <a:cxnSpLocks/>
          </p:cNvCxnSpPr>
          <p:nvPr/>
        </p:nvCxnSpPr>
        <p:spPr>
          <a:xfrm>
            <a:off x="6096000" y="5743904"/>
            <a:ext cx="192339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38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2D70D6-8B8F-4474-AF6D-36AE7C4A8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5113" y="595030"/>
            <a:ext cx="9326703" cy="5931456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A563DE2-1B5A-429A-A59A-7C5224B5C915}"/>
              </a:ext>
            </a:extLst>
          </p:cNvPr>
          <p:cNvCxnSpPr>
            <a:cxnSpLocks/>
          </p:cNvCxnSpPr>
          <p:nvPr/>
        </p:nvCxnSpPr>
        <p:spPr>
          <a:xfrm>
            <a:off x="2089922" y="638344"/>
            <a:ext cx="0" cy="5931456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B3F111E-1023-43B3-97D1-5A3B8B638CFF}"/>
              </a:ext>
            </a:extLst>
          </p:cNvPr>
          <p:cNvSpPr txBox="1"/>
          <p:nvPr/>
        </p:nvSpPr>
        <p:spPr>
          <a:xfrm>
            <a:off x="2695488" y="1380302"/>
            <a:ext cx="9017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HP001 4 hàng" panose="020B0603050302020204" pitchFamily="34" charset="0"/>
              </a:rPr>
              <a:t>1. Nghe – </a:t>
            </a:r>
            <a:r>
              <a:rPr lang="en-US" sz="3600" b="1" dirty="0" err="1">
                <a:latin typeface="HP001 4 hàng" panose="020B0603050302020204" pitchFamily="34" charset="0"/>
              </a:rPr>
              <a:t>viết</a:t>
            </a:r>
            <a:endParaRPr lang="en-US" sz="3600" b="1" dirty="0">
              <a:latin typeface="HP001 4 hàng" panose="020B06030503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72FE0C-72A7-48D3-B022-7F614D6212BC}"/>
              </a:ext>
            </a:extLst>
          </p:cNvPr>
          <p:cNvSpPr txBox="1"/>
          <p:nvPr/>
        </p:nvSpPr>
        <p:spPr>
          <a:xfrm>
            <a:off x="3282441" y="2015931"/>
            <a:ext cx="5906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HP001 4 hàng" panose="020B0603050302020204" pitchFamily="34" charset="0"/>
              </a:rPr>
              <a:t>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A53ADA-A369-4B0B-91B0-E30BA714D768}"/>
              </a:ext>
            </a:extLst>
          </p:cNvPr>
          <p:cNvSpPr txBox="1"/>
          <p:nvPr/>
        </p:nvSpPr>
        <p:spPr>
          <a:xfrm>
            <a:off x="3282441" y="2630570"/>
            <a:ext cx="9017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HP001 4 hàng" panose="020B0603050302020204" pitchFamily="34" charset="0"/>
              </a:rPr>
              <a:t>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5539F9-54D7-46A6-9487-8AF12BED64B5}"/>
              </a:ext>
            </a:extLst>
          </p:cNvPr>
          <p:cNvSpPr txBox="1"/>
          <p:nvPr/>
        </p:nvSpPr>
        <p:spPr>
          <a:xfrm>
            <a:off x="3282441" y="4516467"/>
            <a:ext cx="9017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HP001 4 hàng" panose="020B0603050302020204" pitchFamily="34" charset="0"/>
              </a:rPr>
              <a:t>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9576EC-78E1-46E8-969F-41558D7CA0D8}"/>
              </a:ext>
            </a:extLst>
          </p:cNvPr>
          <p:cNvSpPr txBox="1"/>
          <p:nvPr/>
        </p:nvSpPr>
        <p:spPr>
          <a:xfrm>
            <a:off x="3282441" y="3870136"/>
            <a:ext cx="9017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HP001 4 hàng" panose="020B0603050302020204" pitchFamily="34" charset="0"/>
              </a:rPr>
              <a:t>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9597AF-4619-4C8E-9264-F607F866610D}"/>
              </a:ext>
            </a:extLst>
          </p:cNvPr>
          <p:cNvSpPr txBox="1"/>
          <p:nvPr/>
        </p:nvSpPr>
        <p:spPr>
          <a:xfrm>
            <a:off x="3282441" y="3255497"/>
            <a:ext cx="9017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HP001 4 hàng" panose="020B0603050302020204" pitchFamily="34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2192375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519" y="564017"/>
            <a:ext cx="9326703" cy="5931456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089922" y="0"/>
            <a:ext cx="0" cy="6858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102801" y="1353369"/>
            <a:ext cx="2672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Chính</a:t>
            </a:r>
            <a:r>
              <a:rPr lang="en-US" sz="32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tả</a:t>
            </a:r>
            <a:endParaRPr lang="en-US" sz="32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72096" y="2004145"/>
            <a:ext cx="831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         </a:t>
            </a:r>
            <a:r>
              <a:rPr lang="en-US" sz="32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Cả</a:t>
            </a:r>
            <a:r>
              <a:rPr lang="en-US" sz="32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nhà</a:t>
            </a:r>
            <a:r>
              <a:rPr lang="en-US" sz="32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thương</a:t>
            </a:r>
            <a:r>
              <a:rPr lang="en-US" sz="32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nhau</a:t>
            </a:r>
            <a:endParaRPr lang="en-US" sz="32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26481" y="2633983"/>
            <a:ext cx="9942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HP001 5 hàng" panose="020B0603050302020204" pitchFamily="34" charset="0"/>
              </a:rPr>
              <a:t>Ba </a:t>
            </a:r>
            <a:r>
              <a:rPr lang="en-US" sz="32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thương</a:t>
            </a:r>
            <a:r>
              <a:rPr lang="en-US" sz="32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con </a:t>
            </a:r>
            <a:r>
              <a:rPr lang="en-US" sz="32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vì</a:t>
            </a:r>
            <a:r>
              <a:rPr lang="en-US" sz="32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con </a:t>
            </a:r>
            <a:r>
              <a:rPr lang="en-US" sz="32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giống</a:t>
            </a:r>
            <a:r>
              <a:rPr lang="en-US" sz="32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mẹ</a:t>
            </a:r>
            <a:endParaRPr lang="en-US" sz="32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1120" y="3262732"/>
            <a:ext cx="831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Mẹ</a:t>
            </a:r>
            <a:r>
              <a:rPr lang="en-US" sz="32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thương</a:t>
            </a:r>
            <a:r>
              <a:rPr lang="en-US" sz="32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con </a:t>
            </a:r>
            <a:r>
              <a:rPr lang="en-US" sz="32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vì</a:t>
            </a:r>
            <a:r>
              <a:rPr lang="en-US" sz="32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con </a:t>
            </a:r>
            <a:r>
              <a:rPr lang="en-US" sz="32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giống</a:t>
            </a:r>
            <a:r>
              <a:rPr lang="en-US" sz="32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ba</a:t>
            </a:r>
            <a:endParaRPr lang="en-US" sz="3200" b="1" dirty="0">
              <a:solidFill>
                <a:srgbClr val="0000FF"/>
              </a:solidFill>
              <a:latin typeface="HP001 5 hàng" panose="020B06030503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81120" y="3856516"/>
            <a:ext cx="6703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Cả</a:t>
            </a:r>
            <a:r>
              <a:rPr lang="en-US" sz="32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nhà</a:t>
            </a:r>
            <a:r>
              <a:rPr lang="en-US" sz="32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ta </a:t>
            </a:r>
            <a:r>
              <a:rPr lang="en-US" sz="32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cùng</a:t>
            </a:r>
            <a:r>
              <a:rPr lang="en-US" sz="32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thương</a:t>
            </a:r>
            <a:r>
              <a:rPr lang="en-US" sz="32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yêu</a:t>
            </a:r>
            <a:r>
              <a:rPr lang="en-US" sz="32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nhau</a:t>
            </a:r>
            <a:endParaRPr lang="en-US" sz="3200" b="1" dirty="0">
              <a:solidFill>
                <a:srgbClr val="0000FF"/>
              </a:solidFill>
              <a:latin typeface="HP001 5 hàng" panose="020B06030503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81120" y="4509598"/>
            <a:ext cx="8126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Xa</a:t>
            </a:r>
            <a:r>
              <a:rPr lang="en-US" sz="32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là</a:t>
            </a:r>
            <a:r>
              <a:rPr lang="en-US" sz="32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nhớ</a:t>
            </a:r>
            <a:r>
              <a:rPr lang="en-US" sz="3200" b="1" dirty="0">
                <a:solidFill>
                  <a:srgbClr val="0000FF"/>
                </a:solidFill>
                <a:latin typeface="HP001 5 hàng" panose="020B0603050302020204" pitchFamily="34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gần</a:t>
            </a:r>
            <a:r>
              <a:rPr lang="en-US" sz="32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nhau</a:t>
            </a:r>
            <a:r>
              <a:rPr lang="en-US" sz="32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là</a:t>
            </a:r>
            <a:r>
              <a:rPr lang="en-US" sz="32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cười</a:t>
            </a:r>
            <a:r>
              <a:rPr lang="en-US" sz="3200" b="1" dirty="0">
                <a:solidFill>
                  <a:srgbClr val="0000FF"/>
                </a:solidFill>
                <a:latin typeface="HP001 5 hàng" panose="020B0603050302020204" pitchFamily="34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44548" y="5747974"/>
            <a:ext cx="3866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HP001 5 hàng" panose="020B0603050302020204" pitchFamily="34" charset="0"/>
              </a:rPr>
              <a:t>Phan </a:t>
            </a:r>
            <a:r>
              <a:rPr lang="en-US" sz="32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Văn</a:t>
            </a:r>
            <a:r>
              <a:rPr lang="en-US" sz="32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Minh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02406" y="781612"/>
            <a:ext cx="8362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Thứ</a:t>
            </a:r>
            <a:r>
              <a:rPr lang="en-US" sz="32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  </a:t>
            </a:r>
            <a:r>
              <a:rPr lang="en-US" sz="3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ngày</a:t>
            </a:r>
            <a:r>
              <a:rPr lang="en-US" sz="32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   </a:t>
            </a:r>
            <a:r>
              <a:rPr lang="en-US" sz="3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tháng</a:t>
            </a:r>
            <a:r>
              <a:rPr lang="en-US" sz="32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  </a:t>
            </a:r>
            <a:r>
              <a:rPr lang="en-US" sz="3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năm</a:t>
            </a:r>
            <a:r>
              <a:rPr lang="en-US" sz="32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245172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  <p:bldP spid="11" grpId="0"/>
      <p:bldP spid="15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A_库_图片 6">
            <a:extLst>
              <a:ext uri="{FF2B5EF4-FFF2-40B4-BE49-F238E27FC236}">
                <a16:creationId xmlns:a16="http://schemas.microsoft.com/office/drawing/2014/main" id="{28075BBB-7718-48B9-811A-0713ED95E92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78881" y="250319"/>
            <a:ext cx="5665486" cy="3570003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pic>
        <p:nvPicPr>
          <p:cNvPr id="12" name="图片 2">
            <a:extLst>
              <a:ext uri="{FF2B5EF4-FFF2-40B4-BE49-F238E27FC236}">
                <a16:creationId xmlns:a16="http://schemas.microsoft.com/office/drawing/2014/main" id="{A9C3853C-DDF9-4F55-9A7A-B7E106C6305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" t="7847" r="-2418" b="39501"/>
          <a:stretch/>
        </p:blipFill>
        <p:spPr>
          <a:xfrm>
            <a:off x="519164" y="2628790"/>
            <a:ext cx="3709549" cy="3189766"/>
          </a:xfrm>
          <a:prstGeom prst="rect">
            <a:avLst/>
          </a:prstGeom>
        </p:spPr>
      </p:pic>
      <p:pic>
        <p:nvPicPr>
          <p:cNvPr id="2" name="图片 36">
            <a:extLst>
              <a:ext uri="{FF2B5EF4-FFF2-40B4-BE49-F238E27FC236}">
                <a16:creationId xmlns:a16="http://schemas.microsoft.com/office/drawing/2014/main" id="{664CE208-B3A3-4F9D-A6F3-69E326508E4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581707" y="1047497"/>
            <a:ext cx="2638002" cy="5235304"/>
          </a:xfrm>
          <a:prstGeom prst="rect">
            <a:avLst/>
          </a:prstGeom>
        </p:spPr>
      </p:pic>
      <p:grpSp>
        <p:nvGrpSpPr>
          <p:cNvPr id="35" name="组合 30">
            <a:extLst>
              <a:ext uri="{FF2B5EF4-FFF2-40B4-BE49-F238E27FC236}">
                <a16:creationId xmlns:a16="http://schemas.microsoft.com/office/drawing/2014/main" id="{34CD9A9D-7C7E-4113-A437-517E9CB45775}"/>
              </a:ext>
            </a:extLst>
          </p:cNvPr>
          <p:cNvGrpSpPr/>
          <p:nvPr/>
        </p:nvGrpSpPr>
        <p:grpSpPr>
          <a:xfrm>
            <a:off x="-17585" y="5309440"/>
            <a:ext cx="12203723" cy="1123362"/>
            <a:chOff x="-17585" y="5729324"/>
            <a:chExt cx="12203723" cy="1123362"/>
          </a:xfrm>
        </p:grpSpPr>
        <p:pic>
          <p:nvPicPr>
            <p:cNvPr id="36" name="图片 31">
              <a:extLst>
                <a:ext uri="{FF2B5EF4-FFF2-40B4-BE49-F238E27FC236}">
                  <a16:creationId xmlns:a16="http://schemas.microsoft.com/office/drawing/2014/main" id="{2D98B064-9EFD-485D-BFC6-EE924F2276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37" name="图片 32">
              <a:extLst>
                <a:ext uri="{FF2B5EF4-FFF2-40B4-BE49-F238E27FC236}">
                  <a16:creationId xmlns:a16="http://schemas.microsoft.com/office/drawing/2014/main" id="{2EDC17DE-4B67-4A45-8289-CC9EE9AA24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38" name="图片 37">
            <a:extLst>
              <a:ext uri="{FF2B5EF4-FFF2-40B4-BE49-F238E27FC236}">
                <a16:creationId xmlns:a16="http://schemas.microsoft.com/office/drawing/2014/main" id="{B2AAC5F2-7D29-4438-96F3-3EE2EBA1D4C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64" r="68378" b="10021"/>
          <a:stretch/>
        </p:blipFill>
        <p:spPr>
          <a:xfrm>
            <a:off x="125044" y="-91144"/>
            <a:ext cx="1445829" cy="1688125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D4EE53A3-3ECD-4A36-A959-B3C91F0AC8B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27" t="62033" r="12160" b="11047"/>
          <a:stretch/>
        </p:blipFill>
        <p:spPr>
          <a:xfrm>
            <a:off x="1969448" y="802022"/>
            <a:ext cx="1072664" cy="1462568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F68AA0C2-6150-4460-B185-C11B2CA25A3D}"/>
              </a:ext>
            </a:extLst>
          </p:cNvPr>
          <p:cNvSpPr txBox="1"/>
          <p:nvPr/>
        </p:nvSpPr>
        <p:spPr>
          <a:xfrm flipH="1">
            <a:off x="4782082" y="1420527"/>
            <a:ext cx="38089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0380F"/>
                </a:solidFill>
                <a:latin typeface="UTM Avo" panose="02040603050506020204" pitchFamily="18" charset="0"/>
              </a:rPr>
              <a:t>LÀM BÀI TẬP CHÍNH TẢ</a:t>
            </a:r>
          </a:p>
        </p:txBody>
      </p:sp>
    </p:spTree>
    <p:extLst>
      <p:ext uri="{BB962C8B-B14F-4D97-AF65-F5344CB8AC3E}">
        <p14:creationId xmlns:p14="http://schemas.microsoft.com/office/powerpoint/2010/main" val="529451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B2A658-6E7A-4FB2-BE8D-5DBFA2EE2D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6" t="14015" r="11087" b="13135"/>
          <a:stretch/>
        </p:blipFill>
        <p:spPr>
          <a:xfrm>
            <a:off x="239486" y="925286"/>
            <a:ext cx="11952514" cy="376645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ABC9495-A00B-4220-95FC-F38D328986B5}"/>
              </a:ext>
            </a:extLst>
          </p:cNvPr>
          <p:cNvSpPr/>
          <p:nvPr/>
        </p:nvSpPr>
        <p:spPr>
          <a:xfrm>
            <a:off x="2814320" y="1869440"/>
            <a:ext cx="508000" cy="4978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>
                <a:solidFill>
                  <a:srgbClr val="FF0000"/>
                </a:solidFill>
              </a:rPr>
              <a:t>gi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139970-AA7B-4F73-A969-426A26B766EB}"/>
              </a:ext>
            </a:extLst>
          </p:cNvPr>
          <p:cNvSpPr/>
          <p:nvPr/>
        </p:nvSpPr>
        <p:spPr>
          <a:xfrm>
            <a:off x="5453744" y="2677887"/>
            <a:ext cx="391886" cy="381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64A7BE-982E-4757-87C0-2133084B49DA}"/>
              </a:ext>
            </a:extLst>
          </p:cNvPr>
          <p:cNvSpPr/>
          <p:nvPr/>
        </p:nvSpPr>
        <p:spPr>
          <a:xfrm>
            <a:off x="6988629" y="3320144"/>
            <a:ext cx="489856" cy="381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 err="1">
                <a:solidFill>
                  <a:srgbClr val="FF0000"/>
                </a:solidFill>
              </a:rPr>
              <a:t>gi</a:t>
            </a:r>
            <a:endParaRPr lang="en-US" sz="2700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1C7364-C1F1-476B-95AB-005DF9FC8B58}"/>
              </a:ext>
            </a:extLst>
          </p:cNvPr>
          <p:cNvSpPr/>
          <p:nvPr/>
        </p:nvSpPr>
        <p:spPr>
          <a:xfrm>
            <a:off x="3583857" y="4055806"/>
            <a:ext cx="389429" cy="37081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552561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551326-191F-4A36-B6C7-4F92114BA5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2" t="9492" r="8783" b="11730"/>
          <a:stretch/>
        </p:blipFill>
        <p:spPr>
          <a:xfrm>
            <a:off x="550718" y="802640"/>
            <a:ext cx="10794562" cy="2362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2FB320-E78A-4726-9551-41F444AD6E22}"/>
              </a:ext>
            </a:extLst>
          </p:cNvPr>
          <p:cNvSpPr txBox="1"/>
          <p:nvPr/>
        </p:nvSpPr>
        <p:spPr>
          <a:xfrm>
            <a:off x="1113395" y="3598391"/>
            <a:ext cx="10310649" cy="1465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	</a:t>
            </a:r>
            <a:r>
              <a:rPr lang="en-US" sz="3200" dirty="0" err="1"/>
              <a:t>Thỏ</a:t>
            </a:r>
            <a:r>
              <a:rPr lang="en-US" sz="3200" dirty="0"/>
              <a:t> con </a:t>
            </a:r>
            <a:r>
              <a:rPr lang="en-US" sz="3200" dirty="0" err="1"/>
              <a:t>ng</a:t>
            </a:r>
            <a:r>
              <a:rPr lang="en-US" sz="3200" dirty="0" err="1">
                <a:solidFill>
                  <a:srgbClr val="FF0000"/>
                </a:solidFill>
              </a:rPr>
              <a:t>oan</a:t>
            </a:r>
            <a:r>
              <a:rPr lang="en-US" sz="3200" dirty="0"/>
              <a:t> </a:t>
            </a:r>
            <a:r>
              <a:rPr lang="en-US" sz="3200" dirty="0" err="1"/>
              <a:t>ngoãn</a:t>
            </a:r>
            <a:r>
              <a:rPr lang="en-US" sz="3200" dirty="0"/>
              <a:t> </a:t>
            </a:r>
            <a:r>
              <a:rPr lang="en-US" sz="3200" dirty="0" err="1"/>
              <a:t>đ</a:t>
            </a:r>
            <a:r>
              <a:rPr lang="en-US" sz="3200" dirty="0" err="1">
                <a:solidFill>
                  <a:srgbClr val="FF0000"/>
                </a:solidFill>
              </a:rPr>
              <a:t>áng</a:t>
            </a:r>
            <a:r>
              <a:rPr lang="en-US" sz="3200" dirty="0"/>
              <a:t> </a:t>
            </a:r>
            <a:r>
              <a:rPr lang="en-US" sz="3200" dirty="0" err="1"/>
              <a:t>yêu</a:t>
            </a:r>
            <a:r>
              <a:rPr lang="en-US" sz="3200" dirty="0"/>
              <a:t>. </a:t>
            </a:r>
            <a:r>
              <a:rPr lang="en-US" sz="3200" dirty="0" err="1"/>
              <a:t>Cả</a:t>
            </a:r>
            <a:r>
              <a:rPr lang="en-US" sz="3200" dirty="0"/>
              <a:t> </a:t>
            </a:r>
            <a:r>
              <a:rPr lang="en-US" sz="3200" dirty="0" err="1"/>
              <a:t>nhà</a:t>
            </a:r>
            <a:r>
              <a:rPr lang="en-US" sz="3200" dirty="0"/>
              <a:t> </a:t>
            </a:r>
            <a:r>
              <a:rPr lang="en-US" sz="3200" dirty="0" err="1"/>
              <a:t>thỏ</a:t>
            </a:r>
            <a:r>
              <a:rPr lang="en-US" sz="3200" dirty="0"/>
              <a:t> </a:t>
            </a:r>
            <a:r>
              <a:rPr lang="en-US" sz="3200" dirty="0" err="1"/>
              <a:t>th</a:t>
            </a:r>
            <a:r>
              <a:rPr lang="vi-VN" sz="3200" dirty="0"/>
              <a:t>ư</a:t>
            </a:r>
            <a:r>
              <a:rPr lang="en-US" sz="3200" dirty="0" err="1"/>
              <a:t>ơng</a:t>
            </a:r>
            <a:r>
              <a:rPr lang="en-US" sz="3200" dirty="0"/>
              <a:t> </a:t>
            </a:r>
            <a:r>
              <a:rPr lang="en-US" sz="3200" dirty="0" err="1"/>
              <a:t>yêu</a:t>
            </a:r>
            <a:r>
              <a:rPr lang="en-US" sz="3200" dirty="0"/>
              <a:t> </a:t>
            </a:r>
            <a:r>
              <a:rPr lang="en-US" sz="3200" dirty="0" err="1"/>
              <a:t>nhau</a:t>
            </a:r>
            <a:r>
              <a:rPr lang="en-US" sz="3200" dirty="0"/>
              <a:t>. </a:t>
            </a:r>
            <a:r>
              <a:rPr lang="en-US" sz="3200" dirty="0" err="1"/>
              <a:t>Ngôi</a:t>
            </a:r>
            <a:r>
              <a:rPr lang="en-US" sz="3200" dirty="0"/>
              <a:t> </a:t>
            </a:r>
            <a:r>
              <a:rPr lang="en-US" sz="3200" dirty="0" err="1"/>
              <a:t>nhà</a:t>
            </a:r>
            <a:r>
              <a:rPr lang="en-US" sz="3200" dirty="0"/>
              <a:t> </a:t>
            </a:r>
            <a:r>
              <a:rPr lang="en-US" sz="3200" dirty="0" err="1"/>
              <a:t>tr</a:t>
            </a:r>
            <a:r>
              <a:rPr lang="en-US" sz="3200" dirty="0" err="1">
                <a:solidFill>
                  <a:srgbClr val="FF0000"/>
                </a:solidFill>
              </a:rPr>
              <a:t>àn</a:t>
            </a:r>
            <a:r>
              <a:rPr lang="en-US" sz="3200" dirty="0"/>
              <a:t> </a:t>
            </a:r>
            <a:r>
              <a:rPr lang="en-US" sz="3200" dirty="0" err="1"/>
              <a:t>ngập</a:t>
            </a:r>
            <a:r>
              <a:rPr lang="en-US" sz="3200" dirty="0"/>
              <a:t> </a:t>
            </a:r>
            <a:r>
              <a:rPr lang="en-US" sz="3200" dirty="0" err="1"/>
              <a:t>h</a:t>
            </a:r>
            <a:r>
              <a:rPr lang="en-US" sz="3200" dirty="0" err="1">
                <a:solidFill>
                  <a:srgbClr val="FF0000"/>
                </a:solidFill>
              </a:rPr>
              <a:t>ạnh</a:t>
            </a:r>
            <a:r>
              <a:rPr lang="en-US" sz="3200" dirty="0"/>
              <a:t> </a:t>
            </a:r>
            <a:r>
              <a:rPr lang="en-US" sz="3200" dirty="0" err="1"/>
              <a:t>phúc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9974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2504</TotalTime>
  <Words>116</Words>
  <Application>Microsoft Office PowerPoint</Application>
  <PresentationFormat>Widescreen</PresentationFormat>
  <Paragraphs>29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宋体</vt:lpstr>
      <vt:lpstr>Arial</vt:lpstr>
      <vt:lpstr>Calibri</vt:lpstr>
      <vt:lpstr>Calibri Light</vt:lpstr>
      <vt:lpstr>HP001 4 hàng</vt:lpstr>
      <vt:lpstr>HP001 5 hàng</vt:lpstr>
      <vt:lpstr>UTM Avo</vt:lpstr>
      <vt:lpstr>1_Office Theme</vt:lpstr>
      <vt:lpstr>2_Office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Thuy Van</dc:creator>
  <cp:lastModifiedBy>Hoàng Thu Thuỷ</cp:lastModifiedBy>
  <cp:revision>140</cp:revision>
  <dcterms:created xsi:type="dcterms:W3CDTF">2021-10-30T04:56:06Z</dcterms:created>
  <dcterms:modified xsi:type="dcterms:W3CDTF">2024-04-29T09:09:44Z</dcterms:modified>
</cp:coreProperties>
</file>