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759" r:id="rId2"/>
  </p:sldMasterIdLst>
  <p:notesMasterIdLst>
    <p:notesMasterId r:id="rId25"/>
  </p:notesMasterIdLst>
  <p:sldIdLst>
    <p:sldId id="478" r:id="rId3"/>
    <p:sldId id="259" r:id="rId4"/>
    <p:sldId id="319" r:id="rId5"/>
    <p:sldId id="301" r:id="rId6"/>
    <p:sldId id="297" r:id="rId7"/>
    <p:sldId id="302" r:id="rId8"/>
    <p:sldId id="475" r:id="rId9"/>
    <p:sldId id="476" r:id="rId10"/>
    <p:sldId id="309" r:id="rId11"/>
    <p:sldId id="315" r:id="rId12"/>
    <p:sldId id="477" r:id="rId13"/>
    <p:sldId id="316" r:id="rId14"/>
    <p:sldId id="443" r:id="rId15"/>
    <p:sldId id="311" r:id="rId16"/>
    <p:sldId id="327" r:id="rId17"/>
    <p:sldId id="445" r:id="rId18"/>
    <p:sldId id="446" r:id="rId19"/>
    <p:sldId id="313" r:id="rId20"/>
    <p:sldId id="447" r:id="rId21"/>
    <p:sldId id="270" r:id="rId22"/>
    <p:sldId id="314" r:id="rId23"/>
    <p:sldId id="34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FE2939-392D-44B4-BC4C-E0387301CED0}">
          <p14:sldIdLst>
            <p14:sldId id="478"/>
            <p14:sldId id="259"/>
            <p14:sldId id="319"/>
            <p14:sldId id="301"/>
            <p14:sldId id="297"/>
            <p14:sldId id="302"/>
            <p14:sldId id="475"/>
            <p14:sldId id="476"/>
            <p14:sldId id="309"/>
            <p14:sldId id="315"/>
            <p14:sldId id="477"/>
            <p14:sldId id="316"/>
            <p14:sldId id="443"/>
            <p14:sldId id="311"/>
            <p14:sldId id="327"/>
            <p14:sldId id="445"/>
            <p14:sldId id="446"/>
            <p14:sldId id="313"/>
            <p14:sldId id="447"/>
            <p14:sldId id="270"/>
            <p14:sldId id="314"/>
            <p14:sldId id="3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7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4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75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70703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9472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06831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35239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7479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604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7248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0382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5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4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77818" y="1679860"/>
            <a:ext cx="8645059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P, Q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8400"/>
            <a:ext cx="12212059" cy="64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2737" y="2795876"/>
            <a:ext cx="6746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bg1"/>
                </a:solidFill>
                <a:latin typeface="UTM Avo" panose="02040603050506020204" pitchFamily="18"/>
                <a:cs typeface="Times New Roman" pitchFamily="18" charset="0"/>
              </a:rPr>
              <a:t>QUAN SÁT</a:t>
            </a:r>
            <a:endParaRPr lang="en-US" sz="9600" b="1" dirty="0">
              <a:solidFill>
                <a:schemeClr val="bg1"/>
              </a:solidFill>
              <a:latin typeface="UTM Avo" panose="02040603050506020204" pitchFamily="1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5d30d46445ddc5dfbe1f6850020f51fc.jpg">
            <a:extLst>
              <a:ext uri="{FF2B5EF4-FFF2-40B4-BE49-F238E27FC236}">
                <a16:creationId xmlns:a16="http://schemas.microsoft.com/office/drawing/2014/main" id="{8E782B04-B4AD-4C03-A2C6-05C18DF608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57" y="493425"/>
            <a:ext cx="7706624" cy="5369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AD1231-92E6-4865-B076-94573C31833A}"/>
              </a:ext>
            </a:extLst>
          </p:cNvPr>
          <p:cNvSpPr txBox="1"/>
          <p:nvPr/>
        </p:nvSpPr>
        <p:spPr>
          <a:xfrm>
            <a:off x="2623183" y="1156047"/>
            <a:ext cx="4163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ea typeface="Calibri" panose="020F0502020204030204" pitchFamily="34" charset="0"/>
              </a:rPr>
              <a:t>* </a:t>
            </a:r>
            <a:r>
              <a:rPr lang="vi-VN" sz="2800" dirty="0">
                <a:ea typeface="Calibri" panose="020F0502020204030204" pitchFamily="34" charset="0"/>
              </a:rPr>
              <a:t>Chữ hoa </a:t>
            </a:r>
            <a:r>
              <a:rPr lang="en-US" sz="2800" dirty="0">
                <a:ea typeface="Calibri" panose="020F0502020204030204" pitchFamily="34" charset="0"/>
              </a:rPr>
              <a:t>Q </a:t>
            </a:r>
            <a:r>
              <a:rPr lang="vi-VN" sz="2800" dirty="0">
                <a:ea typeface="Calibri" panose="020F0502020204030204" pitchFamily="34" charset="0"/>
              </a:rPr>
              <a:t>có độ rộng và độ cao như thế nào?</a:t>
            </a:r>
            <a:endParaRPr lang="en-US" sz="2800" dirty="0"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30926-4809-474A-BFA6-4160C43C0AAC}"/>
              </a:ext>
            </a:extLst>
          </p:cNvPr>
          <p:cNvSpPr txBox="1"/>
          <p:nvPr/>
        </p:nvSpPr>
        <p:spPr>
          <a:xfrm>
            <a:off x="2623183" y="4136696"/>
            <a:ext cx="4163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ea typeface="Calibri" panose="020F0502020204030204" pitchFamily="34" charset="0"/>
              </a:rPr>
              <a:t>* </a:t>
            </a:r>
            <a:r>
              <a:rPr lang="vi-VN" sz="2800">
                <a:ea typeface="Calibri" panose="020F0502020204030204" pitchFamily="34" charset="0"/>
              </a:rPr>
              <a:t>Chữ hoa </a:t>
            </a:r>
            <a:r>
              <a:rPr lang="en-US" sz="2800">
                <a:ea typeface="Calibri" panose="020F0502020204030204" pitchFamily="34" charset="0"/>
              </a:rPr>
              <a:t>Q </a:t>
            </a:r>
            <a:r>
              <a:rPr lang="vi-VN" sz="2800">
                <a:ea typeface="Calibri" panose="020F0502020204030204" pitchFamily="34" charset="0"/>
              </a:rPr>
              <a:t>gồm </a:t>
            </a:r>
            <a:r>
              <a:rPr lang="en-US" sz="2800">
                <a:ea typeface="Calibri" panose="020F0502020204030204" pitchFamily="34" charset="0"/>
              </a:rPr>
              <a:t>mấy nét? Là những nét nào?</a:t>
            </a:r>
            <a:endParaRPr lang="en-US" sz="2800"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B526E-1DCB-4D8A-BC26-B02DAE5D0BF5}"/>
              </a:ext>
            </a:extLst>
          </p:cNvPr>
          <p:cNvSpPr txBox="1"/>
          <p:nvPr/>
        </p:nvSpPr>
        <p:spPr>
          <a:xfrm>
            <a:off x="2654738" y="2965817"/>
            <a:ext cx="4399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- </a:t>
            </a:r>
            <a:r>
              <a:rPr lang="vi-VN" sz="2800">
                <a:solidFill>
                  <a:srgbClr val="FF0000"/>
                </a:solidFill>
                <a:ea typeface="Calibri" panose="020F0502020204030204" pitchFamily="34" charset="0"/>
              </a:rPr>
              <a:t>Chữ hoa </a:t>
            </a:r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Q </a:t>
            </a:r>
            <a:r>
              <a:rPr lang="it-IT" sz="2800">
                <a:solidFill>
                  <a:srgbClr val="FF0000"/>
                </a:solidFill>
                <a:ea typeface="Calibri" panose="020F0502020204030204" pitchFamily="34" charset="0"/>
              </a:rPr>
              <a:t>rộng 4 ô li, cao 5 ô li</a:t>
            </a:r>
            <a:endParaRPr lang="en-US" sz="280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C1FAD4-FCB4-4597-9832-6F4A1777F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759" y="434893"/>
            <a:ext cx="4648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9">
            <a:hlinkClick r:id="" action="ppaction://media"/>
            <a:extLst>
              <a:ext uri="{FF2B5EF4-FFF2-40B4-BE49-F238E27FC236}">
                <a16:creationId xmlns:a16="http://schemas.microsoft.com/office/drawing/2014/main" id="{2D9ACE99-D111-4A20-B3CF-094167E23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3638"/>
            <a:ext cx="12192000" cy="6394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077849" y="781910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143543" y="312697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147061" y="0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id="{90CB09B6-F122-4EA7-AED8-1116E9C62C24}"/>
              </a:ext>
            </a:extLst>
          </p:cNvPr>
          <p:cNvSpPr/>
          <p:nvPr/>
        </p:nvSpPr>
        <p:spPr>
          <a:xfrm>
            <a:off x="3209635" y="1493727"/>
            <a:ext cx="6229282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TẬP TÔ CHỮ HOA</a:t>
            </a:r>
            <a:endParaRPr lang="vi-VN" altLang="zh-CN" sz="4800" b="1" dirty="0">
              <a:solidFill>
                <a:schemeClr val="bg1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(Chữ cỡ vừa)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310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90"/>
            <a:ext cx="12192000" cy="64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5246" y="3598341"/>
            <a:ext cx="6420410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UTM Avo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3557204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98498" y="2669349"/>
            <a:ext cx="3995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cs typeface="+mn-ea"/>
                <a:sym typeface="+mn-lt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6609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55" y="407750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-17174" y="440174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2849015" y="1484646"/>
            <a:ext cx="4237769" cy="14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VIẾT </a:t>
            </a: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TỪ,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CÂU ỨNG DỤNG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pic>
        <p:nvPicPr>
          <p:cNvPr id="14" name="图片 37">
            <a:extLst>
              <a:ext uri="{FF2B5EF4-FFF2-40B4-BE49-F238E27FC236}">
                <a16:creationId xmlns:a16="http://schemas.microsoft.com/office/drawing/2014/main" id="{C5CC5358-B5F5-45DD-B561-1BBC10D9AB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4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id="{7833E063-7C0E-4D96-84CC-1CA0930F1D4F}"/>
              </a:ext>
            </a:extLst>
          </p:cNvPr>
          <p:cNvGrpSpPr/>
          <p:nvPr/>
        </p:nvGrpSpPr>
        <p:grpSpPr>
          <a:xfrm>
            <a:off x="4153025" y="1090765"/>
            <a:ext cx="3885949" cy="905983"/>
            <a:chOff x="1936535" y="3935752"/>
            <a:chExt cx="8318930" cy="2056864"/>
          </a:xfrm>
        </p:grpSpPr>
        <p:sp>
          <p:nvSpPr>
            <p:cNvPr id="5" name="任意多边形 3">
              <a:extLst>
                <a:ext uri="{FF2B5EF4-FFF2-40B4-BE49-F238E27FC236}">
                  <a16:creationId xmlns:a16="http://schemas.microsoft.com/office/drawing/2014/main" id="{84294525-5889-49F8-8E6B-010272129644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id="{408C7E01-D4A6-4D2B-9CDB-DD091E6221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4AE041-9A77-486E-93E8-9235D28D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4356298" y="360729"/>
            <a:ext cx="3479404" cy="635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85233F-1128-4A66-BB85-FD5EBD3DFC09}"/>
              </a:ext>
            </a:extLst>
          </p:cNvPr>
          <p:cNvSpPr txBox="1"/>
          <p:nvPr/>
        </p:nvSpPr>
        <p:spPr>
          <a:xfrm flipH="1">
            <a:off x="4479908" y="1160040"/>
            <a:ext cx="3232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0C930-6DCB-4544-8022-FF580EF0E1FB}"/>
              </a:ext>
            </a:extLst>
          </p:cNvPr>
          <p:cNvSpPr txBox="1"/>
          <p:nvPr/>
        </p:nvSpPr>
        <p:spPr>
          <a:xfrm>
            <a:off x="1679279" y="2334700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tóc xoăn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E883E-2B46-483C-B490-507571DA9AA2}"/>
              </a:ext>
            </a:extLst>
          </p:cNvPr>
          <p:cNvSpPr txBox="1"/>
          <p:nvPr/>
        </p:nvSpPr>
        <p:spPr>
          <a:xfrm>
            <a:off x="1644329" y="3222399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chỗ ngoặt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22C6F-3E1C-44AF-B10A-3596816B206A}"/>
              </a:ext>
            </a:extLst>
          </p:cNvPr>
          <p:cNvSpPr txBox="1"/>
          <p:nvPr/>
        </p:nvSpPr>
        <p:spPr>
          <a:xfrm>
            <a:off x="1559279" y="4117313"/>
            <a:ext cx="3831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huân chương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9CBF1-FA31-4646-BD3F-EAD805EB333C}"/>
              </a:ext>
            </a:extLst>
          </p:cNvPr>
          <p:cNvSpPr txBox="1"/>
          <p:nvPr/>
        </p:nvSpPr>
        <p:spPr>
          <a:xfrm>
            <a:off x="1654962" y="4999296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sản xuất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A0C301-4214-4077-AE4B-B7FD5361E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383" y="2358628"/>
            <a:ext cx="7946265" cy="264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86"/>
            <a:ext cx="4382636" cy="5558971"/>
          </a:xfrm>
          <a:prstGeom prst="rect">
            <a:avLst/>
          </a:prstGeom>
        </p:spPr>
      </p:pic>
      <p:pic>
        <p:nvPicPr>
          <p:cNvPr id="3" name="Picture 2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494" y="1132697"/>
            <a:ext cx="3995734" cy="5558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07" y="3429000"/>
            <a:ext cx="3488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Nhận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xét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độ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cao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độ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rộng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9920" y="3476670"/>
            <a:ext cx="3441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Khoảng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giữa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chữ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như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thế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572" y="1111508"/>
            <a:ext cx="4158342" cy="5558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7693" y="3429000"/>
            <a:ext cx="3388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Chữ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nào cần viết hoa trong câu ứng dụng?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232832" y="749509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298526" y="280296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id="{90CB09B6-F122-4EA7-AED8-1116E9C62C24}"/>
              </a:ext>
            </a:extLst>
          </p:cNvPr>
          <p:cNvSpPr/>
          <p:nvPr/>
        </p:nvSpPr>
        <p:spPr>
          <a:xfrm>
            <a:off x="2980979" y="1493727"/>
            <a:ext cx="6494325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LUYỆN VIẾT VỞ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</a:t>
            </a:r>
            <a:r>
              <a:rPr lang="en-US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Từ và câu ứng dụng</a:t>
            </a:r>
            <a:r>
              <a:rPr lang="vi-VN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4316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4837" y="28347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080" y="509444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68167" y="5005924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465" y="5758223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07938" y="683074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125E-6 -1.48148E-6 L -0.25 -1.48148E-6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2902" y="693021"/>
            <a:ext cx="6864574" cy="11674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92D050"/>
                </a:solidFill>
                <a:latin typeface=".VnTime" panose="020B7200000000000000" pitchFamily="34" charset="0"/>
                <a:cs typeface="UTM Avo" panose="02040603050506020204" charset="0"/>
              </a:rPr>
              <a:t> </a:t>
            </a:r>
            <a:r>
              <a:rPr lang="en-US" sz="5400" b="1">
                <a:solidFill>
                  <a:srgbClr val="92D050"/>
                </a:solidFill>
                <a:cs typeface="UTM Avo" panose="02040603050506020204" charset="0"/>
              </a:rPr>
              <a:t>Viết từ, câu ứng dụng</a:t>
            </a:r>
            <a:endParaRPr lang="en-US" sz="6000" b="1">
              <a:solidFill>
                <a:srgbClr val="92D050"/>
              </a:solidFill>
              <a:cs typeface="UTM Avo" panose="020406030505060202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20701" y="2407864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283207" y="4070763"/>
            <a:ext cx="88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Quê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hương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tươi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đẹp</a:t>
            </a:r>
            <a:r>
              <a:rPr lang="vi-VN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3207" y="2633963"/>
            <a:ext cx="4207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cá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heo</a:t>
            </a:r>
            <a:endParaRPr lang="vi-VN" sz="3400" b="1" dirty="0">
              <a:solidFill>
                <a:srgbClr val="0000FF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24" y="3352363"/>
            <a:ext cx="295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vun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vút</a:t>
            </a:r>
            <a:endParaRPr lang="vi-VN" sz="3600" b="1" dirty="0">
              <a:solidFill>
                <a:srgbClr val="0000FF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pic>
        <p:nvPicPr>
          <p:cNvPr id="10" name="Picture 9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4" y="235508"/>
            <a:ext cx="2414899" cy="20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5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825672" y="611024"/>
            <a:ext cx="5920125" cy="3084283"/>
          </a:xfrm>
          <a:prstGeom prst="cloudCallout">
            <a:avLst>
              <a:gd name="adj1" fmla="val -51883"/>
              <a:gd name="adj2" fmla="val 61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 DẶN DÒ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2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525507" y="597857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65189" y="2921168"/>
            <a:ext cx="4485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cs typeface="+mn-ea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870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0AC12A-3D81-497A-B651-AB28176E9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00" y="1020955"/>
            <a:ext cx="4724400" cy="4819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B0CDBA-4153-4552-8E7E-36F9F02C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218" y="831873"/>
            <a:ext cx="447675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603"/>
            <a:ext cx="12192000" cy="6297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2679" y="1122612"/>
            <a:ext cx="973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/>
              </a:rPr>
              <a:t>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1171" y="1768943"/>
            <a:ext cx="973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3779" y="1768942"/>
            <a:ext cx="12047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Tô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chữ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hoa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P, Q</a:t>
            </a:r>
          </a:p>
        </p:txBody>
      </p:sp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pt-bang-de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77"/>
            <a:ext cx="12192000" cy="6391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212" y="2577638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UTM Avo" panose="02040603050506020204" pitchFamily="18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UTM Avo" panose="02040603050506020204" pitchFamily="18"/>
              <a:cs typeface="Times New Roman" pitchFamily="18" charset="0"/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687" y="520961"/>
            <a:ext cx="2762913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685596-0920-48E9-BE4A-02A302E5C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41" y="1463224"/>
            <a:ext cx="10067635" cy="35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06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0AC12A-3D81-497A-B651-AB28176E9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374" y="501626"/>
            <a:ext cx="4724400" cy="4819650"/>
          </a:xfrm>
          <a:prstGeom prst="rect">
            <a:avLst/>
          </a:prstGeom>
        </p:spPr>
      </p:pic>
      <p:pic>
        <p:nvPicPr>
          <p:cNvPr id="18" name="Picture 17" descr="5d30d46445ddc5dfbe1f6850020f51fc.jpg">
            <a:extLst>
              <a:ext uri="{FF2B5EF4-FFF2-40B4-BE49-F238E27FC236}">
                <a16:creationId xmlns:a16="http://schemas.microsoft.com/office/drawing/2014/main" id="{8E782B04-B4AD-4C03-A2C6-05C18DF608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57" y="493425"/>
            <a:ext cx="7413222" cy="5369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AD1231-92E6-4865-B076-94573C31833A}"/>
              </a:ext>
            </a:extLst>
          </p:cNvPr>
          <p:cNvSpPr txBox="1"/>
          <p:nvPr/>
        </p:nvSpPr>
        <p:spPr>
          <a:xfrm>
            <a:off x="2406081" y="1356785"/>
            <a:ext cx="4163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ea typeface="Calibri" panose="020F0502020204030204" pitchFamily="34" charset="0"/>
              </a:rPr>
              <a:t>* </a:t>
            </a:r>
            <a:r>
              <a:rPr lang="vi-VN" sz="2800">
                <a:ea typeface="Calibri" panose="020F0502020204030204" pitchFamily="34" charset="0"/>
              </a:rPr>
              <a:t>Chữ hoa </a:t>
            </a:r>
            <a:r>
              <a:rPr lang="en-US" sz="2800">
                <a:ea typeface="Calibri" panose="020F0502020204030204" pitchFamily="34" charset="0"/>
              </a:rPr>
              <a:t>P </a:t>
            </a:r>
            <a:r>
              <a:rPr lang="vi-VN" sz="2800">
                <a:ea typeface="Calibri" panose="020F0502020204030204" pitchFamily="34" charset="0"/>
              </a:rPr>
              <a:t>có độ rộng và độ cao như thế nào?</a:t>
            </a:r>
            <a:endParaRPr lang="en-US" sz="2800"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30926-4809-474A-BFA6-4160C43C0AAC}"/>
              </a:ext>
            </a:extLst>
          </p:cNvPr>
          <p:cNvSpPr txBox="1"/>
          <p:nvPr/>
        </p:nvSpPr>
        <p:spPr>
          <a:xfrm>
            <a:off x="2487293" y="4138846"/>
            <a:ext cx="4295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ea typeface="Calibri" panose="020F0502020204030204" pitchFamily="34" charset="0"/>
              </a:rPr>
              <a:t>* </a:t>
            </a:r>
            <a:r>
              <a:rPr lang="vi-VN" sz="2800">
                <a:ea typeface="Calibri" panose="020F0502020204030204" pitchFamily="34" charset="0"/>
              </a:rPr>
              <a:t>Chữ hoa </a:t>
            </a:r>
            <a:r>
              <a:rPr lang="en-US" sz="2800">
                <a:ea typeface="Calibri" panose="020F0502020204030204" pitchFamily="34" charset="0"/>
              </a:rPr>
              <a:t>P </a:t>
            </a:r>
            <a:r>
              <a:rPr lang="vi-VN" sz="2800">
                <a:ea typeface="Calibri" panose="020F0502020204030204" pitchFamily="34" charset="0"/>
              </a:rPr>
              <a:t>gồm</a:t>
            </a:r>
            <a:r>
              <a:rPr lang="en-US" sz="2800">
                <a:ea typeface="Calibri" panose="020F0502020204030204" pitchFamily="34" charset="0"/>
              </a:rPr>
              <a:t> mấy </a:t>
            </a:r>
            <a:r>
              <a:rPr lang="vi-VN" sz="2800">
                <a:ea typeface="Calibri" panose="020F0502020204030204" pitchFamily="34" charset="0"/>
              </a:rPr>
              <a:t>nét?</a:t>
            </a:r>
            <a:r>
              <a:rPr lang="en-US" sz="2800">
                <a:ea typeface="Calibri" panose="020F0502020204030204" pitchFamily="34" charset="0"/>
              </a:rPr>
              <a:t> Là những nét nào?</a:t>
            </a:r>
            <a:endParaRPr lang="en-US" sz="2800"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B526E-1DCB-4D8A-BC26-B02DAE5D0BF5}"/>
              </a:ext>
            </a:extLst>
          </p:cNvPr>
          <p:cNvSpPr txBox="1"/>
          <p:nvPr/>
        </p:nvSpPr>
        <p:spPr>
          <a:xfrm>
            <a:off x="2507536" y="2869193"/>
            <a:ext cx="4399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- </a:t>
            </a:r>
            <a:r>
              <a:rPr lang="vi-VN" sz="2800">
                <a:solidFill>
                  <a:srgbClr val="FF0000"/>
                </a:solidFill>
                <a:ea typeface="Calibri" panose="020F0502020204030204" pitchFamily="34" charset="0"/>
              </a:rPr>
              <a:t>Chữ hoa </a:t>
            </a:r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P </a:t>
            </a:r>
            <a:r>
              <a:rPr lang="it-IT" sz="2800">
                <a:solidFill>
                  <a:srgbClr val="FF0000"/>
                </a:solidFill>
                <a:ea typeface="Calibri" panose="020F0502020204030204" pitchFamily="34" charset="0"/>
              </a:rPr>
              <a:t>rộng 4 ô li, cao 5 ô li.</a:t>
            </a:r>
            <a:endParaRPr lang="en-US" sz="280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5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8">
            <a:hlinkClick r:id="" action="ppaction://media"/>
            <a:extLst>
              <a:ext uri="{FF2B5EF4-FFF2-40B4-BE49-F238E27FC236}">
                <a16:creationId xmlns:a16="http://schemas.microsoft.com/office/drawing/2014/main" id="{40F68833-59B6-4F1F-8F99-92FA3C1FA3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5680"/>
            <a:ext cx="12192000" cy="6380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</TotalTime>
  <Words>208</Words>
  <Application>Microsoft Office PowerPoint</Application>
  <PresentationFormat>Widescreen</PresentationFormat>
  <Paragraphs>39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微软雅黑</vt:lpstr>
      <vt:lpstr>.VnTime</vt:lpstr>
      <vt:lpstr>Arial</vt:lpstr>
      <vt:lpstr>Calibri</vt:lpstr>
      <vt:lpstr>HP001 4 hàng</vt:lpstr>
      <vt:lpstr>HP001 5 hàng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Nam Aka</cp:lastModifiedBy>
  <cp:revision>29</cp:revision>
  <dcterms:created xsi:type="dcterms:W3CDTF">2021-01-19T08:33:08Z</dcterms:created>
  <dcterms:modified xsi:type="dcterms:W3CDTF">2024-04-23T14:33:56Z</dcterms:modified>
</cp:coreProperties>
</file>