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59" r:id="rId2"/>
    <p:sldMasterId id="2147483766" r:id="rId3"/>
    <p:sldMasterId id="2147483779" r:id="rId4"/>
  </p:sldMasterIdLst>
  <p:notesMasterIdLst>
    <p:notesMasterId r:id="rId25"/>
  </p:notesMasterIdLst>
  <p:sldIdLst>
    <p:sldId id="467" r:id="rId5"/>
    <p:sldId id="278" r:id="rId6"/>
    <p:sldId id="345" r:id="rId7"/>
    <p:sldId id="416" r:id="rId8"/>
    <p:sldId id="264" r:id="rId9"/>
    <p:sldId id="283" r:id="rId10"/>
    <p:sldId id="284" r:id="rId11"/>
    <p:sldId id="281" r:id="rId12"/>
    <p:sldId id="285" r:id="rId13"/>
    <p:sldId id="286" r:id="rId14"/>
    <p:sldId id="415" r:id="rId15"/>
    <p:sldId id="383" r:id="rId16"/>
    <p:sldId id="414" r:id="rId17"/>
    <p:sldId id="408" r:id="rId18"/>
    <p:sldId id="409" r:id="rId19"/>
    <p:sldId id="410" r:id="rId20"/>
    <p:sldId id="417" r:id="rId21"/>
    <p:sldId id="418" r:id="rId22"/>
    <p:sldId id="413" r:id="rId23"/>
    <p:sldId id="34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1FB7D-739E-4967-B969-45A098496153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EBBB3-A42B-4BCE-A694-1D7BF660F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54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09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435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99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5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ô </a:t>
            </a:r>
            <a:r>
              <a:rPr lang="en-US" dirty="0" err="1"/>
              <a:t>trắng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968D28-DC90-4728-95C0-7593A2F14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0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70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0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87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1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2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7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8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24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7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8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71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836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1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7736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81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725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17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06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511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14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60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41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8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804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74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31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69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161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9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29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110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918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38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8094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738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680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70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802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94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9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CB0343-9CBA-4127-92D1-66C21816CB73}"/>
              </a:ext>
            </a:extLst>
          </p:cNvPr>
          <p:cNvSpPr/>
          <p:nvPr userDrawn="1"/>
        </p:nvSpPr>
        <p:spPr>
          <a:xfrm>
            <a:off x="11008797" y="0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0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9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25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8ACD-6844-4107-91EA-BF833165508E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324F9-1916-49E8-AB4D-159498AA2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38E80B-084D-4A7A-9F88-BB3E4EABE714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7D2AD-FA6F-4A0B-9285-9B0CD075C97E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3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5.xml"/><Relationship Id="rId18" Type="http://schemas.openxmlformats.org/officeDocument/2006/relationships/image" Target="../media/image27.png"/><Relationship Id="rId3" Type="http://schemas.openxmlformats.org/officeDocument/2006/relationships/slideLayout" Target="../slideLayouts/slideLayout38.xml"/><Relationship Id="rId21" Type="http://schemas.openxmlformats.org/officeDocument/2006/relationships/image" Target="../media/image28.png"/><Relationship Id="rId7" Type="http://schemas.openxmlformats.org/officeDocument/2006/relationships/slide" Target="slide18.xml"/><Relationship Id="rId12" Type="http://schemas.microsoft.com/office/2007/relationships/hdphoto" Target="../media/hdphoto3.wdp"/><Relationship Id="rId17" Type="http://schemas.openxmlformats.org/officeDocument/2006/relationships/slide" Target="slide19.xml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slide" Target="slide20.xml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22.png"/><Relationship Id="rId15" Type="http://schemas.microsoft.com/office/2007/relationships/hdphoto" Target="../media/hdphoto4.wdp"/><Relationship Id="rId23" Type="http://schemas.openxmlformats.org/officeDocument/2006/relationships/image" Target="../media/image29.png"/><Relationship Id="rId10" Type="http://schemas.openxmlformats.org/officeDocument/2006/relationships/slide" Target="slide17.xml"/><Relationship Id="rId19" Type="http://schemas.microsoft.com/office/2007/relationships/hdphoto" Target="../media/hdphoto5.wdp"/><Relationship Id="rId4" Type="http://schemas.openxmlformats.org/officeDocument/2006/relationships/slide" Target="slide16.xml"/><Relationship Id="rId9" Type="http://schemas.microsoft.com/office/2007/relationships/hdphoto" Target="../media/hdphoto2.wdp"/><Relationship Id="rId14" Type="http://schemas.openxmlformats.org/officeDocument/2006/relationships/image" Target="../media/image25.png"/><Relationship Id="rId22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slide" Target="slide3.xml"/><Relationship Id="rId10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" Target="slide3.xml"/><Relationship Id="rId10" Type="http://schemas.microsoft.com/office/2007/relationships/hdphoto" Target="../media/hdphoto6.wdp"/><Relationship Id="rId4" Type="http://schemas.openxmlformats.org/officeDocument/2006/relationships/image" Target="../media/image30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png"/><Relationship Id="rId11" Type="http://schemas.microsoft.com/office/2007/relationships/hdphoto" Target="../media/hdphoto8.wdp"/><Relationship Id="rId5" Type="http://schemas.openxmlformats.org/officeDocument/2006/relationships/slide" Target="slide14.xml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" Target="slide14.xml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9.png"/><Relationship Id="rId5" Type="http://schemas.microsoft.com/office/2007/relationships/hdphoto" Target="../media/hdphoto6.wdp"/><Relationship Id="rId4" Type="http://schemas.openxmlformats.org/officeDocument/2006/relationships/image" Target="../media/image28.png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11" Type="http://schemas.microsoft.com/office/2007/relationships/hdphoto" Target="../media/hdphoto6.wdp"/><Relationship Id="rId5" Type="http://schemas.openxmlformats.org/officeDocument/2006/relationships/image" Target="../media/image29.png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42468" y="1679860"/>
            <a:ext cx="951574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32</a:t>
            </a:r>
          </a:p>
          <a:p>
            <a:pPr algn="ctr" defTabSz="914104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Anh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hùng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biển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192" y="45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200" y="579572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55293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E55CF1-D5F1-47F5-B2AF-09A37ADB0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198" y="463640"/>
            <a:ext cx="10865604" cy="63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9149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87941" y="3896158"/>
            <a:ext cx="416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711488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653143" y="416144"/>
            <a:ext cx="10672355" cy="620485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3307916" y="1818027"/>
            <a:ext cx="5362807" cy="4036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/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3629913" y="3282239"/>
            <a:ext cx="4718811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T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RÒ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 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UTM Avo" panose="02040603050506020204" pitchFamily="18"/>
                <a:cs typeface="Arial" charset="0"/>
              </a:rPr>
              <a:t>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703" y="1445287"/>
            <a:ext cx="6253230" cy="30973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/>
              </a:rPr>
              <a:t>TIÊU DIỆT VIRUS CORONA</a:t>
            </a:r>
          </a:p>
        </p:txBody>
      </p:sp>
    </p:spTree>
    <p:extLst>
      <p:ext uri="{BB962C8B-B14F-4D97-AF65-F5344CB8AC3E}">
        <p14:creationId xmlns:p14="http://schemas.microsoft.com/office/powerpoint/2010/main" val="879820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653143" y="416144"/>
            <a:ext cx="10672355" cy="6204858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cs typeface="Arial" charset="0"/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gray">
          <a:xfrm>
            <a:off x="3307916" y="1818027"/>
            <a:ext cx="5362807" cy="40364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  <a:scene3d>
            <a:camera prst="orthographicFront"/>
            <a:lightRig rig="flat" dir="t">
              <a:rot lat="0" lon="0" rev="2400000"/>
            </a:lightRig>
          </a:scene3d>
          <a:sp3d prstMaterial="softEdge">
            <a:bevelT w="762000" h="9652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"/>
              <a:cs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gray">
          <a:xfrm>
            <a:off x="3629913" y="3282239"/>
            <a:ext cx="4718811" cy="11079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T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RÒ</a:t>
            </a:r>
            <a:r>
              <a:rPr kumimoji="0" lang="en-US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 </a:t>
            </a:r>
            <a:r>
              <a:rPr kumimoji="0" lang="vi-VN" sz="6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"/>
                <a:cs typeface="Arial" charset="0"/>
              </a:rPr>
              <a:t>CHƠI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62703" y="1445287"/>
            <a:ext cx="6253230" cy="30973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96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"/>
              </a:rPr>
              <a:t>TIÊU DIỆT VIRUS CORONA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538F17-4A19-4E5C-B930-7644CE9C4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628" y="996485"/>
            <a:ext cx="11162743" cy="486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6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783" y="216849"/>
            <a:ext cx="2429692" cy="1943211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096886"/>
            <a:ext cx="2646508" cy="2935282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654" y="2547258"/>
            <a:ext cx="2430346" cy="2745448"/>
          </a:xfrm>
          <a:prstGeom prst="rect">
            <a:avLst/>
          </a:prstGeom>
        </p:spPr>
      </p:pic>
      <p:pic>
        <p:nvPicPr>
          <p:cNvPr id="10" name="Picture 9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69" y="567579"/>
            <a:ext cx="1996610" cy="2603330"/>
          </a:xfrm>
          <a:prstGeom prst="rect">
            <a:avLst/>
          </a:prstGeom>
        </p:spPr>
      </p:pic>
      <p:pic>
        <p:nvPicPr>
          <p:cNvPr id="16" name="Stranger_Dang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46800" y="5977467"/>
            <a:ext cx="812800" cy="8128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313916" y="794814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/>
              </a:rPr>
              <a:t>1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726165" y="1869244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856687" y="4908621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89055" y="5586075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" y="658277"/>
            <a:ext cx="2235200" cy="22352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965201" y="2346599"/>
            <a:ext cx="507999" cy="322943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 descr="C:\Users\ADMIN\Desktop\Tai nguyen thiet ke tro choi\Bảng gỗ\1a.png">
            <a:hlinkClick r:id="rId20" action="ppaction://hlinksldjump"/>
            <a:extLst>
              <a:ext uri="{FF2B5EF4-FFF2-40B4-BE49-F238E27FC236}">
                <a16:creationId xmlns:a16="http://schemas.microsoft.com/office/drawing/2014/main" id="{CC382715-C3EF-4AA0-86AA-4A0592E96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D65342-6B30-4C9A-84DE-06A3C7E10DE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9697" numSld="8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15820" y="680304"/>
            <a:ext cx="10767527" cy="1388633"/>
            <a:chOff x="1012373" y="354915"/>
            <a:chExt cx="7064827" cy="1303166"/>
          </a:xfrm>
        </p:grpSpPr>
        <p:sp>
          <p:nvSpPr>
            <p:cNvPr id="5" name="Rounded Rectangle 4"/>
            <p:cNvSpPr/>
            <p:nvPr/>
          </p:nvSpPr>
          <p:spPr>
            <a:xfrm>
              <a:off x="1012373" y="354915"/>
              <a:ext cx="7064827" cy="96229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45328" y="570200"/>
              <a:ext cx="6831872" cy="1087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vantGarde" pitchFamily="2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pt-BR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có điểm gì khác loài cá?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16220" y="1705708"/>
            <a:ext cx="4767943" cy="1444601"/>
            <a:chOff x="-2566052" y="924855"/>
            <a:chExt cx="6553200" cy="762000"/>
          </a:xfrm>
          <a:solidFill>
            <a:schemeClr val="bg1"/>
          </a:solidFill>
        </p:grpSpPr>
        <p:sp>
          <p:nvSpPr>
            <p:cNvPr id="31" name="Rectangle 30"/>
            <p:cNvSpPr/>
            <p:nvPr/>
          </p:nvSpPr>
          <p:spPr>
            <a:xfrm>
              <a:off x="-2566052" y="924855"/>
              <a:ext cx="6553200" cy="762000"/>
            </a:xfrm>
            <a:prstGeom prst="rect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2312413" y="971184"/>
              <a:ext cx="4869076" cy="6331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Không đẻ trứng như cá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714" y="1895515"/>
            <a:ext cx="1088571" cy="1064987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7562" l="4878" r="100000"/>
                    </a14:imgEffect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60" y="-190600"/>
            <a:ext cx="1755840" cy="189630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808653" y="821877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2" name="Picture 11" descr="C:\Users\ADMIN\Desktop\Tai nguyen thiet ke tro choi\Bảng gỗ\1a.png">
            <a:hlinkClick r:id="rId8" action="ppaction://hlinksldjump"/>
            <a:extLst>
              <a:ext uri="{FF2B5EF4-FFF2-40B4-BE49-F238E27FC236}">
                <a16:creationId xmlns:a16="http://schemas.microsoft.com/office/drawing/2014/main" id="{DCA85FF2-3828-415F-9A13-3ABAC0C8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45F95B-BAC2-46BF-82DD-A289BCFCD4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75788" y="555677"/>
            <a:ext cx="8546706" cy="1098446"/>
            <a:chOff x="578031" y="282064"/>
            <a:chExt cx="7565239" cy="1111745"/>
          </a:xfrm>
        </p:grpSpPr>
        <p:sp>
          <p:nvSpPr>
            <p:cNvPr id="5" name="Rounded Rectangle 4"/>
            <p:cNvSpPr/>
            <p:nvPr/>
          </p:nvSpPr>
          <p:spPr>
            <a:xfrm>
              <a:off x="578031" y="282064"/>
              <a:ext cx="7499169" cy="1111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84934" y="577783"/>
              <a:ext cx="6858336" cy="716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nuôi con bằng gì?</a:t>
              </a:r>
              <a:endPara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990636" y="1839453"/>
            <a:ext cx="7155254" cy="1364709"/>
            <a:chOff x="1524000" y="1809750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24000" y="1809750"/>
              <a:ext cx="6553200" cy="762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549625" y="1855641"/>
              <a:ext cx="5643574" cy="36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</a:t>
              </a: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nuôi con bằng sữa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23" y="1830292"/>
            <a:ext cx="1088571" cy="1064987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890" y="0"/>
            <a:ext cx="2046111" cy="220980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944147" y="683693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C:\Users\ADMIN\Desktop\Tai nguyen thiet ke tro choi\Bảng gỗ\1a.png">
            <a:hlinkClick r:id="rId8" action="ppaction://hlinksldjump"/>
            <a:extLst>
              <a:ext uri="{FF2B5EF4-FFF2-40B4-BE49-F238E27FC236}">
                <a16:creationId xmlns:a16="http://schemas.microsoft.com/office/drawing/2014/main" id="{4E07D9E6-3EF5-4F58-BF85-83F9337F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9E3D7E-B587-42AD-A8EA-A02476149C5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43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311163" y="668657"/>
            <a:ext cx="9608628" cy="1161635"/>
            <a:chOff x="204598" y="372071"/>
            <a:chExt cx="7872601" cy="1175698"/>
          </a:xfrm>
        </p:grpSpPr>
        <p:sp>
          <p:nvSpPr>
            <p:cNvPr id="5" name="Rounded Rectangle 4"/>
            <p:cNvSpPr/>
            <p:nvPr/>
          </p:nvSpPr>
          <p:spPr>
            <a:xfrm>
              <a:off x="422070" y="372071"/>
              <a:ext cx="7499169" cy="111174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4598" y="457509"/>
              <a:ext cx="7872601" cy="109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Vì sao cá heo được gọi là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anh hùng biển cả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35371" y="1914709"/>
            <a:ext cx="8990781" cy="1364710"/>
            <a:chOff x="1549625" y="1972117"/>
            <a:chExt cx="6553200" cy="762000"/>
          </a:xfrm>
        </p:grpSpPr>
        <p:sp>
          <p:nvSpPr>
            <p:cNvPr id="28" name="Rectangle 27"/>
            <p:cNvSpPr/>
            <p:nvPr/>
          </p:nvSpPr>
          <p:spPr>
            <a:xfrm>
              <a:off x="1549625" y="1972117"/>
              <a:ext cx="6553200" cy="762000"/>
            </a:xfrm>
            <a:prstGeom prst="rect">
              <a:avLst/>
            </a:prstGeom>
            <a:solidFill>
              <a:schemeClr val="bg1"/>
            </a:solidFill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12177" y="2063900"/>
              <a:ext cx="5643574" cy="60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Cá heo có thể dẫn tàu, 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thuyền ra vào cảng, dò mìn…..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723" y="1830292"/>
            <a:ext cx="1088571" cy="1064987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533334" y="750502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3" name="Picture 12" descr="C:\Users\ADMIN\Desktop\Tai nguyen thiet ke tro choi\Bảng gỗ\1a.png">
            <a:hlinkClick r:id="rId5" action="ppaction://hlinksldjump"/>
            <a:extLst>
              <a:ext uri="{FF2B5EF4-FFF2-40B4-BE49-F238E27FC236}">
                <a16:creationId xmlns:a16="http://schemas.microsoft.com/office/drawing/2014/main" id="{4E07D9E6-3EF5-4F58-BF85-83F9337F0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9E3D7E-B587-42AD-A8EA-A02476149C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  <a:extLst>
              <a:ext uri="{FF2B5EF4-FFF2-40B4-BE49-F238E27FC236}">
                <a16:creationId xmlns:a16="http://schemas.microsoft.com/office/drawing/2014/main" id="{17540696-546B-4780-9062-A77BC7ABE5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48" b="90152" l="9917" r="9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359" y="-70213"/>
            <a:ext cx="2054492" cy="23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31B8BA9-C58A-4634-9925-86747603607C}"/>
              </a:ext>
            </a:extLst>
          </p:cNvPr>
          <p:cNvGrpSpPr/>
          <p:nvPr/>
        </p:nvGrpSpPr>
        <p:grpSpPr>
          <a:xfrm>
            <a:off x="1582057" y="501383"/>
            <a:ext cx="8933543" cy="1322629"/>
            <a:chOff x="1012373" y="354915"/>
            <a:chExt cx="7064827" cy="1174887"/>
          </a:xfrm>
        </p:grpSpPr>
        <p:sp>
          <p:nvSpPr>
            <p:cNvPr id="15" name="Rounded Rectangle 4">
              <a:extLst>
                <a:ext uri="{FF2B5EF4-FFF2-40B4-BE49-F238E27FC236}">
                  <a16:creationId xmlns:a16="http://schemas.microsoft.com/office/drawing/2014/main" id="{5B2ED6C3-75EC-4742-8D01-4B504764C1F0}"/>
                </a:ext>
              </a:extLst>
            </p:cNvPr>
            <p:cNvSpPr/>
            <p:nvPr/>
          </p:nvSpPr>
          <p:spPr>
            <a:xfrm>
              <a:off x="1012373" y="354915"/>
              <a:ext cx="7064827" cy="1174887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CF80C1-302E-4E3B-B2DD-05DBB2186D99}"/>
                </a:ext>
              </a:extLst>
            </p:cNvPr>
            <p:cNvSpPr txBox="1"/>
            <p:nvPr/>
          </p:nvSpPr>
          <p:spPr>
            <a:xfrm>
              <a:off x="1401671" y="455961"/>
              <a:ext cx="6477074" cy="956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Chọn một tên gọi khác mà em thích</a:t>
              </a:r>
            </a:p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để tặng cá heo: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737F1D22-2E1C-4054-B441-7F263C841590}"/>
              </a:ext>
            </a:extLst>
          </p:cNvPr>
          <p:cNvSpPr/>
          <p:nvPr/>
        </p:nvSpPr>
        <p:spPr>
          <a:xfrm>
            <a:off x="1646829" y="752591"/>
            <a:ext cx="854998" cy="78557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3" name="Picture 22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C8ADD5-909B-4380-88B2-14F0EB4C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380" y="6150495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12BEA-3A00-42B7-8FAA-801FA6BBE29A}"/>
              </a:ext>
            </a:extLst>
          </p:cNvPr>
          <p:cNvSpPr txBox="1">
            <a:spLocks/>
          </p:cNvSpPr>
          <p:nvPr/>
        </p:nvSpPr>
        <p:spPr>
          <a:xfrm>
            <a:off x="4277684" y="2097422"/>
            <a:ext cx="6237916" cy="8489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a)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Bạn của con 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90F583E-5018-4110-B73B-3B47141ECB67}"/>
              </a:ext>
            </a:extLst>
          </p:cNvPr>
          <p:cNvSpPr txBox="1">
            <a:spLocks/>
          </p:cNvSpPr>
          <p:nvPr/>
        </p:nvSpPr>
        <p:spPr>
          <a:xfrm>
            <a:off x="4277684" y="3241992"/>
            <a:ext cx="6237916" cy="84897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Tay bơi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số một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C211A8-C721-4B28-95CD-0CABFF448A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BAD554E-2698-4314-A431-ACB057017D6C}"/>
              </a:ext>
            </a:extLst>
          </p:cNvPr>
          <p:cNvSpPr txBox="1">
            <a:spLocks/>
          </p:cNvSpPr>
          <p:nvPr/>
        </p:nvSpPr>
        <p:spPr>
          <a:xfrm>
            <a:off x="4277684" y="4386562"/>
            <a:ext cx="6237916" cy="848978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 </a:t>
            </a:r>
            <a:r>
              <a:rPr lang="en-US" sz="3200" b="1">
                <a:solidFill>
                  <a:prstClr val="black"/>
                </a:solidFill>
                <a:latin typeface="UTM Avo" panose="020406030505060202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)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Người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lính thuỷ đặc biệt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id="{9033F4BE-9660-4D57-86B9-C479DCC9E6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342" y1="38532" x2="54342" y2="38532"/>
                        <a14:foregroundMark x1="36476" y1="49083" x2="35732" y2="38532"/>
                        <a14:foregroundMark x1="49380" y1="66514" x2="64764" y2="52982"/>
                        <a14:foregroundMark x1="45161" y1="44725" x2="60546" y2="36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85" y="0"/>
            <a:ext cx="2221615" cy="22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15977" y="256528"/>
            <a:ext cx="9117875" cy="713172"/>
            <a:chOff x="1854486" y="51015"/>
            <a:chExt cx="6553200" cy="492615"/>
          </a:xfrm>
        </p:grpSpPr>
        <p:sp>
          <p:nvSpPr>
            <p:cNvPr id="5" name="Rounded Rectangle 4"/>
            <p:cNvSpPr/>
            <p:nvPr/>
          </p:nvSpPr>
          <p:spPr>
            <a:xfrm>
              <a:off x="1854486" y="54666"/>
              <a:ext cx="6553200" cy="4889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8810" y="51015"/>
              <a:ext cx="4954237" cy="488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Em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đọc</a:t>
              </a: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vantGarde" pitchFamily="2" charset="0"/>
                  <a:cs typeface="AvantGarde" pitchFamily="2" charset="0"/>
                </a:rPr>
                <a:t> lại bài đọc: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AvantGarde" pitchFamily="2" charset="0"/>
                <a:cs typeface="AvantGarde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96" y="5482307"/>
            <a:ext cx="1088571" cy="104000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2282234" y="194381"/>
            <a:ext cx="777829" cy="83217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89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-222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9EE8BF-7F23-4885-957D-3F98DB5B7B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75"/>
            <a:ext cx="1996610" cy="7777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01D80C-AC6B-4980-B454-EC5413982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661" y="1026560"/>
            <a:ext cx="10297710" cy="5637059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7B989A09-F8DF-49BB-8493-85E6476D43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760" y="244413"/>
            <a:ext cx="1974228" cy="1724465"/>
          </a:xfrm>
          <a:prstGeom prst="rect">
            <a:avLst/>
          </a:prstGeom>
        </p:spPr>
      </p:pic>
      <p:pic>
        <p:nvPicPr>
          <p:cNvPr id="17" name="Picture 16" descr="C:\Users\ADMIN\Desktop\Tai nguyen thiet ke tro choi\Bảng gỗ\1a.png">
            <a:hlinkClick r:id="rId9" action="ppaction://hlinksldjump"/>
            <a:extLst>
              <a:ext uri="{FF2B5EF4-FFF2-40B4-BE49-F238E27FC236}">
                <a16:creationId xmlns:a16="http://schemas.microsoft.com/office/drawing/2014/main" id="{9D91C7B6-B52A-460C-9ACD-C890B6C4F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852" y="6260987"/>
            <a:ext cx="1238611" cy="6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5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48657" y="649851"/>
            <a:ext cx="9231330" cy="559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58281" y="3916037"/>
            <a:ext cx="404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252179" y="2680271"/>
            <a:ext cx="82424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Tập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đọc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: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/>
                <a:cs typeface="Times New Roman" panose="02020603050405020304" pitchFamily="18" charset="0"/>
              </a:rPr>
              <a:t> Anh hùng biển cả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A0339A-E803-4C97-A13B-E31E3F726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4" y="436563"/>
            <a:ext cx="11990231" cy="6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75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30" y="489397"/>
            <a:ext cx="10821836" cy="63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98993"/>
      </p:ext>
    </p:extLst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73" y="592400"/>
            <a:ext cx="10406130" cy="6123961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3987722" y="1643295"/>
            <a:ext cx="15917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 flipV="1">
            <a:off x="2943997" y="2693161"/>
            <a:ext cx="14604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1276286" y="3215666"/>
            <a:ext cx="1050201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757325" y="2170906"/>
            <a:ext cx="1591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H="1">
            <a:off x="6683818" y="4299708"/>
            <a:ext cx="107613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7987626" y="4299708"/>
            <a:ext cx="1343547" cy="127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 flipH="1">
            <a:off x="10266776" y="4811541"/>
            <a:ext cx="7354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1265768" y="5348680"/>
            <a:ext cx="1242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3468461" y="5348681"/>
            <a:ext cx="15156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5757768" y="5348680"/>
            <a:ext cx="1525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728350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0" cy="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248" y="580261"/>
            <a:ext cx="10534918" cy="619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5904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590" y="665407"/>
            <a:ext cx="5376175" cy="830997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048" y="1991442"/>
            <a:ext cx="109279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 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chú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heo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Đen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từng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thưởng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huân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chương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cứu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sống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phi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Nó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giúp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thoát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khỏi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lũ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cá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mập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khi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nhảy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dù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xuống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biển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vì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máy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bay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66"/>
                </a:solidFill>
                <a:cs typeface="Times New Roman" panose="02020603050405020304" pitchFamily="18" charset="0"/>
              </a:rPr>
              <a:t>hỏng</a:t>
            </a:r>
            <a:r>
              <a:rPr lang="en-US" sz="4400" dirty="0">
                <a:solidFill>
                  <a:srgbClr val="000066"/>
                </a:solidFill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434721" y="2842791"/>
            <a:ext cx="182664" cy="5862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873470" y="2121648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879069" y="4119326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13617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87149" y="3504357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155517" y="3504357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7414417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482785" y="4887101"/>
            <a:ext cx="192634" cy="6149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00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691613" y="245259"/>
            <a:ext cx="45719" cy="45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122" y="506427"/>
            <a:ext cx="10450285" cy="6149946"/>
          </a:xfrm>
          <a:prstGeom prst="rect">
            <a:avLst/>
          </a:prstGeom>
        </p:spPr>
      </p:pic>
      <p:sp>
        <p:nvSpPr>
          <p:cNvPr id="5" name="6-Point Star 4"/>
          <p:cNvSpPr/>
          <p:nvPr/>
        </p:nvSpPr>
        <p:spPr>
          <a:xfrm>
            <a:off x="561070" y="130503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1</a:t>
            </a:r>
          </a:p>
        </p:txBody>
      </p:sp>
      <p:sp>
        <p:nvSpPr>
          <p:cNvPr id="7" name="6-Point Star 6"/>
          <p:cNvSpPr/>
          <p:nvPr/>
        </p:nvSpPr>
        <p:spPr>
          <a:xfrm>
            <a:off x="452122" y="2305614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2</a:t>
            </a:r>
          </a:p>
        </p:txBody>
      </p:sp>
      <p:sp>
        <p:nvSpPr>
          <p:cNvPr id="8" name="6-Point Star 7"/>
          <p:cNvSpPr/>
          <p:nvPr/>
        </p:nvSpPr>
        <p:spPr>
          <a:xfrm>
            <a:off x="437606" y="3205162"/>
            <a:ext cx="553718" cy="483306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UTM Avo" panose="02040603050506020204" pitchFamily="1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766772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271</TotalTime>
  <Words>242</Words>
  <Application>Microsoft Office PowerPoint</Application>
  <PresentationFormat>Widescreen</PresentationFormat>
  <Paragraphs>52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AvantGarde</vt:lpstr>
      <vt:lpstr>Calibri</vt:lpstr>
      <vt:lpstr>Calibri Light</vt:lpstr>
      <vt:lpstr>HP-222</vt:lpstr>
      <vt:lpstr>Times New Roman</vt:lpstr>
      <vt:lpstr>UTM Avo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Nam Aka</cp:lastModifiedBy>
  <cp:revision>21</cp:revision>
  <dcterms:created xsi:type="dcterms:W3CDTF">2021-01-19T08:33:08Z</dcterms:created>
  <dcterms:modified xsi:type="dcterms:W3CDTF">2024-04-23T14:12:27Z</dcterms:modified>
</cp:coreProperties>
</file>