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84" r:id="rId2"/>
    <p:sldId id="505" r:id="rId3"/>
    <p:sldId id="536" r:id="rId4"/>
    <p:sldId id="532" r:id="rId5"/>
    <p:sldId id="537" r:id="rId6"/>
    <p:sldId id="257" r:id="rId7"/>
    <p:sldId id="350" r:id="rId8"/>
    <p:sldId id="263" r:id="rId9"/>
    <p:sldId id="258" r:id="rId10"/>
    <p:sldId id="259" r:id="rId11"/>
    <p:sldId id="265" r:id="rId12"/>
    <p:sldId id="526" r:id="rId13"/>
    <p:sldId id="52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3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672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22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15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2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98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92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27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29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07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4/13/2022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202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48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11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32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891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45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94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82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6960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3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9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25.png"/><Relationship Id="rId5" Type="http://schemas.openxmlformats.org/officeDocument/2006/relationships/audio" Target="../media/media4.mp3"/><Relationship Id="rId10" Type="http://schemas.openxmlformats.org/officeDocument/2006/relationships/image" Target="../media/image24.png"/><Relationship Id="rId4" Type="http://schemas.microsoft.com/office/2007/relationships/media" Target="../media/media4.mp3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25.png"/><Relationship Id="rId5" Type="http://schemas.openxmlformats.org/officeDocument/2006/relationships/audio" Target="../media/media4.mp3"/><Relationship Id="rId10" Type="http://schemas.openxmlformats.org/officeDocument/2006/relationships/image" Target="../media/image24.png"/><Relationship Id="rId4" Type="http://schemas.microsoft.com/office/2007/relationships/media" Target="../media/media4.mp3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25.png"/><Relationship Id="rId5" Type="http://schemas.openxmlformats.org/officeDocument/2006/relationships/audio" Target="../media/media4.mp3"/><Relationship Id="rId10" Type="http://schemas.openxmlformats.org/officeDocument/2006/relationships/image" Target="../media/image24.png"/><Relationship Id="rId4" Type="http://schemas.microsoft.com/office/2007/relationships/media" Target="../media/media4.mp3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25.png"/><Relationship Id="rId5" Type="http://schemas.openxmlformats.org/officeDocument/2006/relationships/audio" Target="../media/media4.mp3"/><Relationship Id="rId10" Type="http://schemas.openxmlformats.org/officeDocument/2006/relationships/image" Target="../media/image24.png"/><Relationship Id="rId4" Type="http://schemas.microsoft.com/office/2007/relationships/media" Target="../media/media4.mp3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microsoft.com/office/2007/relationships/media" Target="../media/media3.mp3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25.png"/><Relationship Id="rId5" Type="http://schemas.openxmlformats.org/officeDocument/2006/relationships/audio" Target="../media/media4.mp3"/><Relationship Id="rId10" Type="http://schemas.openxmlformats.org/officeDocument/2006/relationships/image" Target="../media/image24.png"/><Relationship Id="rId4" Type="http://schemas.microsoft.com/office/2007/relationships/media" Target="../media/media4.mp3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12143" y="2763001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32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69: Em ôn lại </a:t>
            </a:r>
            <a:b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những gì đã học– Tiết 1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0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491" y="457922"/>
            <a:ext cx="12621491" cy="640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529409"/>
            <a:ext cx="9083448" cy="100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4073" y="1980221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43" y="3498836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7" y="4589580"/>
            <a:ext cx="1815571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7" y="3548629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78037" y="791126"/>
            <a:ext cx="8645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Số còn thiếu trong dãy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lang="en-US" sz="2800" b="1">
                <a:solidFill>
                  <a:srgbClr val="C00000"/>
                </a:solidFill>
                <a:latin typeface="+mj-lt"/>
              </a:rPr>
              <a:t>11 ; 13 ; … ;17 ; 19 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là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5" y="5410221"/>
            <a:ext cx="3752708" cy="989857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1"/>
              <a:ext cx="755335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674347" y="5410221"/>
            <a:ext cx="3744416" cy="989857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70" y="5581977"/>
              <a:ext cx="755335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479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3345" y="443396"/>
            <a:ext cx="12635345" cy="642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618" y="445091"/>
            <a:ext cx="9619886" cy="100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4073" y="1980221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43" y="3498836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7" y="4589580"/>
            <a:ext cx="1815571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7" y="3548629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33601" y="638489"/>
            <a:ext cx="9260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liền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sau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lớn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nào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6528049" y="5589246"/>
            <a:ext cx="3752708" cy="989857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487131" y="5589241"/>
              <a:ext cx="1040670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100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1759675" y="5517238"/>
            <a:ext cx="3744416" cy="989857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23548" y="5581977"/>
              <a:ext cx="755335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98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359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252896" y="3192303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07D3810C-4224-4A1B-876C-B50B3FC9448C}"/>
              </a:ext>
            </a:extLst>
          </p:cNvPr>
          <p:cNvGrpSpPr/>
          <p:nvPr/>
        </p:nvGrpSpPr>
        <p:grpSpPr>
          <a:xfrm>
            <a:off x="1017617" y="2485632"/>
            <a:ext cx="2731437" cy="3951750"/>
            <a:chOff x="447918" y="1780742"/>
            <a:chExt cx="3214641" cy="3951750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8142543E-707F-4A7D-BFA8-72B107BAFD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80" r="77265"/>
            <a:stretch/>
          </p:blipFill>
          <p:spPr>
            <a:xfrm>
              <a:off x="447918" y="1780742"/>
              <a:ext cx="3214641" cy="3951750"/>
            </a:xfrm>
            <a:prstGeom prst="rect">
              <a:avLst/>
            </a:prstGeom>
          </p:spPr>
        </p:pic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3E739757-CCE1-421D-8CA2-BBC40EEACC0F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3548370-9E22-4228-9DDF-6A045C37D90F}"/>
              </a:ext>
            </a:extLst>
          </p:cNvPr>
          <p:cNvSpPr/>
          <p:nvPr/>
        </p:nvSpPr>
        <p:spPr>
          <a:xfrm>
            <a:off x="1298200" y="4007832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 + 2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15 + 2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65 + 2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897CD88E-70B3-4CE9-8D1B-B0D567DAABD9}"/>
              </a:ext>
            </a:extLst>
          </p:cNvPr>
          <p:cNvGrpSpPr/>
          <p:nvPr/>
        </p:nvGrpSpPr>
        <p:grpSpPr>
          <a:xfrm>
            <a:off x="3805493" y="2527687"/>
            <a:ext cx="2609643" cy="3951750"/>
            <a:chOff x="490289" y="1780742"/>
            <a:chExt cx="3044206" cy="3951750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6C69C10A-2438-42F1-B7B1-88F7C88E20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43" r="78060"/>
            <a:stretch/>
          </p:blipFill>
          <p:spPr>
            <a:xfrm>
              <a:off x="490289" y="1780742"/>
              <a:ext cx="3044206" cy="3951750"/>
            </a:xfrm>
            <a:prstGeom prst="rect">
              <a:avLst/>
            </a:prstGeom>
          </p:spPr>
        </p:pic>
        <p:sp>
          <p:nvSpPr>
            <p:cNvPr id="9" name="Hình chữ nhật 8">
              <a:extLst>
                <a:ext uri="{FF2B5EF4-FFF2-40B4-BE49-F238E27FC236}">
                  <a16:creationId xmlns:a16="http://schemas.microsoft.com/office/drawing/2014/main" id="{66E90EA9-CF12-4D58-8965-81F0F5A796D9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40FD4B80-4721-4E9A-8FD5-0B5F9EB14790}"/>
              </a:ext>
            </a:extLst>
          </p:cNvPr>
          <p:cNvSpPr/>
          <p:nvPr/>
        </p:nvSpPr>
        <p:spPr>
          <a:xfrm>
            <a:off x="4074006" y="4047798"/>
            <a:ext cx="3503221" cy="614362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8 - 3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18 - 3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48 - 3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Sun 5">
            <a:extLst>
              <a:ext uri="{FF2B5EF4-FFF2-40B4-BE49-F238E27FC236}">
                <a16:creationId xmlns:a16="http://schemas.microsoft.com/office/drawing/2014/main" id="{CAC82718-0629-46CE-AA93-5C1692055A43}"/>
              </a:ext>
            </a:extLst>
          </p:cNvPr>
          <p:cNvSpPr/>
          <p:nvPr/>
        </p:nvSpPr>
        <p:spPr>
          <a:xfrm>
            <a:off x="1029203" y="894905"/>
            <a:ext cx="907167" cy="937052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AD46CDAB-E465-4230-81A6-C084C6493ED8}"/>
              </a:ext>
            </a:extLst>
          </p:cNvPr>
          <p:cNvSpPr/>
          <p:nvPr/>
        </p:nvSpPr>
        <p:spPr>
          <a:xfrm>
            <a:off x="1936370" y="1051567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F2D87FAE-5E91-4CFD-8078-F1758554B08C}"/>
              </a:ext>
            </a:extLst>
          </p:cNvPr>
          <p:cNvGrpSpPr/>
          <p:nvPr/>
        </p:nvGrpSpPr>
        <p:grpSpPr>
          <a:xfrm>
            <a:off x="6548322" y="2527687"/>
            <a:ext cx="2775787" cy="3951750"/>
            <a:chOff x="447882" y="1780742"/>
            <a:chExt cx="3114833" cy="3951750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BE377AE1-CBC1-40F7-93C4-5DB44E6718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80" r="77884"/>
            <a:stretch/>
          </p:blipFill>
          <p:spPr>
            <a:xfrm>
              <a:off x="447882" y="1780742"/>
              <a:ext cx="3114833" cy="3951750"/>
            </a:xfrm>
            <a:prstGeom prst="rect">
              <a:avLst/>
            </a:prstGeom>
          </p:spPr>
        </p:pic>
        <p:sp>
          <p:nvSpPr>
            <p:cNvPr id="17" name="Hình chữ nhật 16">
              <a:extLst>
                <a:ext uri="{FF2B5EF4-FFF2-40B4-BE49-F238E27FC236}">
                  <a16:creationId xmlns:a16="http://schemas.microsoft.com/office/drawing/2014/main" id="{ADCAC495-1012-46D2-8A1A-E43D82D1CC8D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C3A88370-0860-4E92-B6A4-C75CB67896B7}"/>
              </a:ext>
            </a:extLst>
          </p:cNvPr>
          <p:cNvSpPr/>
          <p:nvPr/>
        </p:nvSpPr>
        <p:spPr>
          <a:xfrm>
            <a:off x="6820527" y="4071246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70 + 10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80 - 10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80 - 70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FDA56847-87D8-44F7-BFAE-312D607199F5}"/>
              </a:ext>
            </a:extLst>
          </p:cNvPr>
          <p:cNvSpPr/>
          <p:nvPr/>
        </p:nvSpPr>
        <p:spPr>
          <a:xfrm>
            <a:off x="2680240" y="310018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1B8CEF8E-CA93-4A15-861A-683FFD9FF9FB}"/>
              </a:ext>
            </a:extLst>
          </p:cNvPr>
          <p:cNvSpPr/>
          <p:nvPr/>
        </p:nvSpPr>
        <p:spPr>
          <a:xfrm>
            <a:off x="2822831" y="371898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F39AAE2C-ECB4-4DB6-AFED-EE4FDB7D1848}"/>
              </a:ext>
            </a:extLst>
          </p:cNvPr>
          <p:cNvSpPr/>
          <p:nvPr/>
        </p:nvSpPr>
        <p:spPr>
          <a:xfrm>
            <a:off x="2838344" y="439880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3CF997EA-CB36-4974-9641-7723FF420B72}"/>
              </a:ext>
            </a:extLst>
          </p:cNvPr>
          <p:cNvSpPr/>
          <p:nvPr/>
        </p:nvSpPr>
        <p:spPr>
          <a:xfrm>
            <a:off x="5420591" y="313907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78F7079A-35E7-4C68-AE25-40F0EB23C812}"/>
              </a:ext>
            </a:extLst>
          </p:cNvPr>
          <p:cNvSpPr/>
          <p:nvPr/>
        </p:nvSpPr>
        <p:spPr>
          <a:xfrm>
            <a:off x="5494683" y="376897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A476E0A4-419C-4A65-AB4A-A75FFFA854D3}"/>
              </a:ext>
            </a:extLst>
          </p:cNvPr>
          <p:cNvSpPr/>
          <p:nvPr/>
        </p:nvSpPr>
        <p:spPr>
          <a:xfrm>
            <a:off x="5491147" y="4402740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45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B58E80DB-C374-4851-B2FC-4922C78C2C9F}"/>
              </a:ext>
            </a:extLst>
          </p:cNvPr>
          <p:cNvSpPr/>
          <p:nvPr/>
        </p:nvSpPr>
        <p:spPr>
          <a:xfrm>
            <a:off x="8447528" y="315843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287DFB8D-8462-4BD3-97CF-85AAE3C4FB2D}"/>
              </a:ext>
            </a:extLst>
          </p:cNvPr>
          <p:cNvSpPr/>
          <p:nvPr/>
        </p:nvSpPr>
        <p:spPr>
          <a:xfrm>
            <a:off x="8453896" y="374766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70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AE7C3722-1C8E-4103-9627-DF5AE859AC42}"/>
              </a:ext>
            </a:extLst>
          </p:cNvPr>
          <p:cNvSpPr/>
          <p:nvPr/>
        </p:nvSpPr>
        <p:spPr>
          <a:xfrm>
            <a:off x="8433055" y="439836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图片 7" descr="572005ec0a0c4">
            <a:extLst>
              <a:ext uri="{FF2B5EF4-FFF2-40B4-BE49-F238E27FC236}">
                <a16:creationId xmlns:a16="http://schemas.microsoft.com/office/drawing/2014/main" id="{02B62CA7-45D4-4DDB-BFFF-7D754E579F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9804821" y="670061"/>
            <a:ext cx="1762386" cy="118417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EDB92C-0F21-4A73-8E00-B091AF5884A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6888" y="3347980"/>
            <a:ext cx="2644023" cy="33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3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48C7A5-4ED8-47DE-816A-F2E1FBEBD3B9}"/>
              </a:ext>
            </a:extLst>
          </p:cNvPr>
          <p:cNvGrpSpPr/>
          <p:nvPr/>
        </p:nvGrpSpPr>
        <p:grpSpPr>
          <a:xfrm>
            <a:off x="789927" y="722536"/>
            <a:ext cx="1163991" cy="937052"/>
            <a:chOff x="683495" y="604864"/>
            <a:chExt cx="1431792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03B10E71-9791-460A-993A-ABE8CFC22C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BD007FC0-DBD4-450C-8197-AA3493797F9D}"/>
                </a:ext>
              </a:extLst>
            </p:cNvPr>
            <p:cNvSpPr/>
            <p:nvPr/>
          </p:nvSpPr>
          <p:spPr>
            <a:xfrm>
              <a:off x="683495" y="81996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53924" y="85148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959EA588-43E8-4F4A-A35D-E3348C7C285C}"/>
              </a:ext>
            </a:extLst>
          </p:cNvPr>
          <p:cNvGrpSpPr/>
          <p:nvPr/>
        </p:nvGrpSpPr>
        <p:grpSpPr>
          <a:xfrm>
            <a:off x="1016564" y="4483357"/>
            <a:ext cx="1589833" cy="1149072"/>
            <a:chOff x="6659225" y="2549868"/>
            <a:chExt cx="1589833" cy="1149072"/>
          </a:xfrm>
        </p:grpSpPr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85F43D9C-ADFA-4F57-8AE5-CE7A7C782F64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66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0095F93F-CF50-49DE-A433-B91518FCDAC7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13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F8C5CC46-E7EC-4706-8104-59C72AEA16A2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E8364F8A-BECD-4535-B7D4-F45E28217A68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850056EF-4D75-47F8-B20D-015985253FCD}"/>
              </a:ext>
            </a:extLst>
          </p:cNvPr>
          <p:cNvGrpSpPr/>
          <p:nvPr/>
        </p:nvGrpSpPr>
        <p:grpSpPr>
          <a:xfrm>
            <a:off x="2283473" y="4468545"/>
            <a:ext cx="1589833" cy="1149072"/>
            <a:chOff x="6659225" y="2549868"/>
            <a:chExt cx="1589833" cy="1149072"/>
          </a:xfrm>
        </p:grpSpPr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603B3962-3EDF-4ACB-87A2-3677579D06C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73</a:t>
              </a:r>
            </a:p>
          </p:txBody>
        </p: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0B81A578-4981-4BF3-95AA-95B66E97A824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31</a:t>
              </a:r>
            </a:p>
          </p:txBody>
        </p:sp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1CE2A698-EF80-43B9-B6FE-F80566EB2A07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58BC4BBA-F3B0-4871-B532-BDC5FFAEA6C4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CB96D924-8B28-47FB-AC14-666671F94B78}"/>
              </a:ext>
            </a:extLst>
          </p:cNvPr>
          <p:cNvGrpSpPr/>
          <p:nvPr/>
        </p:nvGrpSpPr>
        <p:grpSpPr>
          <a:xfrm>
            <a:off x="3551185" y="4468545"/>
            <a:ext cx="1589833" cy="1149072"/>
            <a:chOff x="6659225" y="2549868"/>
            <a:chExt cx="1589833" cy="1149072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2C814A7-16D9-4FC7-A2F9-A58058139321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54</a:t>
              </a:r>
            </a:p>
          </p:txBody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99B67927-9E99-4A8C-B717-06864F5D4231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33</a:t>
              </a: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534EBD70-0118-4B8E-9896-D937A6511208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7F311E9E-2969-49A4-8699-8E197D9438D2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D076E772-00FD-4451-8955-FE0682DC456B}"/>
              </a:ext>
            </a:extLst>
          </p:cNvPr>
          <p:cNvGrpSpPr/>
          <p:nvPr/>
        </p:nvGrpSpPr>
        <p:grpSpPr>
          <a:xfrm>
            <a:off x="4806999" y="4441018"/>
            <a:ext cx="1589833" cy="1149072"/>
            <a:chOff x="6659225" y="2549868"/>
            <a:chExt cx="1589833" cy="1149072"/>
          </a:xfrm>
        </p:grpSpPr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CB4419B9-8C8C-495E-BC6C-A8CFC1683AA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86</a:t>
              </a:r>
            </a:p>
          </p:txBody>
        </p: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4FDC9D88-A5D3-4EBE-A5D1-A58B5C6905BA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20</a:t>
              </a: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76394E9D-7B14-46CC-AFAA-ACE5855C1635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5" name="Đường nối Thẳng 34">
              <a:extLst>
                <a:ext uri="{FF2B5EF4-FFF2-40B4-BE49-F238E27FC236}">
                  <a16:creationId xmlns:a16="http://schemas.microsoft.com/office/drawing/2014/main" id="{E439AA67-125E-4C63-9222-460B04E35EF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16">
            <a:extLst>
              <a:ext uri="{FF2B5EF4-FFF2-40B4-BE49-F238E27FC236}">
                <a16:creationId xmlns:a16="http://schemas.microsoft.com/office/drawing/2014/main" id="{1710D872-E363-46F8-AB8D-DD3D20DE31BE}"/>
              </a:ext>
            </a:extLst>
          </p:cNvPr>
          <p:cNvSpPr txBox="1"/>
          <p:nvPr/>
        </p:nvSpPr>
        <p:spPr>
          <a:xfrm>
            <a:off x="1548899" y="5659957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79</a:t>
            </a: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EAF568F1-8EB6-4273-A6FE-7F514B29625B}"/>
              </a:ext>
            </a:extLst>
          </p:cNvPr>
          <p:cNvSpPr txBox="1"/>
          <p:nvPr/>
        </p:nvSpPr>
        <p:spPr>
          <a:xfrm>
            <a:off x="2813175" y="5678911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42</a:t>
            </a: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CB81AAE8-22B1-4912-903C-2EBCDFC2F28E}"/>
              </a:ext>
            </a:extLst>
          </p:cNvPr>
          <p:cNvSpPr txBox="1"/>
          <p:nvPr/>
        </p:nvSpPr>
        <p:spPr>
          <a:xfrm>
            <a:off x="4076348" y="5645145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87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70EA9A7B-04BE-4687-AC05-9F23691B15F0}"/>
              </a:ext>
            </a:extLst>
          </p:cNvPr>
          <p:cNvSpPr txBox="1"/>
          <p:nvPr/>
        </p:nvSpPr>
        <p:spPr>
          <a:xfrm>
            <a:off x="5354266" y="564140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66</a:t>
            </a:r>
          </a:p>
        </p:txBody>
      </p: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54BBDB8E-8226-4C66-A314-0CA35B792B01}"/>
              </a:ext>
            </a:extLst>
          </p:cNvPr>
          <p:cNvGrpSpPr/>
          <p:nvPr/>
        </p:nvGrpSpPr>
        <p:grpSpPr>
          <a:xfrm>
            <a:off x="6082555" y="4468545"/>
            <a:ext cx="1589833" cy="1149072"/>
            <a:chOff x="6659225" y="2549868"/>
            <a:chExt cx="1589833" cy="1149072"/>
          </a:xfrm>
        </p:grpSpPr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6B5FE569-36F4-4F12-A7F9-43FE693AAEE1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45</a:t>
              </a:r>
            </a:p>
          </p:txBody>
        </p:sp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097B94FB-2BEB-4638-8162-54C081530743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50</a:t>
              </a:r>
            </a:p>
          </p:txBody>
        </p:sp>
        <p:sp>
          <p:nvSpPr>
            <p:cNvPr id="43" name="TextBox 16">
              <a:extLst>
                <a:ext uri="{FF2B5EF4-FFF2-40B4-BE49-F238E27FC236}">
                  <a16:creationId xmlns:a16="http://schemas.microsoft.com/office/drawing/2014/main" id="{BA7E91D8-9224-4CEA-BCF0-019C6F913A65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44" name="Đường nối Thẳng 43">
              <a:extLst>
                <a:ext uri="{FF2B5EF4-FFF2-40B4-BE49-F238E27FC236}">
                  <a16:creationId xmlns:a16="http://schemas.microsoft.com/office/drawing/2014/main" id="{3ED291FF-C2D6-4B4F-BEE4-CDBB43AF410D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742434B1-D0D4-48C9-9ABF-CBE95AB54EC0}"/>
              </a:ext>
            </a:extLst>
          </p:cNvPr>
          <p:cNvGrpSpPr/>
          <p:nvPr/>
        </p:nvGrpSpPr>
        <p:grpSpPr>
          <a:xfrm>
            <a:off x="7260738" y="4482539"/>
            <a:ext cx="1589833" cy="1149072"/>
            <a:chOff x="6659225" y="2549868"/>
            <a:chExt cx="1589833" cy="1149072"/>
          </a:xfrm>
        </p:grpSpPr>
        <p:sp>
          <p:nvSpPr>
            <p:cNvPr id="46" name="TextBox 16">
              <a:extLst>
                <a:ext uri="{FF2B5EF4-FFF2-40B4-BE49-F238E27FC236}">
                  <a16:creationId xmlns:a16="http://schemas.microsoft.com/office/drawing/2014/main" id="{3CFC8ED9-3D1F-4FC9-B17C-BEF97C91394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34</a:t>
              </a:r>
            </a:p>
          </p:txBody>
        </p:sp>
        <p:sp>
          <p:nvSpPr>
            <p:cNvPr id="47" name="TextBox 16">
              <a:extLst>
                <a:ext uri="{FF2B5EF4-FFF2-40B4-BE49-F238E27FC236}">
                  <a16:creationId xmlns:a16="http://schemas.microsoft.com/office/drawing/2014/main" id="{AD701FB5-624D-4D19-BD6F-F5BB2AC700A6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24</a:t>
              </a:r>
            </a:p>
          </p:txBody>
        </p:sp>
        <p:sp>
          <p:nvSpPr>
            <p:cNvPr id="48" name="TextBox 16">
              <a:extLst>
                <a:ext uri="{FF2B5EF4-FFF2-40B4-BE49-F238E27FC236}">
                  <a16:creationId xmlns:a16="http://schemas.microsoft.com/office/drawing/2014/main" id="{A3D7B89B-1E87-47BD-99C9-7BE9CABAB2B6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49" name="Đường nối Thẳng 48">
              <a:extLst>
                <a:ext uri="{FF2B5EF4-FFF2-40B4-BE49-F238E27FC236}">
                  <a16:creationId xmlns:a16="http://schemas.microsoft.com/office/drawing/2014/main" id="{E5436601-126D-44BD-83D4-E7357D7F11B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1F691583-63A3-4BBB-984B-58AECBF64081}"/>
              </a:ext>
            </a:extLst>
          </p:cNvPr>
          <p:cNvGrpSpPr/>
          <p:nvPr/>
        </p:nvGrpSpPr>
        <p:grpSpPr>
          <a:xfrm>
            <a:off x="8456257" y="4456525"/>
            <a:ext cx="1589833" cy="1149072"/>
            <a:chOff x="6659225" y="2549868"/>
            <a:chExt cx="1589833" cy="1149072"/>
          </a:xfrm>
        </p:grpSpPr>
        <p:sp>
          <p:nvSpPr>
            <p:cNvPr id="51" name="TextBox 16">
              <a:extLst>
                <a:ext uri="{FF2B5EF4-FFF2-40B4-BE49-F238E27FC236}">
                  <a16:creationId xmlns:a16="http://schemas.microsoft.com/office/drawing/2014/main" id="{B4D0C77A-8C47-4F08-89B9-F554C1A13A6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22</a:t>
              </a:r>
            </a:p>
          </p:txBody>
        </p:sp>
        <p:sp>
          <p:nvSpPr>
            <p:cNvPr id="52" name="TextBox 16">
              <a:extLst>
                <a:ext uri="{FF2B5EF4-FFF2-40B4-BE49-F238E27FC236}">
                  <a16:creationId xmlns:a16="http://schemas.microsoft.com/office/drawing/2014/main" id="{90650EA0-23C8-43A8-935A-D35F5DD91CE6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7</a:t>
              </a:r>
            </a:p>
          </p:txBody>
        </p:sp>
        <p:sp>
          <p:nvSpPr>
            <p:cNvPr id="53" name="TextBox 16">
              <a:extLst>
                <a:ext uri="{FF2B5EF4-FFF2-40B4-BE49-F238E27FC236}">
                  <a16:creationId xmlns:a16="http://schemas.microsoft.com/office/drawing/2014/main" id="{7A5BACC4-D755-491D-8D4B-12A62EBFCC2C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54" name="Đường nối Thẳng 53">
              <a:extLst>
                <a:ext uri="{FF2B5EF4-FFF2-40B4-BE49-F238E27FC236}">
                  <a16:creationId xmlns:a16="http://schemas.microsoft.com/office/drawing/2014/main" id="{A7731520-E70E-4B6E-B869-6DA0694E40E2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792BA866-575B-47E2-8D65-9BF873CAD435}"/>
              </a:ext>
            </a:extLst>
          </p:cNvPr>
          <p:cNvGrpSpPr/>
          <p:nvPr/>
        </p:nvGrpSpPr>
        <p:grpSpPr>
          <a:xfrm>
            <a:off x="9614699" y="4441018"/>
            <a:ext cx="1589833" cy="1149072"/>
            <a:chOff x="6659225" y="2549868"/>
            <a:chExt cx="1589833" cy="1149072"/>
          </a:xfrm>
        </p:grpSpPr>
        <p:sp>
          <p:nvSpPr>
            <p:cNvPr id="56" name="TextBox 16">
              <a:extLst>
                <a:ext uri="{FF2B5EF4-FFF2-40B4-BE49-F238E27FC236}">
                  <a16:creationId xmlns:a16="http://schemas.microsoft.com/office/drawing/2014/main" id="{E9742A2E-DE32-4C28-AA43-5D1F5DDE674B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97</a:t>
              </a:r>
            </a:p>
          </p:txBody>
        </p:sp>
        <p:sp>
          <p:nvSpPr>
            <p:cNvPr id="57" name="TextBox 16">
              <a:extLst>
                <a:ext uri="{FF2B5EF4-FFF2-40B4-BE49-F238E27FC236}">
                  <a16:creationId xmlns:a16="http://schemas.microsoft.com/office/drawing/2014/main" id="{8C871090-D56F-4163-A3CA-D9508D1CFF44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3</a:t>
              </a:r>
            </a:p>
          </p:txBody>
        </p:sp>
        <p:sp>
          <p:nvSpPr>
            <p:cNvPr id="58" name="TextBox 16">
              <a:extLst>
                <a:ext uri="{FF2B5EF4-FFF2-40B4-BE49-F238E27FC236}">
                  <a16:creationId xmlns:a16="http://schemas.microsoft.com/office/drawing/2014/main" id="{2DCCC09C-3AF6-48AA-BC66-82A4B555110C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59" name="Đường nối Thẳng 58">
              <a:extLst>
                <a:ext uri="{FF2B5EF4-FFF2-40B4-BE49-F238E27FC236}">
                  <a16:creationId xmlns:a16="http://schemas.microsoft.com/office/drawing/2014/main" id="{DEE12D08-1A27-4A5C-8B2D-23B5F26A3236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16">
            <a:extLst>
              <a:ext uri="{FF2B5EF4-FFF2-40B4-BE49-F238E27FC236}">
                <a16:creationId xmlns:a16="http://schemas.microsoft.com/office/drawing/2014/main" id="{2C8F22D7-0F9C-493B-A6AE-356C6A1D7FBD}"/>
              </a:ext>
            </a:extLst>
          </p:cNvPr>
          <p:cNvSpPr txBox="1"/>
          <p:nvPr/>
        </p:nvSpPr>
        <p:spPr>
          <a:xfrm>
            <a:off x="6614890" y="5645145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95</a:t>
            </a:r>
          </a:p>
        </p:txBody>
      </p:sp>
      <p:sp>
        <p:nvSpPr>
          <p:cNvPr id="61" name="TextBox 16">
            <a:extLst>
              <a:ext uri="{FF2B5EF4-FFF2-40B4-BE49-F238E27FC236}">
                <a16:creationId xmlns:a16="http://schemas.microsoft.com/office/drawing/2014/main" id="{5C8CBA10-1471-4234-B367-F21976B0033C}"/>
              </a:ext>
            </a:extLst>
          </p:cNvPr>
          <p:cNvSpPr txBox="1"/>
          <p:nvPr/>
        </p:nvSpPr>
        <p:spPr>
          <a:xfrm>
            <a:off x="7790440" y="5692905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10</a:t>
            </a:r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5A3AC70F-CA1C-4746-A6C6-D62129FD88D4}"/>
              </a:ext>
            </a:extLst>
          </p:cNvPr>
          <p:cNvSpPr txBox="1"/>
          <p:nvPr/>
        </p:nvSpPr>
        <p:spPr>
          <a:xfrm>
            <a:off x="8981420" y="5633125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29</a:t>
            </a:r>
          </a:p>
        </p:txBody>
      </p:sp>
      <p:sp>
        <p:nvSpPr>
          <p:cNvPr id="63" name="TextBox 16">
            <a:extLst>
              <a:ext uri="{FF2B5EF4-FFF2-40B4-BE49-F238E27FC236}">
                <a16:creationId xmlns:a16="http://schemas.microsoft.com/office/drawing/2014/main" id="{16FC805F-4DD4-4526-81A3-428D8E62B227}"/>
              </a:ext>
            </a:extLst>
          </p:cNvPr>
          <p:cNvSpPr txBox="1"/>
          <p:nvPr/>
        </p:nvSpPr>
        <p:spPr>
          <a:xfrm>
            <a:off x="10161966" y="564140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94</a:t>
            </a: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A918E5D-4608-4C91-9A72-BD92228EE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2635" y="980347"/>
            <a:ext cx="4810125" cy="3371850"/>
          </a:xfrm>
          <a:prstGeom prst="rect">
            <a:avLst/>
          </a:prstGeom>
        </p:spPr>
      </p:pic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pic>
        <p:nvPicPr>
          <p:cNvPr id="64" name="Hình ảnh 63">
            <a:extLst>
              <a:ext uri="{FF2B5EF4-FFF2-40B4-BE49-F238E27FC236}">
                <a16:creationId xmlns:a16="http://schemas.microsoft.com/office/drawing/2014/main" id="{642CA53F-AB59-46D7-A5C7-08DF84AF50A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4851" y="1582747"/>
            <a:ext cx="2200275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8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60" grpId="0"/>
      <p:bldP spid="61" grpId="0"/>
      <p:bldP spid="62" grpId="0"/>
      <p:bldP spid="6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E3BB454-8069-44EB-B96C-12EB0674EFC3}"/>
              </a:ext>
            </a:extLst>
          </p:cNvPr>
          <p:cNvSpPr/>
          <p:nvPr/>
        </p:nvSpPr>
        <p:spPr>
          <a:xfrm>
            <a:off x="651717" y="940172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78E9F379-28BC-4362-A8E1-C6072932FF03}"/>
              </a:ext>
            </a:extLst>
          </p:cNvPr>
          <p:cNvGrpSpPr/>
          <p:nvPr/>
        </p:nvGrpSpPr>
        <p:grpSpPr>
          <a:xfrm>
            <a:off x="772675" y="722536"/>
            <a:ext cx="1181243" cy="937052"/>
            <a:chOff x="662273" y="604864"/>
            <a:chExt cx="1453014" cy="1100380"/>
          </a:xfrm>
        </p:grpSpPr>
        <p:sp>
          <p:nvSpPr>
            <p:cNvPr id="7" name="Sun 5">
              <a:extLst>
                <a:ext uri="{FF2B5EF4-FFF2-40B4-BE49-F238E27FC236}">
                  <a16:creationId xmlns:a16="http://schemas.microsoft.com/office/drawing/2014/main" id="{36B1B39E-4F58-4730-AFD8-9EA3BC23404D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Rounded Rectangle 5">
              <a:extLst>
                <a:ext uri="{FF2B5EF4-FFF2-40B4-BE49-F238E27FC236}">
                  <a16:creationId xmlns:a16="http://schemas.microsoft.com/office/drawing/2014/main" id="{9901508B-9E86-488E-A1C8-4B5D781BC5FB}"/>
                </a:ext>
              </a:extLst>
            </p:cNvPr>
            <p:cNvSpPr/>
            <p:nvPr/>
          </p:nvSpPr>
          <p:spPr>
            <a:xfrm>
              <a:off x="662273" y="830092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9EAF6CE7-8CAB-4447-855D-E473CFB40D56}"/>
              </a:ext>
            </a:extLst>
          </p:cNvPr>
          <p:cNvSpPr/>
          <p:nvPr/>
        </p:nvSpPr>
        <p:spPr>
          <a:xfrm>
            <a:off x="1953924" y="85148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) Tính: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图片 7" descr="572005ec0a0c4">
            <a:extLst>
              <a:ext uri="{FF2B5EF4-FFF2-40B4-BE49-F238E27FC236}">
                <a16:creationId xmlns:a16="http://schemas.microsoft.com/office/drawing/2014/main" id="{F10FEF38-425D-434D-8D75-A42062C926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50665BAB-683E-49DD-B295-669B9F484572}"/>
              </a:ext>
            </a:extLst>
          </p:cNvPr>
          <p:cNvGrpSpPr/>
          <p:nvPr/>
        </p:nvGrpSpPr>
        <p:grpSpPr>
          <a:xfrm>
            <a:off x="1688490" y="2469590"/>
            <a:ext cx="4407510" cy="3970586"/>
            <a:chOff x="447918" y="1780742"/>
            <a:chExt cx="3214641" cy="3951750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EF7A0DE9-B56D-4A40-8DEC-1F925973A1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80" r="77265"/>
            <a:stretch/>
          </p:blipFill>
          <p:spPr>
            <a:xfrm>
              <a:off x="447918" y="1780742"/>
              <a:ext cx="3214641" cy="3951750"/>
            </a:xfrm>
            <a:prstGeom prst="rect">
              <a:avLst/>
            </a:prstGeom>
          </p:spPr>
        </p:pic>
        <p:sp>
          <p:nvSpPr>
            <p:cNvPr id="13" name="Hình chữ nhật 12">
              <a:extLst>
                <a:ext uri="{FF2B5EF4-FFF2-40B4-BE49-F238E27FC236}">
                  <a16:creationId xmlns:a16="http://schemas.microsoft.com/office/drawing/2014/main" id="{D0F8831B-1242-4CB3-91A6-D2E51327EC87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530903A6-521E-4FD3-8461-F93E76B224BE}"/>
              </a:ext>
            </a:extLst>
          </p:cNvPr>
          <p:cNvSpPr/>
          <p:nvPr/>
        </p:nvSpPr>
        <p:spPr>
          <a:xfrm>
            <a:off x="2163416" y="4380259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50 + 10 - 30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60 - 20 + 40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99723CA9-C55B-49C2-B937-39435EC9CAB0}"/>
              </a:ext>
            </a:extLst>
          </p:cNvPr>
          <p:cNvGrpSpPr/>
          <p:nvPr/>
        </p:nvGrpSpPr>
        <p:grpSpPr>
          <a:xfrm>
            <a:off x="5856302" y="2488426"/>
            <a:ext cx="5394794" cy="3951750"/>
            <a:chOff x="0" y="1780742"/>
            <a:chExt cx="3994872" cy="3951750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CF928DA4-EB2A-4AAC-AC50-B678F4D72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5202"/>
            <a:stretch/>
          </p:blipFill>
          <p:spPr>
            <a:xfrm>
              <a:off x="0" y="1780742"/>
              <a:ext cx="3994872" cy="3951750"/>
            </a:xfrm>
            <a:prstGeom prst="rect">
              <a:avLst/>
            </a:prstGeom>
          </p:spPr>
        </p:pic>
        <p:sp>
          <p:nvSpPr>
            <p:cNvPr id="17" name="Hình chữ nhật 16">
              <a:extLst>
                <a:ext uri="{FF2B5EF4-FFF2-40B4-BE49-F238E27FC236}">
                  <a16:creationId xmlns:a16="http://schemas.microsoft.com/office/drawing/2014/main" id="{B3D5EA60-192C-4290-81B8-3BC22C5BB5EA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4E2234C5-E079-4853-9DB9-6E7B12A0D2E6}"/>
              </a:ext>
            </a:extLst>
          </p:cNvPr>
          <p:cNvSpPr/>
          <p:nvPr/>
        </p:nvSpPr>
        <p:spPr>
          <a:xfrm>
            <a:off x="6975113" y="4077006"/>
            <a:ext cx="3503221" cy="614362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27 + 10 + 2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48 - 5 - 20 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731A2627-27C0-4FBB-BD63-D21030C40441}"/>
              </a:ext>
            </a:extLst>
          </p:cNvPr>
          <p:cNvSpPr/>
          <p:nvPr/>
        </p:nvSpPr>
        <p:spPr>
          <a:xfrm>
            <a:off x="4638269" y="344978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EF695910-DA3E-4014-86D1-71F1CD38FA0E}"/>
              </a:ext>
            </a:extLst>
          </p:cNvPr>
          <p:cNvSpPr/>
          <p:nvPr/>
        </p:nvSpPr>
        <p:spPr>
          <a:xfrm>
            <a:off x="4656118" y="411627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D845AADE-AD46-48AE-87F9-CF3A82672E1B}"/>
              </a:ext>
            </a:extLst>
          </p:cNvPr>
          <p:cNvSpPr/>
          <p:nvPr/>
        </p:nvSpPr>
        <p:spPr>
          <a:xfrm>
            <a:off x="9312766" y="347453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39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2FCDDA3A-1880-47B5-9152-A755FEB52F76}"/>
              </a:ext>
            </a:extLst>
          </p:cNvPr>
          <p:cNvSpPr/>
          <p:nvPr/>
        </p:nvSpPr>
        <p:spPr>
          <a:xfrm>
            <a:off x="9280469" y="414361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23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0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11" name="Group 4">
            <a:extLst>
              <a:ext uri="{FF2B5EF4-FFF2-40B4-BE49-F238E27FC236}">
                <a16:creationId xmlns:a16="http://schemas.microsoft.com/office/drawing/2014/main" id="{8839FA68-F986-4726-9149-6EFC2E2F7C00}"/>
              </a:ext>
            </a:extLst>
          </p:cNvPr>
          <p:cNvGrpSpPr/>
          <p:nvPr/>
        </p:nvGrpSpPr>
        <p:grpSpPr>
          <a:xfrm>
            <a:off x="777600" y="784069"/>
            <a:ext cx="1167326" cy="937052"/>
            <a:chOff x="679394" y="604864"/>
            <a:chExt cx="1435893" cy="1100380"/>
          </a:xfrm>
        </p:grpSpPr>
        <p:sp>
          <p:nvSpPr>
            <p:cNvPr id="12" name="Sun 5">
              <a:extLst>
                <a:ext uri="{FF2B5EF4-FFF2-40B4-BE49-F238E27FC236}">
                  <a16:creationId xmlns:a16="http://schemas.microsoft.com/office/drawing/2014/main" id="{CAC82718-0629-46CE-AA93-5C1692055A43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C1F26840-10D6-4588-99F9-78DEEE8BE8BA}"/>
                </a:ext>
              </a:extLst>
            </p:cNvPr>
            <p:cNvSpPr/>
            <p:nvPr/>
          </p:nvSpPr>
          <p:spPr>
            <a:xfrm>
              <a:off x="679394" y="83138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AD46CDAB-E465-4230-81A6-C084C6493ED8}"/>
              </a:ext>
            </a:extLst>
          </p:cNvPr>
          <p:cNvSpPr/>
          <p:nvPr/>
        </p:nvSpPr>
        <p:spPr>
          <a:xfrm>
            <a:off x="1944930" y="940731"/>
            <a:ext cx="8921853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vuông?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tròn?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tam giác?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nhật?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图片 7" descr="572005ec0a0c4">
            <a:extLst>
              <a:ext uri="{FF2B5EF4-FFF2-40B4-BE49-F238E27FC236}">
                <a16:creationId xmlns:a16="http://schemas.microsoft.com/office/drawing/2014/main" id="{02B62CA7-45D4-4DDB-BFFF-7D754E579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804821" y="670061"/>
            <a:ext cx="1762386" cy="1184172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4F66E948-1413-411D-9E6E-6EB8A3CB43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5569" y="1854233"/>
            <a:ext cx="8191500" cy="3609975"/>
          </a:xfrm>
          <a:prstGeom prst="rect">
            <a:avLst/>
          </a:prstGeom>
        </p:spPr>
      </p:pic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3EB8334A-7298-4EBF-8055-EF81E93E29F3}"/>
              </a:ext>
            </a:extLst>
          </p:cNvPr>
          <p:cNvSpPr/>
          <p:nvPr/>
        </p:nvSpPr>
        <p:spPr>
          <a:xfrm>
            <a:off x="1491346" y="6243638"/>
            <a:ext cx="40692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…..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hình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vuông</a:t>
            </a:r>
            <a:endParaRPr kumimoji="0" lang="en-US" sz="280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Có</a:t>
            </a:r>
            <a:r>
              <a:rPr lang="en-US" sz="280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….. </a:t>
            </a:r>
            <a:r>
              <a:rPr lang="en-US" sz="280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hình</a:t>
            </a:r>
            <a:r>
              <a:rPr lang="en-US" sz="280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tròn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8D7B09E7-57A7-47FA-910B-611DADFB29E8}"/>
              </a:ext>
            </a:extLst>
          </p:cNvPr>
          <p:cNvSpPr/>
          <p:nvPr/>
        </p:nvSpPr>
        <p:spPr>
          <a:xfrm>
            <a:off x="6631382" y="6243638"/>
            <a:ext cx="46727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…..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hình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tam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giác</a:t>
            </a:r>
            <a:endParaRPr kumimoji="0" lang="en-US" sz="280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Có</a:t>
            </a:r>
            <a:r>
              <a:rPr lang="en-US" sz="280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….. </a:t>
            </a:r>
            <a:r>
              <a:rPr lang="en-US" sz="280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hình</a:t>
            </a:r>
            <a:r>
              <a:rPr lang="en-US" sz="280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chữ</a:t>
            </a:r>
            <a:r>
              <a:rPr lang="en-US" sz="280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nhật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D18AFBB6-7B87-4BF4-A39A-08B6BFFA2A22}"/>
              </a:ext>
            </a:extLst>
          </p:cNvPr>
          <p:cNvSpPr/>
          <p:nvPr/>
        </p:nvSpPr>
        <p:spPr>
          <a:xfrm>
            <a:off x="2720487" y="533061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9B886612-154E-4480-B86A-4B6E1B06CF38}"/>
              </a:ext>
            </a:extLst>
          </p:cNvPr>
          <p:cNvSpPr/>
          <p:nvPr/>
        </p:nvSpPr>
        <p:spPr>
          <a:xfrm>
            <a:off x="2659193" y="595687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77F04687-93C5-432D-A4C7-56C54AA2A635}"/>
              </a:ext>
            </a:extLst>
          </p:cNvPr>
          <p:cNvSpPr/>
          <p:nvPr/>
        </p:nvSpPr>
        <p:spPr>
          <a:xfrm>
            <a:off x="7911968" y="533772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4A85F646-F28B-47DD-973C-CD8B88FB27C5}"/>
              </a:ext>
            </a:extLst>
          </p:cNvPr>
          <p:cNvSpPr/>
          <p:nvPr/>
        </p:nvSpPr>
        <p:spPr>
          <a:xfrm>
            <a:off x="7911968" y="599701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78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/>
      <p:bldP spid="33" grpId="0"/>
      <p:bldP spid="34" grpId="0"/>
      <p:bldP spid="3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301767"/>
            <a:ext cx="12192000" cy="4556235"/>
          </a:xfrm>
          <a:prstGeom prst="rect">
            <a:avLst/>
          </a:prstGeom>
          <a:gradFill flip="none" rotWithShape="1">
            <a:gsLst>
              <a:gs pos="0">
                <a:srgbClr val="99FF33">
                  <a:shade val="30000"/>
                  <a:satMod val="115000"/>
                </a:srgbClr>
              </a:gs>
              <a:gs pos="50000">
                <a:srgbClr val="99FF33">
                  <a:shade val="67500"/>
                  <a:satMod val="115000"/>
                </a:srgbClr>
              </a:gs>
              <a:gs pos="100000">
                <a:srgbClr val="99FF3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78"/>
          <a:stretch/>
        </p:blipFill>
        <p:spPr bwMode="auto">
          <a:xfrm>
            <a:off x="-471054" y="409902"/>
            <a:ext cx="12663054" cy="189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1605" y="3451767"/>
            <a:ext cx="2532148" cy="32404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968531"/>
            <a:ext cx="2808312" cy="246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01647" y="3284984"/>
            <a:ext cx="5760640" cy="3025480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CUNG THỦ </a:t>
            </a:r>
          </a:p>
        </p:txBody>
      </p:sp>
      <p:pic>
        <p:nvPicPr>
          <p:cNvPr id="9" name="Put_On_Your_Dancing_Pant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2264" y="702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9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69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635" y="448397"/>
            <a:ext cx="12607635" cy="640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821" y="452594"/>
            <a:ext cx="6608758" cy="1087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4073" y="1980221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43" y="3498836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7" y="4589580"/>
            <a:ext cx="1815571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7" y="3548629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89971" y="743062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</a:rPr>
              <a:t> 10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</a:rPr>
              <a:t>số</a:t>
            </a:r>
            <a:r>
              <a:rPr lang="en-US" sz="3200" b="1" dirty="0">
                <a:solidFill>
                  <a:srgbClr val="993300"/>
                </a:solidFill>
                <a:latin typeface="+mj-lt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5" y="5410221"/>
            <a:ext cx="3752708" cy="989857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1"/>
              <a:ext cx="906017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Sai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674347" y="5410221"/>
            <a:ext cx="3744416" cy="989857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70" y="5581977"/>
              <a:ext cx="1446230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Đúng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703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833 -2.96296E-6 L 0.15833 -0.08402 L 0.325 -2.96296E-6 L 0.15833 0.08403 L -0.00833 -2.96296E-6 Z " pathEditMode="relative" rAng="0" ptsTypes="AAAA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2.96296E-6 L 0.16667 -0.08402 L 0.33333 -2.96296E-6 L 0.16667 0.08403 L 1.11022E-16 -2.96296E-6 Z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72274 -0.9490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28" y="-4745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96296E-6 L 0.16667 -0.08402 L 0.33333 -2.96296E-6 L 0.16667 0.08403 L 1.11022E-16 -2.96296E-6 Z " pathEditMode="relative" rAng="0" ptsTypes="AAA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26059 -0.350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1754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2.96296E-6 L 0.14861 -0.083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47" y="-416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635" y="433871"/>
            <a:ext cx="12607635" cy="642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7" y="451923"/>
            <a:ext cx="8645525" cy="100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4073" y="1980221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43" y="3498836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7" y="4589580"/>
            <a:ext cx="1815571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7" y="3548629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63551" y="673337"/>
            <a:ext cx="7965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6528049" y="5589246"/>
            <a:ext cx="3752708" cy="989857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772466" y="5589241"/>
              <a:ext cx="755335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10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1759675" y="5517238"/>
            <a:ext cx="3744416" cy="989857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23548" y="5581977"/>
              <a:ext cx="755335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90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313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491" y="457922"/>
            <a:ext cx="12621491" cy="640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519332"/>
            <a:ext cx="8645525" cy="988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4073" y="1980221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43" y="3498836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7" y="4589580"/>
            <a:ext cx="1815571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7" y="3548629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66307" y="729835"/>
            <a:ext cx="83745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tròn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chục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lớn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hai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5" y="5410221"/>
            <a:ext cx="3752708" cy="989857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1"/>
              <a:ext cx="755335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90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674347" y="5410221"/>
            <a:ext cx="3744416" cy="989857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70" y="5581977"/>
              <a:ext cx="755335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99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801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282</Words>
  <Application>Microsoft Office PowerPoint</Application>
  <PresentationFormat>Widescreen</PresentationFormat>
  <Paragraphs>96</Paragraphs>
  <Slides>13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Times New Roman</vt:lpstr>
      <vt:lpstr>UTM Avo</vt:lpstr>
      <vt:lpstr>1_Office Theme</vt:lpstr>
      <vt:lpstr>Tuần 32 Bài 69: Em ôn lại  những gì đã học–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admin</cp:lastModifiedBy>
  <cp:revision>35</cp:revision>
  <dcterms:created xsi:type="dcterms:W3CDTF">2022-02-25T11:16:49Z</dcterms:created>
  <dcterms:modified xsi:type="dcterms:W3CDTF">2022-04-13T07:35:51Z</dcterms:modified>
</cp:coreProperties>
</file>