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2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3.xml" ContentType="application/vnd.openxmlformats-officedocument.theme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4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5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theme/theme6.xml" ContentType="application/vnd.openxmlformats-officedocument.theme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  <p:sldMasterId id="2147483685" r:id="rId2"/>
    <p:sldMasterId id="2147483764" r:id="rId3"/>
    <p:sldMasterId id="2147483802" r:id="rId4"/>
    <p:sldMasterId id="2147483844" r:id="rId5"/>
    <p:sldMasterId id="2147483857" r:id="rId6"/>
    <p:sldMasterId id="2147483870" r:id="rId7"/>
  </p:sldMasterIdLst>
  <p:notesMasterIdLst>
    <p:notesMasterId r:id="rId19"/>
  </p:notesMasterIdLst>
  <p:sldIdLst>
    <p:sldId id="257" r:id="rId8"/>
    <p:sldId id="340" r:id="rId9"/>
    <p:sldId id="358" r:id="rId10"/>
    <p:sldId id="344" r:id="rId11"/>
    <p:sldId id="266" r:id="rId12"/>
    <p:sldId id="357" r:id="rId13"/>
    <p:sldId id="276" r:id="rId14"/>
    <p:sldId id="351" r:id="rId15"/>
    <p:sldId id="346" r:id="rId16"/>
    <p:sldId id="361" r:id="rId17"/>
    <p:sldId id="312" r:id="rId18"/>
  </p:sldIdLst>
  <p:sldSz cx="12192000" cy="6858000"/>
  <p:notesSz cx="6858000" cy="9144000"/>
  <p:embeddedFontLst>
    <p:embeddedFont>
      <p:font typeface="黑体" panose="02010609060101010101" pitchFamily="49" charset="-122"/>
      <p:regular r:id="rId20"/>
    </p:embeddedFont>
    <p:embeddedFont>
      <p:font typeface="#9Slide03 AllRoundGothic" panose="020B0604020202020204" charset="0"/>
      <p:regular r:id="rId21"/>
    </p:embeddedFont>
    <p:embeddedFont>
      <p:font typeface="iCiel Thillends" panose="020B0604020202020204" charset="0"/>
      <p:regular r:id="rId22"/>
    </p:embeddedFont>
    <p:embeddedFont>
      <p:font typeface="Open Sans" panose="020B0606030504020204" pitchFamily="34" charset="0"/>
      <p:regular r:id="rId23"/>
      <p:bold r:id="rId24"/>
      <p:italic r:id="rId25"/>
      <p:boldItalic r:id="rId26"/>
    </p:embeddedFont>
    <p:embeddedFont>
      <p:font typeface="PT Sans" panose="020B0503020203020204" pitchFamily="34" charset="0"/>
      <p:regular r:id="rId27"/>
      <p:bold r:id="rId28"/>
      <p:italic r:id="rId29"/>
      <p:boldItalic r:id="rId30"/>
    </p:embeddedFont>
    <p:embeddedFont>
      <p:font typeface="Roboto Condensed Light" panose="02000000000000000000" pitchFamily="2" charset="0"/>
      <p:regular r:id="rId31"/>
      <p:italic r:id="rId32"/>
    </p:embeddedFont>
    <p:embeddedFont>
      <p:font typeface="SVN-ToySans" panose="020B0604020202020204" charset="0"/>
      <p:regular r:id="rId33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4B484"/>
    <a:srgbClr val="F9DFCE"/>
    <a:srgbClr val="E6E6E6"/>
    <a:srgbClr val="FBECD4"/>
    <a:srgbClr val="FFFFFF"/>
    <a:srgbClr val="FEB444"/>
    <a:srgbClr val="FFF6F8"/>
    <a:srgbClr val="FFF6FA"/>
    <a:srgbClr val="F7F8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66" d="100"/>
          <a:sy n="66" d="100"/>
        </p:scale>
        <p:origin x="668" y="4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font" Target="fonts/font7.fntdata"/><Relationship Id="rId21" Type="http://schemas.openxmlformats.org/officeDocument/2006/relationships/font" Target="fonts/font2.fntdata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font" Target="fonts/font6.fntdata"/><Relationship Id="rId33" Type="http://schemas.openxmlformats.org/officeDocument/2006/relationships/font" Target="fonts/font14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font" Target="fonts/font1.fntdata"/><Relationship Id="rId29" Type="http://schemas.openxmlformats.org/officeDocument/2006/relationships/font" Target="fonts/font10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font" Target="fonts/font5.fntdata"/><Relationship Id="rId32" Type="http://schemas.openxmlformats.org/officeDocument/2006/relationships/font" Target="fonts/font13.fntdata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font" Target="fonts/font4.fntdata"/><Relationship Id="rId28" Type="http://schemas.openxmlformats.org/officeDocument/2006/relationships/font" Target="fonts/font9.fntdata"/><Relationship Id="rId36" Type="http://schemas.openxmlformats.org/officeDocument/2006/relationships/theme" Target="theme/theme1.xml"/><Relationship Id="rId10" Type="http://schemas.openxmlformats.org/officeDocument/2006/relationships/slide" Target="slides/slide3.xml"/><Relationship Id="rId19" Type="http://schemas.openxmlformats.org/officeDocument/2006/relationships/notesMaster" Target="notesMasters/notesMaster1.xml"/><Relationship Id="rId31" Type="http://schemas.openxmlformats.org/officeDocument/2006/relationships/font" Target="fonts/font12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font" Target="fonts/font3.fntdata"/><Relationship Id="rId27" Type="http://schemas.openxmlformats.org/officeDocument/2006/relationships/font" Target="fonts/font8.fntdata"/><Relationship Id="rId30" Type="http://schemas.openxmlformats.org/officeDocument/2006/relationships/font" Target="fonts/font11.fntdata"/><Relationship Id="rId35" Type="http://schemas.openxmlformats.org/officeDocument/2006/relationships/viewProps" Target="viewProps.xml"/><Relationship Id="rId8" Type="http://schemas.openxmlformats.org/officeDocument/2006/relationships/slide" Target="slides/slide1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2003EA-BCCA-43AF-BB5B-6E433C575F64}" type="datetimeFigureOut">
              <a:rPr lang="en-US" smtClean="0"/>
              <a:t>4/23/2024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8E57D5-6FA2-4329-B5FB-9E6855D806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28017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1" name="Google Shape;748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2" name="Google Shape;748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10312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幻灯片图像占位符 57345"/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57347" name="文本占位符 57346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rPr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4526692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" name="Google Shape;354;g91c7d10726_8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5" name="Google Shape;355;g91c7d10726_8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43244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46BC1C9-FD68-49E6-804F-D546EF65B1D4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zh-CN" altLang="zh-CN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73451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幻灯片图像占位符 79873"/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79875" name="文本占位符 7987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rPr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800801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" name="Google Shape;354;g91c7d10726_8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5" name="Google Shape;355;g91c7d10726_8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6708885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46BC1C9-FD68-49E6-804F-D546EF65B1D4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zh-CN" altLang="zh-CN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18646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幻灯片图像占位符 18433"/>
          <p:cNvSpPr>
            <a:spLocks noGrp="1" noRot="1" noChangeAspect="1" noTextEdit="1"/>
          </p:cNvSpPr>
          <p:nvPr>
            <p:ph type="sldImg"/>
          </p:nvPr>
        </p:nvSpPr>
        <p:spPr/>
      </p:sp>
      <p:sp>
        <p:nvSpPr>
          <p:cNvPr id="18435" name="文本占位符 1843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rPr>
              <a:pPr marL="0" marR="0" lvl="0" indent="0" algn="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6502671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" name="Google Shape;354;g91c7d10726_8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5" name="Google Shape;355;g91c7d10726_8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113252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809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8" name="Google Shape;2808;p13"/>
          <p:cNvSpPr/>
          <p:nvPr/>
        </p:nvSpPr>
        <p:spPr>
          <a:xfrm>
            <a:off x="9582332" y="40111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2809" name="Google Shape;2809;p13"/>
          <p:cNvSpPr/>
          <p:nvPr/>
        </p:nvSpPr>
        <p:spPr>
          <a:xfrm>
            <a:off x="-673983" y="-502427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2810" name="Google Shape;2810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11" name="Google Shape;2811;p13"/>
          <p:cNvGrpSpPr/>
          <p:nvPr/>
        </p:nvGrpSpPr>
        <p:grpSpPr>
          <a:xfrm>
            <a:off x="102949" y="314918"/>
            <a:ext cx="1301707" cy="1505437"/>
            <a:chOff x="5531300" y="3305725"/>
            <a:chExt cx="703625" cy="813750"/>
          </a:xfrm>
        </p:grpSpPr>
        <p:sp>
          <p:nvSpPr>
            <p:cNvPr id="2812" name="Google Shape;2812;p13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13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13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13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13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13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13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13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13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13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13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13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13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13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13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13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13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13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13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13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13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13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13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13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13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13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13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13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13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13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13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13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13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13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13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13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13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13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13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13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13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13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13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13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13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13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13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13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13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13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13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13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13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13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13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13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13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13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13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13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13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13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13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13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13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13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13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13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13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13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13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13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13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13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13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13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13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9" name="Google Shape;2889;p13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2890" name="Google Shape;2890;p13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13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13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13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13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13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13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13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13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13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13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13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13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13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13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13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13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13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13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13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13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13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13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13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13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13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13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13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13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13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13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13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13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13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13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13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13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13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13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13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13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13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13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13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13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13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13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13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13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13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13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13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13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13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13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13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13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13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13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13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13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13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13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13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13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55" name="Google Shape;2955;p13"/>
          <p:cNvGrpSpPr/>
          <p:nvPr/>
        </p:nvGrpSpPr>
        <p:grpSpPr>
          <a:xfrm>
            <a:off x="10511912" y="5269612"/>
            <a:ext cx="1458576" cy="1331051"/>
            <a:chOff x="4097300" y="529025"/>
            <a:chExt cx="796050" cy="726450"/>
          </a:xfrm>
        </p:grpSpPr>
        <p:sp>
          <p:nvSpPr>
            <p:cNvPr id="2956" name="Google Shape;2956;p13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13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13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13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13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13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13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3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3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13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13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13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13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13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13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13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13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13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3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3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3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13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13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13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13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13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13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13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3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3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3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13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13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3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3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3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3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3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3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3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3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3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3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3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3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3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3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3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3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13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3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3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3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13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3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3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3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3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3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3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3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3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3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3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3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3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3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3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3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3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3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3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3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3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3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3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3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3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3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35" name="Google Shape;3035;p13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3036" name="Google Shape;3036;p13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13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13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3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0" name="Google Shape;3040;p13"/>
          <p:cNvGrpSpPr/>
          <p:nvPr/>
        </p:nvGrpSpPr>
        <p:grpSpPr>
          <a:xfrm rot="4727724">
            <a:off x="11131381" y="4371342"/>
            <a:ext cx="620120" cy="680860"/>
            <a:chOff x="818450" y="719950"/>
            <a:chExt cx="162075" cy="177950"/>
          </a:xfrm>
        </p:grpSpPr>
        <p:sp>
          <p:nvSpPr>
            <p:cNvPr id="3041" name="Google Shape;3041;p13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13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13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44" name="Google Shape;3044;p13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3045" name="Google Shape;3045;p13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13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13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8" name="Google Shape;3048;p13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49" name="Google Shape;3049;p13"/>
          <p:cNvSpPr/>
          <p:nvPr/>
        </p:nvSpPr>
        <p:spPr>
          <a:xfrm rot="1329092">
            <a:off x="7201439" y="6487961"/>
            <a:ext cx="452692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0" name="Google Shape;3050;p13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1" name="Google Shape;3051;p13"/>
          <p:cNvSpPr/>
          <p:nvPr/>
        </p:nvSpPr>
        <p:spPr>
          <a:xfrm>
            <a:off x="3992506" y="314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2" name="Google Shape;3052;p13"/>
          <p:cNvSpPr/>
          <p:nvPr/>
        </p:nvSpPr>
        <p:spPr>
          <a:xfrm>
            <a:off x="9375048" y="2289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3" name="Google Shape;3053;p13"/>
          <p:cNvSpPr/>
          <p:nvPr/>
        </p:nvSpPr>
        <p:spPr>
          <a:xfrm>
            <a:off x="5393664" y="61815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4" name="Google Shape;3054;p13"/>
          <p:cNvSpPr/>
          <p:nvPr/>
        </p:nvSpPr>
        <p:spPr>
          <a:xfrm>
            <a:off x="1802497" y="65059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55" name="Google Shape;3055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056" name="Google Shape;3056;p13"/>
          <p:cNvSpPr txBox="1">
            <a:spLocks noGrp="1"/>
          </p:cNvSpPr>
          <p:nvPr>
            <p:ph type="title" idx="2"/>
          </p:nvPr>
        </p:nvSpPr>
        <p:spPr>
          <a:xfrm>
            <a:off x="2601867" y="1772100"/>
            <a:ext cx="3422800" cy="9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57" name="Google Shape;3057;p13"/>
          <p:cNvSpPr txBox="1">
            <a:spLocks noGrp="1"/>
          </p:cNvSpPr>
          <p:nvPr>
            <p:ph type="subTitle" idx="1"/>
          </p:nvPr>
        </p:nvSpPr>
        <p:spPr>
          <a:xfrm>
            <a:off x="2601867" y="2727333"/>
            <a:ext cx="34228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8" name="Google Shape;3058;p13"/>
          <p:cNvSpPr txBox="1">
            <a:spLocks noGrp="1"/>
          </p:cNvSpPr>
          <p:nvPr>
            <p:ph type="title" idx="3"/>
          </p:nvPr>
        </p:nvSpPr>
        <p:spPr>
          <a:xfrm>
            <a:off x="7364533" y="1772100"/>
            <a:ext cx="3422800" cy="9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59" name="Google Shape;3059;p13"/>
          <p:cNvSpPr txBox="1">
            <a:spLocks noGrp="1"/>
          </p:cNvSpPr>
          <p:nvPr>
            <p:ph type="subTitle" idx="4"/>
          </p:nvPr>
        </p:nvSpPr>
        <p:spPr>
          <a:xfrm>
            <a:off x="7364533" y="2727333"/>
            <a:ext cx="34228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0" name="Google Shape;3060;p13"/>
          <p:cNvSpPr txBox="1">
            <a:spLocks noGrp="1"/>
          </p:cNvSpPr>
          <p:nvPr>
            <p:ph type="title" idx="5"/>
          </p:nvPr>
        </p:nvSpPr>
        <p:spPr>
          <a:xfrm>
            <a:off x="2601867" y="4234200"/>
            <a:ext cx="3422800" cy="9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61" name="Google Shape;3061;p13"/>
          <p:cNvSpPr txBox="1">
            <a:spLocks noGrp="1"/>
          </p:cNvSpPr>
          <p:nvPr>
            <p:ph type="subTitle" idx="6"/>
          </p:nvPr>
        </p:nvSpPr>
        <p:spPr>
          <a:xfrm>
            <a:off x="2601867" y="5189400"/>
            <a:ext cx="34228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2" name="Google Shape;3062;p13"/>
          <p:cNvSpPr txBox="1">
            <a:spLocks noGrp="1"/>
          </p:cNvSpPr>
          <p:nvPr>
            <p:ph type="title" idx="7"/>
          </p:nvPr>
        </p:nvSpPr>
        <p:spPr>
          <a:xfrm>
            <a:off x="7364533" y="4234167"/>
            <a:ext cx="3422800" cy="9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63" name="Google Shape;3063;p13"/>
          <p:cNvSpPr txBox="1">
            <a:spLocks noGrp="1"/>
          </p:cNvSpPr>
          <p:nvPr>
            <p:ph type="subTitle" idx="8"/>
          </p:nvPr>
        </p:nvSpPr>
        <p:spPr>
          <a:xfrm>
            <a:off x="7364533" y="5189400"/>
            <a:ext cx="34228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4" name="Google Shape;3064;p13"/>
          <p:cNvSpPr txBox="1">
            <a:spLocks noGrp="1"/>
          </p:cNvSpPr>
          <p:nvPr>
            <p:ph type="title" idx="9" hasCustomPrompt="1"/>
          </p:nvPr>
        </p:nvSpPr>
        <p:spPr>
          <a:xfrm>
            <a:off x="6176533" y="4827000"/>
            <a:ext cx="11880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065" name="Google Shape;3065;p13"/>
          <p:cNvSpPr txBox="1">
            <a:spLocks noGrp="1"/>
          </p:cNvSpPr>
          <p:nvPr>
            <p:ph type="title" idx="13" hasCustomPrompt="1"/>
          </p:nvPr>
        </p:nvSpPr>
        <p:spPr>
          <a:xfrm>
            <a:off x="1404667" y="4827000"/>
            <a:ext cx="11880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066" name="Google Shape;3066;p13"/>
          <p:cNvSpPr txBox="1">
            <a:spLocks noGrp="1"/>
          </p:cNvSpPr>
          <p:nvPr>
            <p:ph type="title" idx="14" hasCustomPrompt="1"/>
          </p:nvPr>
        </p:nvSpPr>
        <p:spPr>
          <a:xfrm>
            <a:off x="6176533" y="2249700"/>
            <a:ext cx="11880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3067" name="Google Shape;3067;p13"/>
          <p:cNvSpPr txBox="1">
            <a:spLocks noGrp="1"/>
          </p:cNvSpPr>
          <p:nvPr>
            <p:ph type="title" idx="15" hasCustomPrompt="1"/>
          </p:nvPr>
        </p:nvSpPr>
        <p:spPr>
          <a:xfrm>
            <a:off x="1404667" y="2249700"/>
            <a:ext cx="11880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73482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30"/>
          <p:cNvSpPr/>
          <p:nvPr/>
        </p:nvSpPr>
        <p:spPr>
          <a:xfrm flipH="1">
            <a:off x="-43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0"/>
          <p:cNvSpPr/>
          <p:nvPr/>
        </p:nvSpPr>
        <p:spPr>
          <a:xfrm rot="10800000" flipH="1">
            <a:off x="10954758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0"/>
          <p:cNvSpPr txBox="1">
            <a:spLocks noGrp="1"/>
          </p:cNvSpPr>
          <p:nvPr>
            <p:ph type="subTitle" idx="1"/>
          </p:nvPr>
        </p:nvSpPr>
        <p:spPr>
          <a:xfrm>
            <a:off x="1125817" y="320236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04" name="Google Shape;204;p30"/>
          <p:cNvSpPr txBox="1">
            <a:spLocks noGrp="1"/>
          </p:cNvSpPr>
          <p:nvPr>
            <p:ph type="subTitle" idx="2"/>
          </p:nvPr>
        </p:nvSpPr>
        <p:spPr>
          <a:xfrm>
            <a:off x="1395217" y="3664233"/>
            <a:ext cx="2692000" cy="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5" name="Google Shape;205;p30"/>
          <p:cNvSpPr txBox="1">
            <a:spLocks noGrp="1"/>
          </p:cNvSpPr>
          <p:nvPr>
            <p:ph type="subTitle" idx="3"/>
          </p:nvPr>
        </p:nvSpPr>
        <p:spPr>
          <a:xfrm>
            <a:off x="4480600" y="41071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06" name="Google Shape;206;p30"/>
          <p:cNvSpPr txBox="1">
            <a:spLocks noGrp="1"/>
          </p:cNvSpPr>
          <p:nvPr>
            <p:ph type="subTitle" idx="4"/>
          </p:nvPr>
        </p:nvSpPr>
        <p:spPr>
          <a:xfrm>
            <a:off x="4750000" y="4568967"/>
            <a:ext cx="2692000" cy="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7" name="Google Shape;207;p30"/>
          <p:cNvSpPr txBox="1">
            <a:spLocks noGrp="1"/>
          </p:cNvSpPr>
          <p:nvPr>
            <p:ph type="subTitle" idx="5"/>
          </p:nvPr>
        </p:nvSpPr>
        <p:spPr>
          <a:xfrm>
            <a:off x="7835384" y="320236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08" name="Google Shape;208;p30"/>
          <p:cNvSpPr txBox="1">
            <a:spLocks noGrp="1"/>
          </p:cNvSpPr>
          <p:nvPr>
            <p:ph type="subTitle" idx="6"/>
          </p:nvPr>
        </p:nvSpPr>
        <p:spPr>
          <a:xfrm>
            <a:off x="8104784" y="3664233"/>
            <a:ext cx="2692000" cy="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30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462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oogle Shape;211;p31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212" name="Google Shape;212;p31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1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4" name="Google Shape;214;p31"/>
          <p:cNvSpPr txBox="1">
            <a:spLocks noGrp="1"/>
          </p:cNvSpPr>
          <p:nvPr>
            <p:ph type="subTitle" idx="1"/>
          </p:nvPr>
        </p:nvSpPr>
        <p:spPr>
          <a:xfrm>
            <a:off x="977639" y="44387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15" name="Google Shape;215;p31"/>
          <p:cNvSpPr txBox="1">
            <a:spLocks noGrp="1"/>
          </p:cNvSpPr>
          <p:nvPr>
            <p:ph type="subTitle" idx="2"/>
          </p:nvPr>
        </p:nvSpPr>
        <p:spPr>
          <a:xfrm>
            <a:off x="977633" y="4903216"/>
            <a:ext cx="32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6" name="Google Shape;216;p31"/>
          <p:cNvSpPr txBox="1">
            <a:spLocks noGrp="1"/>
          </p:cNvSpPr>
          <p:nvPr>
            <p:ph type="subTitle" idx="3"/>
          </p:nvPr>
        </p:nvSpPr>
        <p:spPr>
          <a:xfrm>
            <a:off x="4471605" y="44387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17" name="Google Shape;217;p31"/>
          <p:cNvSpPr txBox="1">
            <a:spLocks noGrp="1"/>
          </p:cNvSpPr>
          <p:nvPr>
            <p:ph type="subTitle" idx="4"/>
          </p:nvPr>
        </p:nvSpPr>
        <p:spPr>
          <a:xfrm>
            <a:off x="4471600" y="4903216"/>
            <a:ext cx="32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31"/>
          <p:cNvSpPr txBox="1">
            <a:spLocks noGrp="1"/>
          </p:cNvSpPr>
          <p:nvPr>
            <p:ph type="subTitle" idx="5"/>
          </p:nvPr>
        </p:nvSpPr>
        <p:spPr>
          <a:xfrm>
            <a:off x="7974572" y="44387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19" name="Google Shape;219;p31"/>
          <p:cNvSpPr txBox="1">
            <a:spLocks noGrp="1"/>
          </p:cNvSpPr>
          <p:nvPr>
            <p:ph type="subTitle" idx="6"/>
          </p:nvPr>
        </p:nvSpPr>
        <p:spPr>
          <a:xfrm>
            <a:off x="7974567" y="4903216"/>
            <a:ext cx="32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0" name="Google Shape;220;p31"/>
          <p:cNvSpPr txBox="1">
            <a:spLocks noGrp="1"/>
          </p:cNvSpPr>
          <p:nvPr>
            <p:ph type="title"/>
          </p:nvPr>
        </p:nvSpPr>
        <p:spPr>
          <a:xfrm>
            <a:off x="977633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111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32"/>
          <p:cNvGrpSpPr/>
          <p:nvPr/>
        </p:nvGrpSpPr>
        <p:grpSpPr>
          <a:xfrm>
            <a:off x="5211803" y="-8667"/>
            <a:ext cx="6984165" cy="6875200"/>
            <a:chOff x="4003316" y="-6500"/>
            <a:chExt cx="5143484" cy="5156400"/>
          </a:xfrm>
        </p:grpSpPr>
        <p:sp>
          <p:nvSpPr>
            <p:cNvPr id="223" name="Google Shape;223;p32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2"/>
            <p:cNvSpPr/>
            <p:nvPr/>
          </p:nvSpPr>
          <p:spPr>
            <a:xfrm rot="-5400000">
              <a:off x="4820950" y="824050"/>
              <a:ext cx="5156400" cy="349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5" name="Google Shape;225;p32"/>
          <p:cNvSpPr/>
          <p:nvPr/>
        </p:nvSpPr>
        <p:spPr>
          <a:xfrm rot="10800000">
            <a:off x="-37662" y="-51920"/>
            <a:ext cx="3646437" cy="194282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226;p32"/>
          <p:cNvSpPr txBox="1">
            <a:spLocks noGrp="1"/>
          </p:cNvSpPr>
          <p:nvPr>
            <p:ph type="title"/>
          </p:nvPr>
        </p:nvSpPr>
        <p:spPr>
          <a:xfrm>
            <a:off x="950800" y="1730972"/>
            <a:ext cx="3742800" cy="256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32"/>
          <p:cNvSpPr txBox="1">
            <a:spLocks noGrp="1"/>
          </p:cNvSpPr>
          <p:nvPr>
            <p:ph type="subTitle" idx="1"/>
          </p:nvPr>
        </p:nvSpPr>
        <p:spPr>
          <a:xfrm>
            <a:off x="950800" y="4291429"/>
            <a:ext cx="3742800" cy="9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9855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33"/>
          <p:cNvSpPr/>
          <p:nvPr/>
        </p:nvSpPr>
        <p:spPr>
          <a:xfrm flipH="1">
            <a:off x="-43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230;p33"/>
          <p:cNvSpPr/>
          <p:nvPr/>
        </p:nvSpPr>
        <p:spPr>
          <a:xfrm rot="10800000" flipH="1">
            <a:off x="10954758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231;p33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33"/>
          <p:cNvSpPr txBox="1">
            <a:spLocks noGrp="1"/>
          </p:cNvSpPr>
          <p:nvPr>
            <p:ph type="subTitle" idx="1"/>
          </p:nvPr>
        </p:nvSpPr>
        <p:spPr>
          <a:xfrm>
            <a:off x="2297300" y="1707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3" name="Google Shape;233;p33"/>
          <p:cNvSpPr txBox="1">
            <a:spLocks noGrp="1"/>
          </p:cNvSpPr>
          <p:nvPr>
            <p:ph type="subTitle" idx="2"/>
          </p:nvPr>
        </p:nvSpPr>
        <p:spPr>
          <a:xfrm>
            <a:off x="2297300" y="2185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34" name="Google Shape;234;p33"/>
          <p:cNvSpPr txBox="1">
            <a:spLocks noGrp="1"/>
          </p:cNvSpPr>
          <p:nvPr>
            <p:ph type="subTitle" idx="3"/>
          </p:nvPr>
        </p:nvSpPr>
        <p:spPr>
          <a:xfrm>
            <a:off x="6846700" y="1707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5" name="Google Shape;235;p33"/>
          <p:cNvSpPr txBox="1">
            <a:spLocks noGrp="1"/>
          </p:cNvSpPr>
          <p:nvPr>
            <p:ph type="subTitle" idx="4"/>
          </p:nvPr>
        </p:nvSpPr>
        <p:spPr>
          <a:xfrm>
            <a:off x="6846700" y="2185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36" name="Google Shape;236;p33"/>
          <p:cNvSpPr txBox="1">
            <a:spLocks noGrp="1"/>
          </p:cNvSpPr>
          <p:nvPr>
            <p:ph type="subTitle" idx="5"/>
          </p:nvPr>
        </p:nvSpPr>
        <p:spPr>
          <a:xfrm>
            <a:off x="2297300" y="4211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7" name="Google Shape;237;p33"/>
          <p:cNvSpPr txBox="1">
            <a:spLocks noGrp="1"/>
          </p:cNvSpPr>
          <p:nvPr>
            <p:ph type="subTitle" idx="6"/>
          </p:nvPr>
        </p:nvSpPr>
        <p:spPr>
          <a:xfrm>
            <a:off x="2297300" y="4689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38" name="Google Shape;238;p33"/>
          <p:cNvSpPr txBox="1">
            <a:spLocks noGrp="1"/>
          </p:cNvSpPr>
          <p:nvPr>
            <p:ph type="subTitle" idx="7"/>
          </p:nvPr>
        </p:nvSpPr>
        <p:spPr>
          <a:xfrm>
            <a:off x="6846700" y="4211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9" name="Google Shape;239;p33"/>
          <p:cNvSpPr txBox="1">
            <a:spLocks noGrp="1"/>
          </p:cNvSpPr>
          <p:nvPr>
            <p:ph type="subTitle" idx="8"/>
          </p:nvPr>
        </p:nvSpPr>
        <p:spPr>
          <a:xfrm>
            <a:off x="6846700" y="4689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4076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34"/>
          <p:cNvSpPr/>
          <p:nvPr/>
        </p:nvSpPr>
        <p:spPr>
          <a:xfrm flipH="1">
            <a:off x="9347300" y="-147802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242;p34"/>
          <p:cNvSpPr/>
          <p:nvPr/>
        </p:nvSpPr>
        <p:spPr>
          <a:xfrm flipH="1">
            <a:off x="9668112" y="-220255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243;p34"/>
          <p:cNvSpPr/>
          <p:nvPr/>
        </p:nvSpPr>
        <p:spPr>
          <a:xfrm rot="5400000">
            <a:off x="5523784" y="202676"/>
            <a:ext cx="1144425" cy="12187089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244;p34"/>
          <p:cNvSpPr/>
          <p:nvPr/>
        </p:nvSpPr>
        <p:spPr>
          <a:xfrm flipH="1">
            <a:off x="-54" y="5686627"/>
            <a:ext cx="2224855" cy="117136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245;p34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34"/>
          <p:cNvSpPr txBox="1">
            <a:spLocks noGrp="1"/>
          </p:cNvSpPr>
          <p:nvPr>
            <p:ph type="subTitle" idx="1"/>
          </p:nvPr>
        </p:nvSpPr>
        <p:spPr>
          <a:xfrm>
            <a:off x="950800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47" name="Google Shape;247;p34"/>
          <p:cNvSpPr txBox="1">
            <a:spLocks noGrp="1"/>
          </p:cNvSpPr>
          <p:nvPr>
            <p:ph type="subTitle" idx="2"/>
          </p:nvPr>
        </p:nvSpPr>
        <p:spPr>
          <a:xfrm>
            <a:off x="950800" y="4150459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48" name="Google Shape;248;p34"/>
          <p:cNvSpPr txBox="1">
            <a:spLocks noGrp="1"/>
          </p:cNvSpPr>
          <p:nvPr>
            <p:ph type="subTitle" idx="3"/>
          </p:nvPr>
        </p:nvSpPr>
        <p:spPr>
          <a:xfrm>
            <a:off x="3603233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49" name="Google Shape;249;p34"/>
          <p:cNvSpPr txBox="1">
            <a:spLocks noGrp="1"/>
          </p:cNvSpPr>
          <p:nvPr>
            <p:ph type="subTitle" idx="4"/>
          </p:nvPr>
        </p:nvSpPr>
        <p:spPr>
          <a:xfrm>
            <a:off x="3603233" y="4150459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0" name="Google Shape;250;p34"/>
          <p:cNvSpPr txBox="1">
            <a:spLocks noGrp="1"/>
          </p:cNvSpPr>
          <p:nvPr>
            <p:ph type="subTitle" idx="5"/>
          </p:nvPr>
        </p:nvSpPr>
        <p:spPr>
          <a:xfrm>
            <a:off x="6255667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51" name="Google Shape;251;p34"/>
          <p:cNvSpPr txBox="1">
            <a:spLocks noGrp="1"/>
          </p:cNvSpPr>
          <p:nvPr>
            <p:ph type="subTitle" idx="6"/>
          </p:nvPr>
        </p:nvSpPr>
        <p:spPr>
          <a:xfrm>
            <a:off x="6255667" y="4150492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2" name="Google Shape;252;p34"/>
          <p:cNvSpPr txBox="1">
            <a:spLocks noGrp="1"/>
          </p:cNvSpPr>
          <p:nvPr>
            <p:ph type="subTitle" idx="7"/>
          </p:nvPr>
        </p:nvSpPr>
        <p:spPr>
          <a:xfrm>
            <a:off x="8894400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53" name="Google Shape;253;p34"/>
          <p:cNvSpPr txBox="1">
            <a:spLocks noGrp="1"/>
          </p:cNvSpPr>
          <p:nvPr>
            <p:ph type="subTitle" idx="8"/>
          </p:nvPr>
        </p:nvSpPr>
        <p:spPr>
          <a:xfrm>
            <a:off x="8894400" y="4150492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6200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35"/>
          <p:cNvSpPr/>
          <p:nvPr/>
        </p:nvSpPr>
        <p:spPr>
          <a:xfrm rot="-5400000">
            <a:off x="4499107" y="-1032800"/>
            <a:ext cx="3197493" cy="123357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35"/>
          <p:cNvSpPr/>
          <p:nvPr/>
        </p:nvSpPr>
        <p:spPr>
          <a:xfrm rot="-5400000">
            <a:off x="4499158" y="-838650"/>
            <a:ext cx="3197493" cy="121958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35"/>
          <p:cNvSpPr/>
          <p:nvPr/>
        </p:nvSpPr>
        <p:spPr>
          <a:xfrm rot="-5400000">
            <a:off x="5521466" y="-5521325"/>
            <a:ext cx="1144425" cy="12187089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35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35"/>
          <p:cNvSpPr txBox="1">
            <a:spLocks noGrp="1"/>
          </p:cNvSpPr>
          <p:nvPr>
            <p:ph type="subTitle" idx="1"/>
          </p:nvPr>
        </p:nvSpPr>
        <p:spPr>
          <a:xfrm>
            <a:off x="950800" y="25065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0" name="Google Shape;260;p35"/>
          <p:cNvSpPr txBox="1">
            <a:spLocks noGrp="1"/>
          </p:cNvSpPr>
          <p:nvPr>
            <p:ph type="subTitle" idx="2"/>
          </p:nvPr>
        </p:nvSpPr>
        <p:spPr>
          <a:xfrm>
            <a:off x="950800" y="28468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1" name="Google Shape;261;p35"/>
          <p:cNvSpPr txBox="1">
            <a:spLocks noGrp="1"/>
          </p:cNvSpPr>
          <p:nvPr>
            <p:ph type="subTitle" idx="3"/>
          </p:nvPr>
        </p:nvSpPr>
        <p:spPr>
          <a:xfrm>
            <a:off x="4474400" y="25065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2" name="Google Shape;262;p35"/>
          <p:cNvSpPr txBox="1">
            <a:spLocks noGrp="1"/>
          </p:cNvSpPr>
          <p:nvPr>
            <p:ph type="subTitle" idx="4"/>
          </p:nvPr>
        </p:nvSpPr>
        <p:spPr>
          <a:xfrm>
            <a:off x="4474400" y="28468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3" name="Google Shape;263;p35"/>
          <p:cNvSpPr txBox="1">
            <a:spLocks noGrp="1"/>
          </p:cNvSpPr>
          <p:nvPr>
            <p:ph type="subTitle" idx="5"/>
          </p:nvPr>
        </p:nvSpPr>
        <p:spPr>
          <a:xfrm>
            <a:off x="7998000" y="25065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4" name="Google Shape;264;p35"/>
          <p:cNvSpPr txBox="1">
            <a:spLocks noGrp="1"/>
          </p:cNvSpPr>
          <p:nvPr>
            <p:ph type="subTitle" idx="6"/>
          </p:nvPr>
        </p:nvSpPr>
        <p:spPr>
          <a:xfrm>
            <a:off x="7998000" y="28468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5" name="Google Shape;265;p35"/>
          <p:cNvSpPr txBox="1">
            <a:spLocks noGrp="1"/>
          </p:cNvSpPr>
          <p:nvPr>
            <p:ph type="subTitle" idx="7"/>
          </p:nvPr>
        </p:nvSpPr>
        <p:spPr>
          <a:xfrm>
            <a:off x="950800" y="49717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6" name="Google Shape;266;p35"/>
          <p:cNvSpPr txBox="1">
            <a:spLocks noGrp="1"/>
          </p:cNvSpPr>
          <p:nvPr>
            <p:ph type="subTitle" idx="8"/>
          </p:nvPr>
        </p:nvSpPr>
        <p:spPr>
          <a:xfrm>
            <a:off x="950800" y="53120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7" name="Google Shape;267;p35"/>
          <p:cNvSpPr txBox="1">
            <a:spLocks noGrp="1"/>
          </p:cNvSpPr>
          <p:nvPr>
            <p:ph type="subTitle" idx="9"/>
          </p:nvPr>
        </p:nvSpPr>
        <p:spPr>
          <a:xfrm>
            <a:off x="4474400" y="49717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8" name="Google Shape;268;p35"/>
          <p:cNvSpPr txBox="1">
            <a:spLocks noGrp="1"/>
          </p:cNvSpPr>
          <p:nvPr>
            <p:ph type="subTitle" idx="13"/>
          </p:nvPr>
        </p:nvSpPr>
        <p:spPr>
          <a:xfrm>
            <a:off x="4474400" y="53120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9" name="Google Shape;269;p35"/>
          <p:cNvSpPr txBox="1">
            <a:spLocks noGrp="1"/>
          </p:cNvSpPr>
          <p:nvPr>
            <p:ph type="subTitle" idx="14"/>
          </p:nvPr>
        </p:nvSpPr>
        <p:spPr>
          <a:xfrm>
            <a:off x="7998000" y="49717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70" name="Google Shape;270;p35"/>
          <p:cNvSpPr txBox="1">
            <a:spLocks noGrp="1"/>
          </p:cNvSpPr>
          <p:nvPr>
            <p:ph type="subTitle" idx="15"/>
          </p:nvPr>
        </p:nvSpPr>
        <p:spPr>
          <a:xfrm>
            <a:off x="7998000" y="53120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5425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p36"/>
          <p:cNvSpPr/>
          <p:nvPr/>
        </p:nvSpPr>
        <p:spPr>
          <a:xfrm flipH="1">
            <a:off x="7440300" y="-29135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36"/>
          <p:cNvSpPr/>
          <p:nvPr/>
        </p:nvSpPr>
        <p:spPr>
          <a:xfrm flipH="1">
            <a:off x="7761112" y="-101589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36"/>
          <p:cNvSpPr/>
          <p:nvPr/>
        </p:nvSpPr>
        <p:spPr>
          <a:xfrm rot="5400000">
            <a:off x="5523784" y="202676"/>
            <a:ext cx="1144425" cy="12187089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36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36"/>
          <p:cNvSpPr txBox="1">
            <a:spLocks noGrp="1"/>
          </p:cNvSpPr>
          <p:nvPr>
            <p:ph type="subTitle" idx="1"/>
          </p:nvPr>
        </p:nvSpPr>
        <p:spPr>
          <a:xfrm>
            <a:off x="2700399" y="19414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77" name="Google Shape;277;p36"/>
          <p:cNvSpPr txBox="1">
            <a:spLocks noGrp="1"/>
          </p:cNvSpPr>
          <p:nvPr>
            <p:ph type="subTitle" idx="2"/>
          </p:nvPr>
        </p:nvSpPr>
        <p:spPr>
          <a:xfrm>
            <a:off x="2700399" y="22817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78" name="Google Shape;278;p36"/>
          <p:cNvSpPr txBox="1">
            <a:spLocks noGrp="1"/>
          </p:cNvSpPr>
          <p:nvPr>
            <p:ph type="subTitle" idx="3"/>
          </p:nvPr>
        </p:nvSpPr>
        <p:spPr>
          <a:xfrm>
            <a:off x="7424832" y="19414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79" name="Google Shape;279;p36"/>
          <p:cNvSpPr txBox="1">
            <a:spLocks noGrp="1"/>
          </p:cNvSpPr>
          <p:nvPr>
            <p:ph type="subTitle" idx="4"/>
          </p:nvPr>
        </p:nvSpPr>
        <p:spPr>
          <a:xfrm>
            <a:off x="7424832" y="22817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0" name="Google Shape;280;p36"/>
          <p:cNvSpPr txBox="1">
            <a:spLocks noGrp="1"/>
          </p:cNvSpPr>
          <p:nvPr>
            <p:ph type="subTitle" idx="5"/>
          </p:nvPr>
        </p:nvSpPr>
        <p:spPr>
          <a:xfrm>
            <a:off x="7424832" y="32127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1" name="Google Shape;281;p36"/>
          <p:cNvSpPr txBox="1">
            <a:spLocks noGrp="1"/>
          </p:cNvSpPr>
          <p:nvPr>
            <p:ph type="subTitle" idx="6"/>
          </p:nvPr>
        </p:nvSpPr>
        <p:spPr>
          <a:xfrm>
            <a:off x="7424832" y="35530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2" name="Google Shape;282;p36"/>
          <p:cNvSpPr txBox="1">
            <a:spLocks noGrp="1"/>
          </p:cNvSpPr>
          <p:nvPr>
            <p:ph type="subTitle" idx="7"/>
          </p:nvPr>
        </p:nvSpPr>
        <p:spPr>
          <a:xfrm>
            <a:off x="2700399" y="32127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3" name="Google Shape;283;p36"/>
          <p:cNvSpPr txBox="1">
            <a:spLocks noGrp="1"/>
          </p:cNvSpPr>
          <p:nvPr>
            <p:ph type="subTitle" idx="8"/>
          </p:nvPr>
        </p:nvSpPr>
        <p:spPr>
          <a:xfrm>
            <a:off x="2700399" y="35530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4" name="Google Shape;284;p36"/>
          <p:cNvSpPr txBox="1">
            <a:spLocks noGrp="1"/>
          </p:cNvSpPr>
          <p:nvPr>
            <p:ph type="subTitle" idx="9"/>
          </p:nvPr>
        </p:nvSpPr>
        <p:spPr>
          <a:xfrm>
            <a:off x="2700399" y="44840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5" name="Google Shape;285;p36"/>
          <p:cNvSpPr txBox="1">
            <a:spLocks noGrp="1"/>
          </p:cNvSpPr>
          <p:nvPr>
            <p:ph type="subTitle" idx="13"/>
          </p:nvPr>
        </p:nvSpPr>
        <p:spPr>
          <a:xfrm>
            <a:off x="2700399" y="48243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6" name="Google Shape;286;p36"/>
          <p:cNvSpPr txBox="1">
            <a:spLocks noGrp="1"/>
          </p:cNvSpPr>
          <p:nvPr>
            <p:ph type="subTitle" idx="14"/>
          </p:nvPr>
        </p:nvSpPr>
        <p:spPr>
          <a:xfrm>
            <a:off x="7424832" y="44840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7" name="Google Shape;287;p36"/>
          <p:cNvSpPr txBox="1">
            <a:spLocks noGrp="1"/>
          </p:cNvSpPr>
          <p:nvPr>
            <p:ph type="subTitle" idx="15"/>
          </p:nvPr>
        </p:nvSpPr>
        <p:spPr>
          <a:xfrm>
            <a:off x="7424832" y="48243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8" name="Google Shape;288;p36"/>
          <p:cNvSpPr/>
          <p:nvPr/>
        </p:nvSpPr>
        <p:spPr>
          <a:xfrm flipH="1">
            <a:off x="-54" y="5686627"/>
            <a:ext cx="2224855" cy="117136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7252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37"/>
          <p:cNvSpPr/>
          <p:nvPr/>
        </p:nvSpPr>
        <p:spPr>
          <a:xfrm flipH="1">
            <a:off x="8394181" y="1"/>
            <a:ext cx="3797820" cy="312779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37"/>
          <p:cNvSpPr txBox="1">
            <a:spLocks noGrp="1"/>
          </p:cNvSpPr>
          <p:nvPr>
            <p:ph type="title"/>
          </p:nvPr>
        </p:nvSpPr>
        <p:spPr>
          <a:xfrm>
            <a:off x="5120833" y="593367"/>
            <a:ext cx="612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37"/>
          <p:cNvSpPr txBox="1">
            <a:spLocks noGrp="1"/>
          </p:cNvSpPr>
          <p:nvPr>
            <p:ph type="subTitle" idx="1"/>
          </p:nvPr>
        </p:nvSpPr>
        <p:spPr>
          <a:xfrm>
            <a:off x="4354684" y="1871957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3" name="Google Shape;293;p37"/>
          <p:cNvSpPr txBox="1">
            <a:spLocks noGrp="1"/>
          </p:cNvSpPr>
          <p:nvPr>
            <p:ph type="subTitle" idx="2"/>
          </p:nvPr>
        </p:nvSpPr>
        <p:spPr>
          <a:xfrm>
            <a:off x="4354684" y="2355456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94" name="Google Shape;294;p37"/>
          <p:cNvSpPr txBox="1">
            <a:spLocks noGrp="1"/>
          </p:cNvSpPr>
          <p:nvPr>
            <p:ph type="subTitle" idx="3"/>
          </p:nvPr>
        </p:nvSpPr>
        <p:spPr>
          <a:xfrm>
            <a:off x="7627851" y="1871957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5" name="Google Shape;295;p37"/>
          <p:cNvSpPr txBox="1">
            <a:spLocks noGrp="1"/>
          </p:cNvSpPr>
          <p:nvPr>
            <p:ph type="subTitle" idx="4"/>
          </p:nvPr>
        </p:nvSpPr>
        <p:spPr>
          <a:xfrm>
            <a:off x="7627851" y="2355456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96" name="Google Shape;296;p37"/>
          <p:cNvSpPr txBox="1">
            <a:spLocks noGrp="1"/>
          </p:cNvSpPr>
          <p:nvPr>
            <p:ph type="subTitle" idx="5"/>
          </p:nvPr>
        </p:nvSpPr>
        <p:spPr>
          <a:xfrm>
            <a:off x="5307033" y="4294991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7" name="Google Shape;297;p37"/>
          <p:cNvSpPr txBox="1">
            <a:spLocks noGrp="1"/>
          </p:cNvSpPr>
          <p:nvPr>
            <p:ph type="subTitle" idx="6"/>
          </p:nvPr>
        </p:nvSpPr>
        <p:spPr>
          <a:xfrm>
            <a:off x="5307033" y="4772889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98" name="Google Shape;298;p37"/>
          <p:cNvSpPr txBox="1">
            <a:spLocks noGrp="1"/>
          </p:cNvSpPr>
          <p:nvPr>
            <p:ph type="subTitle" idx="7"/>
          </p:nvPr>
        </p:nvSpPr>
        <p:spPr>
          <a:xfrm>
            <a:off x="8580200" y="4294991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9" name="Google Shape;299;p37"/>
          <p:cNvSpPr txBox="1">
            <a:spLocks noGrp="1"/>
          </p:cNvSpPr>
          <p:nvPr>
            <p:ph type="subTitle" idx="8"/>
          </p:nvPr>
        </p:nvSpPr>
        <p:spPr>
          <a:xfrm>
            <a:off x="8580200" y="4772889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1458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oogle Shape;301;p38"/>
          <p:cNvGrpSpPr/>
          <p:nvPr/>
        </p:nvGrpSpPr>
        <p:grpSpPr>
          <a:xfrm>
            <a:off x="-263" y="-8667"/>
            <a:ext cx="6923888" cy="6875200"/>
            <a:chOff x="-202" y="-6500"/>
            <a:chExt cx="5558677" cy="5156400"/>
          </a:xfrm>
        </p:grpSpPr>
        <p:sp>
          <p:nvSpPr>
            <p:cNvPr id="302" name="Google Shape;302;p38"/>
            <p:cNvSpPr/>
            <p:nvPr/>
          </p:nvSpPr>
          <p:spPr>
            <a:xfrm rot="5400000" flipH="1">
              <a:off x="-235852" y="229150"/>
              <a:ext cx="5156400" cy="4685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8"/>
            <p:cNvSpPr/>
            <p:nvPr/>
          </p:nvSpPr>
          <p:spPr>
            <a:xfrm flipH="1">
              <a:off x="4628418" y="0"/>
              <a:ext cx="930058" cy="5143479"/>
            </a:xfrm>
            <a:custGeom>
              <a:avLst/>
              <a:gdLst/>
              <a:ahLst/>
              <a:cxnLst/>
              <a:rect l="l" t="t" r="r" b="b"/>
              <a:pathLst>
                <a:path w="34291" h="34874" extrusionOk="0">
                  <a:moveTo>
                    <a:pt x="24658" y="1"/>
                  </a:moveTo>
                  <a:cubicBezTo>
                    <a:pt x="24658" y="1"/>
                    <a:pt x="17669" y="715"/>
                    <a:pt x="15824" y="4715"/>
                  </a:cubicBezTo>
                  <a:cubicBezTo>
                    <a:pt x="13823" y="9073"/>
                    <a:pt x="16824" y="14550"/>
                    <a:pt x="16240" y="19110"/>
                  </a:cubicBezTo>
                  <a:cubicBezTo>
                    <a:pt x="15609" y="23944"/>
                    <a:pt x="4239" y="29957"/>
                    <a:pt x="2262" y="31754"/>
                  </a:cubicBezTo>
                  <a:cubicBezTo>
                    <a:pt x="286" y="33564"/>
                    <a:pt x="0" y="34874"/>
                    <a:pt x="0" y="34874"/>
                  </a:cubicBezTo>
                  <a:lnTo>
                    <a:pt x="34290" y="34874"/>
                  </a:lnTo>
                  <a:lnTo>
                    <a:pt x="34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" name="Google Shape;304;p38"/>
          <p:cNvSpPr txBox="1">
            <a:spLocks noGrp="1"/>
          </p:cNvSpPr>
          <p:nvPr>
            <p:ph type="title" hasCustomPrompt="1"/>
          </p:nvPr>
        </p:nvSpPr>
        <p:spPr>
          <a:xfrm>
            <a:off x="1083248" y="1943451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305" name="Google Shape;305;p38"/>
          <p:cNvSpPr txBox="1">
            <a:spLocks noGrp="1"/>
          </p:cNvSpPr>
          <p:nvPr>
            <p:ph type="subTitle" idx="1"/>
          </p:nvPr>
        </p:nvSpPr>
        <p:spPr>
          <a:xfrm>
            <a:off x="2687567" y="1632688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06" name="Google Shape;306;p38"/>
          <p:cNvSpPr txBox="1">
            <a:spLocks noGrp="1"/>
          </p:cNvSpPr>
          <p:nvPr>
            <p:ph type="subTitle" idx="2"/>
          </p:nvPr>
        </p:nvSpPr>
        <p:spPr>
          <a:xfrm>
            <a:off x="2687567" y="2105120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07" name="Google Shape;307;p38"/>
          <p:cNvSpPr txBox="1">
            <a:spLocks noGrp="1"/>
          </p:cNvSpPr>
          <p:nvPr>
            <p:ph type="title" idx="3" hasCustomPrompt="1"/>
          </p:nvPr>
        </p:nvSpPr>
        <p:spPr>
          <a:xfrm>
            <a:off x="1083248" y="34956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308" name="Google Shape;308;p38"/>
          <p:cNvSpPr txBox="1">
            <a:spLocks noGrp="1"/>
          </p:cNvSpPr>
          <p:nvPr>
            <p:ph type="subTitle" idx="4"/>
          </p:nvPr>
        </p:nvSpPr>
        <p:spPr>
          <a:xfrm>
            <a:off x="2687567" y="318790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09" name="Google Shape;309;p38"/>
          <p:cNvSpPr txBox="1">
            <a:spLocks noGrp="1"/>
          </p:cNvSpPr>
          <p:nvPr>
            <p:ph type="subTitle" idx="5"/>
          </p:nvPr>
        </p:nvSpPr>
        <p:spPr>
          <a:xfrm>
            <a:off x="2687567" y="3660336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10" name="Google Shape;310;p38"/>
          <p:cNvSpPr txBox="1">
            <a:spLocks noGrp="1"/>
          </p:cNvSpPr>
          <p:nvPr>
            <p:ph type="title" idx="6" hasCustomPrompt="1"/>
          </p:nvPr>
        </p:nvSpPr>
        <p:spPr>
          <a:xfrm>
            <a:off x="1083248" y="5047917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311" name="Google Shape;311;p38"/>
          <p:cNvSpPr txBox="1">
            <a:spLocks noGrp="1"/>
          </p:cNvSpPr>
          <p:nvPr>
            <p:ph type="subTitle" idx="7"/>
          </p:nvPr>
        </p:nvSpPr>
        <p:spPr>
          <a:xfrm>
            <a:off x="2687567" y="474013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12" name="Google Shape;312;p38"/>
          <p:cNvSpPr txBox="1">
            <a:spLocks noGrp="1"/>
          </p:cNvSpPr>
          <p:nvPr>
            <p:ph type="subTitle" idx="8"/>
          </p:nvPr>
        </p:nvSpPr>
        <p:spPr>
          <a:xfrm>
            <a:off x="2687567" y="5212569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13" name="Google Shape;313;p38"/>
          <p:cNvSpPr txBox="1">
            <a:spLocks noGrp="1"/>
          </p:cNvSpPr>
          <p:nvPr>
            <p:ph type="title" idx="9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7216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vice mockup">
  <p:cSld name="Device mockup"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39"/>
          <p:cNvSpPr/>
          <p:nvPr/>
        </p:nvSpPr>
        <p:spPr>
          <a:xfrm rot="10800000">
            <a:off x="10" y="-30"/>
            <a:ext cx="7861991" cy="4139313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6" name="Google Shape;316;p39"/>
          <p:cNvSpPr txBox="1">
            <a:spLocks noGrp="1"/>
          </p:cNvSpPr>
          <p:nvPr>
            <p:ph type="title"/>
          </p:nvPr>
        </p:nvSpPr>
        <p:spPr>
          <a:xfrm>
            <a:off x="7498267" y="1782967"/>
            <a:ext cx="37428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" name="Google Shape;317;p39"/>
          <p:cNvSpPr txBox="1">
            <a:spLocks noGrp="1"/>
          </p:cNvSpPr>
          <p:nvPr>
            <p:ph type="subTitle" idx="1"/>
          </p:nvPr>
        </p:nvSpPr>
        <p:spPr>
          <a:xfrm>
            <a:off x="7498267" y="3172993"/>
            <a:ext cx="3742800" cy="1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18" name="Google Shape;318;p39"/>
          <p:cNvSpPr/>
          <p:nvPr/>
        </p:nvSpPr>
        <p:spPr>
          <a:xfrm rot="10800000">
            <a:off x="8768808" y="4741392"/>
            <a:ext cx="3440712" cy="2142921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9" name="Google Shape;319;p39"/>
          <p:cNvSpPr/>
          <p:nvPr/>
        </p:nvSpPr>
        <p:spPr>
          <a:xfrm rot="10800000">
            <a:off x="8861910" y="4818023"/>
            <a:ext cx="3367357" cy="209587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1532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94769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Thank you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40"/>
          <p:cNvSpPr/>
          <p:nvPr/>
        </p:nvSpPr>
        <p:spPr>
          <a:xfrm rot="10800000">
            <a:off x="4939001" y="-11"/>
            <a:ext cx="7252999" cy="6857979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2" name="Google Shape;322;p40"/>
          <p:cNvSpPr/>
          <p:nvPr/>
        </p:nvSpPr>
        <p:spPr>
          <a:xfrm rot="10800000">
            <a:off x="5211826" y="-37631"/>
            <a:ext cx="7055441" cy="6933264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3" name="Google Shape;323;p40"/>
          <p:cNvSpPr txBox="1">
            <a:spLocks noGrp="1"/>
          </p:cNvSpPr>
          <p:nvPr>
            <p:ph type="title"/>
          </p:nvPr>
        </p:nvSpPr>
        <p:spPr>
          <a:xfrm>
            <a:off x="7242500" y="593367"/>
            <a:ext cx="4080000" cy="14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4" name="Google Shape;324;p40"/>
          <p:cNvSpPr txBox="1"/>
          <p:nvPr/>
        </p:nvSpPr>
        <p:spPr>
          <a:xfrm>
            <a:off x="7241700" y="4807800"/>
            <a:ext cx="4124000" cy="8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Tx/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Tx/>
                <a:latin typeface="Baloo 2"/>
                <a:ea typeface="Baloo 2"/>
                <a:cs typeface="Baloo 2"/>
                <a:sym typeface="Baloo 2"/>
              </a:rPr>
              <a:t>, and includes icons by 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Tx/>
                <a:latin typeface="Baloo 2"/>
                <a:ea typeface="Baloo 2"/>
                <a:cs typeface="Baloo 2"/>
                <a:sym typeface="Baloo 2"/>
              </a:rPr>
              <a:t>, and infographics &amp; images by 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467" b="0" i="0" u="none" strike="noStrike" kern="0" cap="none" spc="0" normalizeH="0" baseline="0" noProof="0">
              <a:ln>
                <a:noFill/>
              </a:ln>
              <a:solidFill>
                <a:srgbClr val="003849"/>
              </a:solidFill>
              <a:effectLst/>
              <a:uLnTx/>
              <a:uFillTx/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1190833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41"/>
          <p:cNvSpPr/>
          <p:nvPr/>
        </p:nvSpPr>
        <p:spPr>
          <a:xfrm rot="10800000">
            <a:off x="4939001" y="-11"/>
            <a:ext cx="7252999" cy="6857979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2317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oogle Shape;328;p42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329" name="Google Shape;329;p42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42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0708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29" y="1122400"/>
            <a:ext cx="9144173" cy="2387680"/>
          </a:xfrm>
          <a:prstGeom prst="rect">
            <a:avLst/>
          </a:prstGeom>
        </p:spPr>
        <p:txBody>
          <a:bodyPr anchor="b"/>
          <a:lstStyle>
            <a:lvl1pPr algn="ctr">
              <a:defRPr sz="5974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29" y="3602158"/>
            <a:ext cx="9144173" cy="165581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392"/>
            </a:lvl1pPr>
            <a:lvl2pPr marL="455414" indent="0" algn="ctr">
              <a:buNone/>
              <a:defRPr sz="1990"/>
            </a:lvl2pPr>
            <a:lvl3pPr marL="910827" indent="0" algn="ctr">
              <a:buNone/>
              <a:defRPr sz="1791"/>
            </a:lvl3pPr>
            <a:lvl4pPr marL="1366241" indent="0" algn="ctr">
              <a:buNone/>
              <a:defRPr sz="1592"/>
            </a:lvl4pPr>
            <a:lvl5pPr marL="1821195" indent="0" algn="ctr">
              <a:buNone/>
              <a:defRPr sz="1592"/>
            </a:lvl5pPr>
            <a:lvl6pPr marL="2276608" indent="0" algn="ctr">
              <a:buNone/>
              <a:defRPr sz="1592"/>
            </a:lvl6pPr>
            <a:lvl7pPr marL="2732022" indent="0" algn="ctr">
              <a:buNone/>
              <a:defRPr sz="1592"/>
            </a:lvl7pPr>
            <a:lvl8pPr marL="3187435" indent="0" algn="ctr">
              <a:buNone/>
              <a:defRPr sz="1592"/>
            </a:lvl8pPr>
            <a:lvl9pPr marL="3642849" indent="0" algn="ctr">
              <a:buNone/>
              <a:defRPr sz="1592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1612325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32226" y="1158127"/>
            <a:ext cx="5980067" cy="3275847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9933918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66" y="1709795"/>
            <a:ext cx="10515799" cy="2852833"/>
          </a:xfrm>
          <a:prstGeom prst="rect">
            <a:avLst/>
          </a:prstGeom>
        </p:spPr>
        <p:txBody>
          <a:bodyPr anchor="b"/>
          <a:lstStyle>
            <a:lvl1pPr>
              <a:defRPr sz="5974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66" y="4589617"/>
            <a:ext cx="10515799" cy="1500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392">
                <a:solidFill>
                  <a:schemeClr val="tx1">
                    <a:tint val="75000"/>
                  </a:schemeClr>
                </a:solidFill>
              </a:defRPr>
            </a:lvl1pPr>
            <a:lvl2pPr marL="455414" indent="0">
              <a:buNone/>
              <a:defRPr sz="1990">
                <a:solidFill>
                  <a:schemeClr val="tx1">
                    <a:tint val="75000"/>
                  </a:schemeClr>
                </a:solidFill>
              </a:defRPr>
            </a:lvl2pPr>
            <a:lvl3pPr marL="910827" indent="0">
              <a:buNone/>
              <a:defRPr sz="1791">
                <a:solidFill>
                  <a:schemeClr val="tx1">
                    <a:tint val="75000"/>
                  </a:schemeClr>
                </a:solidFill>
              </a:defRPr>
            </a:lvl3pPr>
            <a:lvl4pPr marL="1366241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4pPr>
            <a:lvl5pPr marL="1821195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5pPr>
            <a:lvl6pPr marL="2276608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6pPr>
            <a:lvl7pPr marL="2732022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7pPr>
            <a:lvl8pPr marL="3187435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8pPr>
            <a:lvl9pPr marL="3642849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784091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16" y="1825686"/>
            <a:ext cx="5181698" cy="435148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317" y="1825686"/>
            <a:ext cx="5181698" cy="435148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216319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804" y="365138"/>
            <a:ext cx="10515799" cy="1325607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6796" y="1778497"/>
            <a:ext cx="4873666" cy="823940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2790"/>
            </a:lvl1pPr>
            <a:lvl2pPr marL="455414" indent="0">
              <a:buNone/>
              <a:defRPr sz="2392"/>
            </a:lvl2pPr>
            <a:lvl3pPr marL="910827" indent="0">
              <a:buNone/>
              <a:defRPr sz="1990"/>
            </a:lvl3pPr>
            <a:lvl4pPr marL="1366241" indent="0">
              <a:buNone/>
              <a:defRPr sz="1791"/>
            </a:lvl4pPr>
            <a:lvl5pPr marL="1821195" indent="0">
              <a:buNone/>
              <a:defRPr sz="1791"/>
            </a:lvl5pPr>
            <a:lvl6pPr marL="2276608" indent="0">
              <a:buNone/>
              <a:defRPr sz="1791"/>
            </a:lvl6pPr>
            <a:lvl7pPr marL="2732022" indent="0">
              <a:buNone/>
              <a:defRPr sz="1791"/>
            </a:lvl7pPr>
            <a:lvl8pPr marL="3187435" indent="0">
              <a:buNone/>
              <a:defRPr sz="1791"/>
            </a:lvl8pPr>
            <a:lvl9pPr marL="3642849" indent="0">
              <a:buNone/>
              <a:defRPr sz="179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6796" y="2665468"/>
            <a:ext cx="4873666" cy="352440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7056" y="1778497"/>
            <a:ext cx="4897669" cy="823940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2790"/>
            </a:lvl1pPr>
            <a:lvl2pPr marL="455414" indent="0">
              <a:buNone/>
              <a:defRPr sz="2392"/>
            </a:lvl2pPr>
            <a:lvl3pPr marL="910827" indent="0">
              <a:buNone/>
              <a:defRPr sz="1990"/>
            </a:lvl3pPr>
            <a:lvl4pPr marL="1366241" indent="0">
              <a:buNone/>
              <a:defRPr sz="1791"/>
            </a:lvl4pPr>
            <a:lvl5pPr marL="1821195" indent="0">
              <a:buNone/>
              <a:defRPr sz="1791"/>
            </a:lvl5pPr>
            <a:lvl6pPr marL="2276608" indent="0">
              <a:buNone/>
              <a:defRPr sz="1791"/>
            </a:lvl6pPr>
            <a:lvl7pPr marL="2732022" indent="0">
              <a:buNone/>
              <a:defRPr sz="1791"/>
            </a:lvl7pPr>
            <a:lvl8pPr marL="3187435" indent="0">
              <a:buNone/>
              <a:defRPr sz="1791"/>
            </a:lvl8pPr>
            <a:lvl9pPr marL="3642849" indent="0">
              <a:buNone/>
              <a:defRPr sz="179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57056" y="2665468"/>
            <a:ext cx="4897669" cy="352440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971948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254004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4593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3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8" name="Google Shape;3308;p15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3309" name="Google Shape;3309;p15"/>
          <p:cNvSpPr/>
          <p:nvPr/>
        </p:nvSpPr>
        <p:spPr>
          <a:xfrm>
            <a:off x="9167975" y="-871839"/>
            <a:ext cx="4415199" cy="5526184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310" name="Google Shape;3310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311" name="Google Shape;3311;p1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3312" name="Google Shape;3312;p1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14" name="Google Shape;3314;p15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3315" name="Google Shape;3315;p1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1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1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1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1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1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1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1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1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1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1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1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1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1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1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1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1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1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1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1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1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1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1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1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1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1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1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1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1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1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1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1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1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1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1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1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1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1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1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1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1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1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1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1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1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1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1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1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1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1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1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1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1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7" name="Google Shape;3487;p1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8" name="Google Shape;3488;p1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1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0" name="Google Shape;3490;p1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1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1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1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94" name="Google Shape;3494;p15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3495" name="Google Shape;3495;p1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1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1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1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1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1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1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1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1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1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06" name="Google Shape;3506;p15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3507" name="Google Shape;3507;p1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1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1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10" name="Google Shape;3510;p15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3511" name="Google Shape;3511;p1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1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1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14" name="Google Shape;3514;p15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5" name="Google Shape;3515;p15"/>
          <p:cNvSpPr/>
          <p:nvPr/>
        </p:nvSpPr>
        <p:spPr>
          <a:xfrm rot="-1307707">
            <a:off x="4305304" y="6251059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6" name="Google Shape;3516;p15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7" name="Google Shape;3517;p15"/>
          <p:cNvSpPr/>
          <p:nvPr/>
        </p:nvSpPr>
        <p:spPr>
          <a:xfrm>
            <a:off x="4023097" y="5084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8" name="Google Shape;3518;p15"/>
          <p:cNvSpPr/>
          <p:nvPr/>
        </p:nvSpPr>
        <p:spPr>
          <a:xfrm>
            <a:off x="7126415" y="60175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9" name="Google Shape;3519;p15"/>
          <p:cNvSpPr/>
          <p:nvPr/>
        </p:nvSpPr>
        <p:spPr>
          <a:xfrm>
            <a:off x="9320830" y="5906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20" name="Google Shape;3520;p15"/>
          <p:cNvSpPr txBox="1">
            <a:spLocks noGrp="1"/>
          </p:cNvSpPr>
          <p:nvPr>
            <p:ph type="title"/>
          </p:nvPr>
        </p:nvSpPr>
        <p:spPr>
          <a:xfrm>
            <a:off x="7126400" y="1989667"/>
            <a:ext cx="4114800" cy="138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21" name="Google Shape;3521;p15"/>
          <p:cNvSpPr txBox="1">
            <a:spLocks noGrp="1"/>
          </p:cNvSpPr>
          <p:nvPr>
            <p:ph type="subTitle" idx="1"/>
          </p:nvPr>
        </p:nvSpPr>
        <p:spPr>
          <a:xfrm>
            <a:off x="7126400" y="3373133"/>
            <a:ext cx="4114800" cy="14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836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804" y="457216"/>
            <a:ext cx="3932311" cy="1600253"/>
          </a:xfrm>
          <a:prstGeom prst="rect">
            <a:avLst/>
          </a:prstGeom>
        </p:spPr>
        <p:txBody>
          <a:bodyPr anchor="b"/>
          <a:lstStyle>
            <a:lvl1pPr>
              <a:defRPr sz="3188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287" y="987458"/>
            <a:ext cx="6172317" cy="4873788"/>
          </a:xfrm>
          <a:prstGeom prst="rect">
            <a:avLst/>
          </a:prstGeom>
        </p:spPr>
        <p:txBody>
          <a:bodyPr/>
          <a:lstStyle>
            <a:lvl1pPr>
              <a:defRPr sz="3188"/>
            </a:lvl1pPr>
            <a:lvl2pPr>
              <a:defRPr sz="2790"/>
            </a:lvl2pPr>
            <a:lvl3pPr>
              <a:defRPr sz="2392"/>
            </a:lvl3pPr>
            <a:lvl4pPr>
              <a:defRPr sz="1990"/>
            </a:lvl4pPr>
            <a:lvl5pPr>
              <a:defRPr sz="1990"/>
            </a:lvl5pPr>
            <a:lvl6pPr>
              <a:defRPr sz="1990"/>
            </a:lvl6pPr>
            <a:lvl7pPr>
              <a:defRPr sz="1990"/>
            </a:lvl7pPr>
            <a:lvl8pPr>
              <a:defRPr sz="1990"/>
            </a:lvl8pPr>
            <a:lvl9pPr>
              <a:defRPr sz="199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804" y="2057469"/>
            <a:ext cx="3932311" cy="381171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592"/>
            </a:lvl1pPr>
            <a:lvl2pPr marL="455414" indent="0">
              <a:buNone/>
              <a:defRPr sz="1393"/>
            </a:lvl2pPr>
            <a:lvl3pPr marL="910827" indent="0">
              <a:buNone/>
              <a:defRPr sz="1194"/>
            </a:lvl3pPr>
            <a:lvl4pPr marL="1366241" indent="0">
              <a:buNone/>
              <a:defRPr sz="995"/>
            </a:lvl4pPr>
            <a:lvl5pPr marL="1821195" indent="0">
              <a:buNone/>
              <a:defRPr sz="995"/>
            </a:lvl5pPr>
            <a:lvl6pPr marL="2276608" indent="0">
              <a:buNone/>
              <a:defRPr sz="995"/>
            </a:lvl6pPr>
            <a:lvl7pPr marL="2732022" indent="0">
              <a:buNone/>
              <a:defRPr sz="995"/>
            </a:lvl7pPr>
            <a:lvl8pPr marL="3187435" indent="0">
              <a:buNone/>
              <a:defRPr sz="995"/>
            </a:lvl8pPr>
            <a:lvl9pPr marL="3642849" indent="0">
              <a:buNone/>
              <a:defRPr sz="995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902658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804" y="457216"/>
            <a:ext cx="4165428" cy="1600253"/>
          </a:xfrm>
          <a:prstGeom prst="rect">
            <a:avLst/>
          </a:prstGeom>
        </p:spPr>
        <p:txBody>
          <a:bodyPr anchor="b"/>
          <a:lstStyle>
            <a:lvl1pPr>
              <a:defRPr sz="3188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287" y="457216"/>
            <a:ext cx="6172317" cy="54040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188"/>
            </a:lvl1pPr>
            <a:lvl2pPr marL="455414" indent="0">
              <a:buNone/>
              <a:defRPr sz="2790"/>
            </a:lvl2pPr>
            <a:lvl3pPr marL="910827" indent="0">
              <a:buNone/>
              <a:defRPr sz="2392"/>
            </a:lvl3pPr>
            <a:lvl4pPr marL="1366241" indent="0">
              <a:buNone/>
              <a:defRPr sz="1990"/>
            </a:lvl4pPr>
            <a:lvl5pPr marL="1821195" indent="0">
              <a:buNone/>
              <a:defRPr sz="1990"/>
            </a:lvl5pPr>
            <a:lvl6pPr marL="2276608" indent="0">
              <a:buNone/>
              <a:defRPr sz="1990"/>
            </a:lvl6pPr>
            <a:lvl7pPr marL="2732022" indent="0">
              <a:buNone/>
              <a:defRPr sz="1990"/>
            </a:lvl7pPr>
            <a:lvl8pPr marL="3187435" indent="0">
              <a:buNone/>
              <a:defRPr sz="1990"/>
            </a:lvl8pPr>
            <a:lvl9pPr marL="3642849" indent="0">
              <a:buNone/>
              <a:defRPr sz="199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804" y="2057469"/>
            <a:ext cx="4165428" cy="381171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990"/>
            </a:lvl1pPr>
            <a:lvl2pPr marL="455414" indent="0">
              <a:buNone/>
              <a:defRPr sz="1791"/>
            </a:lvl2pPr>
            <a:lvl3pPr marL="910827" indent="0">
              <a:buNone/>
              <a:defRPr sz="1592"/>
            </a:lvl3pPr>
            <a:lvl4pPr marL="1366241" indent="0">
              <a:buNone/>
              <a:defRPr sz="1393"/>
            </a:lvl4pPr>
            <a:lvl5pPr marL="1821195" indent="0">
              <a:buNone/>
              <a:defRPr sz="1393"/>
            </a:lvl5pPr>
            <a:lvl6pPr marL="2276608" indent="0">
              <a:buNone/>
              <a:defRPr sz="1393"/>
            </a:lvl6pPr>
            <a:lvl7pPr marL="2732022" indent="0">
              <a:buNone/>
              <a:defRPr sz="1393"/>
            </a:lvl7pPr>
            <a:lvl8pPr marL="3187435" indent="0">
              <a:buNone/>
              <a:defRPr sz="1393"/>
            </a:lvl8pPr>
            <a:lvl9pPr marL="3642849" indent="0">
              <a:buNone/>
              <a:defRPr sz="1393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003089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332226" y="1158127"/>
            <a:ext cx="5980067" cy="3275847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126525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5065" y="365138"/>
            <a:ext cx="2628950" cy="5812032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16" y="365138"/>
            <a:ext cx="7734446" cy="5812032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57142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16" y="1825686"/>
            <a:ext cx="5181698" cy="43514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6172317" y="1825686"/>
            <a:ext cx="5181698" cy="2098745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6172317" y="4076837"/>
            <a:ext cx="5181698" cy="2100333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555927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29" y="1122400"/>
            <a:ext cx="9144173" cy="2387680"/>
          </a:xfrm>
          <a:prstGeom prst="rect">
            <a:avLst/>
          </a:prstGeom>
        </p:spPr>
        <p:txBody>
          <a:bodyPr anchor="b"/>
          <a:lstStyle>
            <a:lvl1pPr algn="ctr">
              <a:defRPr sz="5974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29" y="3602158"/>
            <a:ext cx="9144173" cy="165581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392"/>
            </a:lvl1pPr>
            <a:lvl2pPr marL="455414" indent="0" algn="ctr">
              <a:buNone/>
              <a:defRPr sz="1990"/>
            </a:lvl2pPr>
            <a:lvl3pPr marL="910827" indent="0" algn="ctr">
              <a:buNone/>
              <a:defRPr sz="1791"/>
            </a:lvl3pPr>
            <a:lvl4pPr marL="1366241" indent="0" algn="ctr">
              <a:buNone/>
              <a:defRPr sz="1592"/>
            </a:lvl4pPr>
            <a:lvl5pPr marL="1821195" indent="0" algn="ctr">
              <a:buNone/>
              <a:defRPr sz="1592"/>
            </a:lvl5pPr>
            <a:lvl6pPr marL="2276608" indent="0" algn="ctr">
              <a:buNone/>
              <a:defRPr sz="1592"/>
            </a:lvl6pPr>
            <a:lvl7pPr marL="2732022" indent="0" algn="ctr">
              <a:buNone/>
              <a:defRPr sz="1592"/>
            </a:lvl7pPr>
            <a:lvl8pPr marL="3187435" indent="0" algn="ctr">
              <a:buNone/>
              <a:defRPr sz="1592"/>
            </a:lvl8pPr>
            <a:lvl9pPr marL="3642849" indent="0" algn="ctr">
              <a:buNone/>
              <a:defRPr sz="1592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1839148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32226" y="1158127"/>
            <a:ext cx="5980067" cy="3275847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9527531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66" y="1709795"/>
            <a:ext cx="10515799" cy="2852833"/>
          </a:xfrm>
          <a:prstGeom prst="rect">
            <a:avLst/>
          </a:prstGeom>
        </p:spPr>
        <p:txBody>
          <a:bodyPr anchor="b"/>
          <a:lstStyle>
            <a:lvl1pPr>
              <a:defRPr sz="5974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66" y="4589617"/>
            <a:ext cx="10515799" cy="1500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392">
                <a:solidFill>
                  <a:schemeClr val="tx1">
                    <a:tint val="75000"/>
                  </a:schemeClr>
                </a:solidFill>
              </a:defRPr>
            </a:lvl1pPr>
            <a:lvl2pPr marL="455414" indent="0">
              <a:buNone/>
              <a:defRPr sz="1990">
                <a:solidFill>
                  <a:schemeClr val="tx1">
                    <a:tint val="75000"/>
                  </a:schemeClr>
                </a:solidFill>
              </a:defRPr>
            </a:lvl2pPr>
            <a:lvl3pPr marL="910827" indent="0">
              <a:buNone/>
              <a:defRPr sz="1791">
                <a:solidFill>
                  <a:schemeClr val="tx1">
                    <a:tint val="75000"/>
                  </a:schemeClr>
                </a:solidFill>
              </a:defRPr>
            </a:lvl3pPr>
            <a:lvl4pPr marL="1366241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4pPr>
            <a:lvl5pPr marL="1821195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5pPr>
            <a:lvl6pPr marL="2276608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6pPr>
            <a:lvl7pPr marL="2732022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7pPr>
            <a:lvl8pPr marL="3187435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8pPr>
            <a:lvl9pPr marL="3642849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909063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16" y="1825686"/>
            <a:ext cx="5181698" cy="435148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317" y="1825686"/>
            <a:ext cx="5181698" cy="435148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555940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804" y="365138"/>
            <a:ext cx="10515799" cy="1325607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6796" y="1778497"/>
            <a:ext cx="4873666" cy="823940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2790"/>
            </a:lvl1pPr>
            <a:lvl2pPr marL="455414" indent="0">
              <a:buNone/>
              <a:defRPr sz="2392"/>
            </a:lvl2pPr>
            <a:lvl3pPr marL="910827" indent="0">
              <a:buNone/>
              <a:defRPr sz="1990"/>
            </a:lvl3pPr>
            <a:lvl4pPr marL="1366241" indent="0">
              <a:buNone/>
              <a:defRPr sz="1791"/>
            </a:lvl4pPr>
            <a:lvl5pPr marL="1821195" indent="0">
              <a:buNone/>
              <a:defRPr sz="1791"/>
            </a:lvl5pPr>
            <a:lvl6pPr marL="2276608" indent="0">
              <a:buNone/>
              <a:defRPr sz="1791"/>
            </a:lvl6pPr>
            <a:lvl7pPr marL="2732022" indent="0">
              <a:buNone/>
              <a:defRPr sz="1791"/>
            </a:lvl7pPr>
            <a:lvl8pPr marL="3187435" indent="0">
              <a:buNone/>
              <a:defRPr sz="1791"/>
            </a:lvl8pPr>
            <a:lvl9pPr marL="3642849" indent="0">
              <a:buNone/>
              <a:defRPr sz="179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6796" y="2665468"/>
            <a:ext cx="4873666" cy="352440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7056" y="1778497"/>
            <a:ext cx="4897669" cy="823940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2790"/>
            </a:lvl1pPr>
            <a:lvl2pPr marL="455414" indent="0">
              <a:buNone/>
              <a:defRPr sz="2392"/>
            </a:lvl2pPr>
            <a:lvl3pPr marL="910827" indent="0">
              <a:buNone/>
              <a:defRPr sz="1990"/>
            </a:lvl3pPr>
            <a:lvl4pPr marL="1366241" indent="0">
              <a:buNone/>
              <a:defRPr sz="1791"/>
            </a:lvl4pPr>
            <a:lvl5pPr marL="1821195" indent="0">
              <a:buNone/>
              <a:defRPr sz="1791"/>
            </a:lvl5pPr>
            <a:lvl6pPr marL="2276608" indent="0">
              <a:buNone/>
              <a:defRPr sz="1791"/>
            </a:lvl6pPr>
            <a:lvl7pPr marL="2732022" indent="0">
              <a:buNone/>
              <a:defRPr sz="1791"/>
            </a:lvl7pPr>
            <a:lvl8pPr marL="3187435" indent="0">
              <a:buNone/>
              <a:defRPr sz="1791"/>
            </a:lvl8pPr>
            <a:lvl9pPr marL="3642849" indent="0">
              <a:buNone/>
              <a:defRPr sz="179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57056" y="2665468"/>
            <a:ext cx="4897669" cy="352440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726467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3" name="Google Shape;3523;p16"/>
          <p:cNvSpPr/>
          <p:nvPr/>
        </p:nvSpPr>
        <p:spPr>
          <a:xfrm>
            <a:off x="6572215" y="-18538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3524" name="Google Shape;3524;p16"/>
          <p:cNvSpPr/>
          <p:nvPr/>
        </p:nvSpPr>
        <p:spPr>
          <a:xfrm rot="10800000">
            <a:off x="-1621451" y="22624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525" name="Google Shape;3525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-29336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526" name="Google Shape;3526;p16"/>
          <p:cNvGrpSpPr/>
          <p:nvPr/>
        </p:nvGrpSpPr>
        <p:grpSpPr>
          <a:xfrm rot="463918" flipH="1">
            <a:off x="10263553" y="1057830"/>
            <a:ext cx="1246807" cy="1441839"/>
            <a:chOff x="5531300" y="3305725"/>
            <a:chExt cx="703625" cy="813750"/>
          </a:xfrm>
        </p:grpSpPr>
        <p:sp>
          <p:nvSpPr>
            <p:cNvPr id="3527" name="Google Shape;3527;p16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16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16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16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16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16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16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16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16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6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6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6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16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16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16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16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16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16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16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16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6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16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16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16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16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16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16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16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16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16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16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16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16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16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16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16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16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16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16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16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16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16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16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16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16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16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16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16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16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16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16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16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16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16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16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16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16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16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16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16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16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16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16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0" name="Google Shape;3590;p16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1" name="Google Shape;3591;p16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16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16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16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16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16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16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16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16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16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16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16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16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04" name="Google Shape;3604;p16"/>
          <p:cNvGrpSpPr/>
          <p:nvPr/>
        </p:nvGrpSpPr>
        <p:grpSpPr>
          <a:xfrm flipH="1">
            <a:off x="921451" y="4865394"/>
            <a:ext cx="1429553" cy="1500029"/>
            <a:chOff x="-818813" y="1823137"/>
            <a:chExt cx="1579734" cy="1657613"/>
          </a:xfrm>
        </p:grpSpPr>
        <p:sp>
          <p:nvSpPr>
            <p:cNvPr id="3605" name="Google Shape;3605;p16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6" name="Google Shape;3606;p16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7" name="Google Shape;3607;p16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8" name="Google Shape;3608;p16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9" name="Google Shape;3609;p16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0" name="Google Shape;3610;p16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1" name="Google Shape;3611;p16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2" name="Google Shape;3612;p16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16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16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16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16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16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16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16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16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16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16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16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16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16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16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16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16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16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16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16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16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16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16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16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16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16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16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16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16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16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16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16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16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16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16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16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16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16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16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16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16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16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16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16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16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16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16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16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16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16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16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16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16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16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16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67" name="Google Shape;3667;p16"/>
          <p:cNvGrpSpPr/>
          <p:nvPr/>
        </p:nvGrpSpPr>
        <p:grpSpPr>
          <a:xfrm rot="5400000">
            <a:off x="11237418" y="296836"/>
            <a:ext cx="521341" cy="572405"/>
            <a:chOff x="818450" y="719950"/>
            <a:chExt cx="162075" cy="177950"/>
          </a:xfrm>
        </p:grpSpPr>
        <p:sp>
          <p:nvSpPr>
            <p:cNvPr id="3668" name="Google Shape;3668;p1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1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1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71" name="Google Shape;3671;p16"/>
          <p:cNvGrpSpPr/>
          <p:nvPr/>
        </p:nvGrpSpPr>
        <p:grpSpPr>
          <a:xfrm rot="-350702" flipH="1">
            <a:off x="128536" y="4157246"/>
            <a:ext cx="439517" cy="565111"/>
            <a:chOff x="3526675" y="707075"/>
            <a:chExt cx="187750" cy="241400"/>
          </a:xfrm>
        </p:grpSpPr>
        <p:sp>
          <p:nvSpPr>
            <p:cNvPr id="3672" name="Google Shape;3672;p1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1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1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75" name="Google Shape;3675;p16"/>
          <p:cNvSpPr/>
          <p:nvPr/>
        </p:nvSpPr>
        <p:spPr>
          <a:xfrm rot="-1258828" flipH="1">
            <a:off x="8650468" y="64012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6" name="Google Shape;3676;p16"/>
          <p:cNvSpPr/>
          <p:nvPr/>
        </p:nvSpPr>
        <p:spPr>
          <a:xfrm flipH="1">
            <a:off x="9288229" y="11474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7" name="Google Shape;3677;p16"/>
          <p:cNvSpPr/>
          <p:nvPr/>
        </p:nvSpPr>
        <p:spPr>
          <a:xfrm flipH="1">
            <a:off x="11394427" y="38271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8" name="Google Shape;3678;p16"/>
          <p:cNvSpPr/>
          <p:nvPr/>
        </p:nvSpPr>
        <p:spPr>
          <a:xfrm rot="690445" flipH="1">
            <a:off x="2804212" y="554167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9" name="Google Shape;3679;p16"/>
          <p:cNvSpPr/>
          <p:nvPr/>
        </p:nvSpPr>
        <p:spPr>
          <a:xfrm flipH="1">
            <a:off x="3267076" y="10865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680" name="Google Shape;3680;p16"/>
          <p:cNvGrpSpPr/>
          <p:nvPr/>
        </p:nvGrpSpPr>
        <p:grpSpPr>
          <a:xfrm rot="-3230776" flipH="1">
            <a:off x="588858" y="548317"/>
            <a:ext cx="665187" cy="714412"/>
            <a:chOff x="539500" y="356300"/>
            <a:chExt cx="347201" cy="372894"/>
          </a:xfrm>
        </p:grpSpPr>
        <p:sp>
          <p:nvSpPr>
            <p:cNvPr id="3681" name="Google Shape;3681;p1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1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1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1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1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1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1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1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1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1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1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92" name="Google Shape;3692;p16"/>
          <p:cNvGrpSpPr/>
          <p:nvPr/>
        </p:nvGrpSpPr>
        <p:grpSpPr>
          <a:xfrm rot="1687898" flipH="1">
            <a:off x="11093189" y="5855408"/>
            <a:ext cx="456072" cy="557843"/>
            <a:chOff x="2019050" y="1133325"/>
            <a:chExt cx="153525" cy="187750"/>
          </a:xfrm>
        </p:grpSpPr>
        <p:sp>
          <p:nvSpPr>
            <p:cNvPr id="3693" name="Google Shape;3693;p16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16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16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16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697" name="Google Shape;3697;p16"/>
          <p:cNvSpPr/>
          <p:nvPr/>
        </p:nvSpPr>
        <p:spPr>
          <a:xfrm flipH="1">
            <a:off x="5070296" y="64191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8" name="Google Shape;3698;p16"/>
          <p:cNvSpPr/>
          <p:nvPr/>
        </p:nvSpPr>
        <p:spPr>
          <a:xfrm flipH="1">
            <a:off x="570427" y="26438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9" name="Google Shape;3699;p16"/>
          <p:cNvSpPr txBox="1">
            <a:spLocks noGrp="1"/>
          </p:cNvSpPr>
          <p:nvPr>
            <p:ph type="body" idx="1"/>
          </p:nvPr>
        </p:nvSpPr>
        <p:spPr>
          <a:xfrm>
            <a:off x="950800" y="2713800"/>
            <a:ext cx="4958400" cy="34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Char char="●"/>
              <a:defRPr sz="1667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00" name="Google Shape;3700;p16"/>
          <p:cNvSpPr txBox="1">
            <a:spLocks noGrp="1"/>
          </p:cNvSpPr>
          <p:nvPr>
            <p:ph type="body" idx="2"/>
          </p:nvPr>
        </p:nvSpPr>
        <p:spPr>
          <a:xfrm>
            <a:off x="6264308" y="2713800"/>
            <a:ext cx="4958400" cy="34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Font typeface="Kavoon"/>
              <a:buChar char="●"/>
              <a:defRPr sz="3333">
                <a:solidFill>
                  <a:schemeClr val="lt2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01" name="Google Shape;3701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8606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527803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4832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804" y="457216"/>
            <a:ext cx="3932311" cy="1600253"/>
          </a:xfrm>
          <a:prstGeom prst="rect">
            <a:avLst/>
          </a:prstGeom>
        </p:spPr>
        <p:txBody>
          <a:bodyPr anchor="b"/>
          <a:lstStyle>
            <a:lvl1pPr>
              <a:defRPr sz="3188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287" y="987458"/>
            <a:ext cx="6172317" cy="4873788"/>
          </a:xfrm>
          <a:prstGeom prst="rect">
            <a:avLst/>
          </a:prstGeom>
        </p:spPr>
        <p:txBody>
          <a:bodyPr/>
          <a:lstStyle>
            <a:lvl1pPr>
              <a:defRPr sz="3188"/>
            </a:lvl1pPr>
            <a:lvl2pPr>
              <a:defRPr sz="2790"/>
            </a:lvl2pPr>
            <a:lvl3pPr>
              <a:defRPr sz="2392"/>
            </a:lvl3pPr>
            <a:lvl4pPr>
              <a:defRPr sz="1990"/>
            </a:lvl4pPr>
            <a:lvl5pPr>
              <a:defRPr sz="1990"/>
            </a:lvl5pPr>
            <a:lvl6pPr>
              <a:defRPr sz="1990"/>
            </a:lvl6pPr>
            <a:lvl7pPr>
              <a:defRPr sz="1990"/>
            </a:lvl7pPr>
            <a:lvl8pPr>
              <a:defRPr sz="1990"/>
            </a:lvl8pPr>
            <a:lvl9pPr>
              <a:defRPr sz="199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804" y="2057469"/>
            <a:ext cx="3932311" cy="381171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592"/>
            </a:lvl1pPr>
            <a:lvl2pPr marL="455414" indent="0">
              <a:buNone/>
              <a:defRPr sz="1393"/>
            </a:lvl2pPr>
            <a:lvl3pPr marL="910827" indent="0">
              <a:buNone/>
              <a:defRPr sz="1194"/>
            </a:lvl3pPr>
            <a:lvl4pPr marL="1366241" indent="0">
              <a:buNone/>
              <a:defRPr sz="995"/>
            </a:lvl4pPr>
            <a:lvl5pPr marL="1821195" indent="0">
              <a:buNone/>
              <a:defRPr sz="995"/>
            </a:lvl5pPr>
            <a:lvl6pPr marL="2276608" indent="0">
              <a:buNone/>
              <a:defRPr sz="995"/>
            </a:lvl6pPr>
            <a:lvl7pPr marL="2732022" indent="0">
              <a:buNone/>
              <a:defRPr sz="995"/>
            </a:lvl7pPr>
            <a:lvl8pPr marL="3187435" indent="0">
              <a:buNone/>
              <a:defRPr sz="995"/>
            </a:lvl8pPr>
            <a:lvl9pPr marL="3642849" indent="0">
              <a:buNone/>
              <a:defRPr sz="995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60139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804" y="457216"/>
            <a:ext cx="4165428" cy="1600253"/>
          </a:xfrm>
          <a:prstGeom prst="rect">
            <a:avLst/>
          </a:prstGeom>
        </p:spPr>
        <p:txBody>
          <a:bodyPr anchor="b"/>
          <a:lstStyle>
            <a:lvl1pPr>
              <a:defRPr sz="3188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287" y="457216"/>
            <a:ext cx="6172317" cy="54040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188"/>
            </a:lvl1pPr>
            <a:lvl2pPr marL="455414" indent="0">
              <a:buNone/>
              <a:defRPr sz="2790"/>
            </a:lvl2pPr>
            <a:lvl3pPr marL="910827" indent="0">
              <a:buNone/>
              <a:defRPr sz="2392"/>
            </a:lvl3pPr>
            <a:lvl4pPr marL="1366241" indent="0">
              <a:buNone/>
              <a:defRPr sz="1990"/>
            </a:lvl4pPr>
            <a:lvl5pPr marL="1821195" indent="0">
              <a:buNone/>
              <a:defRPr sz="1990"/>
            </a:lvl5pPr>
            <a:lvl6pPr marL="2276608" indent="0">
              <a:buNone/>
              <a:defRPr sz="1990"/>
            </a:lvl6pPr>
            <a:lvl7pPr marL="2732022" indent="0">
              <a:buNone/>
              <a:defRPr sz="1990"/>
            </a:lvl7pPr>
            <a:lvl8pPr marL="3187435" indent="0">
              <a:buNone/>
              <a:defRPr sz="1990"/>
            </a:lvl8pPr>
            <a:lvl9pPr marL="3642849" indent="0">
              <a:buNone/>
              <a:defRPr sz="199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804" y="2057469"/>
            <a:ext cx="4165428" cy="381171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990"/>
            </a:lvl1pPr>
            <a:lvl2pPr marL="455414" indent="0">
              <a:buNone/>
              <a:defRPr sz="1791"/>
            </a:lvl2pPr>
            <a:lvl3pPr marL="910827" indent="0">
              <a:buNone/>
              <a:defRPr sz="1592"/>
            </a:lvl3pPr>
            <a:lvl4pPr marL="1366241" indent="0">
              <a:buNone/>
              <a:defRPr sz="1393"/>
            </a:lvl4pPr>
            <a:lvl5pPr marL="1821195" indent="0">
              <a:buNone/>
              <a:defRPr sz="1393"/>
            </a:lvl5pPr>
            <a:lvl6pPr marL="2276608" indent="0">
              <a:buNone/>
              <a:defRPr sz="1393"/>
            </a:lvl6pPr>
            <a:lvl7pPr marL="2732022" indent="0">
              <a:buNone/>
              <a:defRPr sz="1393"/>
            </a:lvl7pPr>
            <a:lvl8pPr marL="3187435" indent="0">
              <a:buNone/>
              <a:defRPr sz="1393"/>
            </a:lvl8pPr>
            <a:lvl9pPr marL="3642849" indent="0">
              <a:buNone/>
              <a:defRPr sz="1393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5416649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332226" y="1158127"/>
            <a:ext cx="5980067" cy="3275847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787808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5065" y="365138"/>
            <a:ext cx="2628950" cy="5812032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16" y="365138"/>
            <a:ext cx="7734446" cy="5812032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191781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16" y="1825686"/>
            <a:ext cx="5181698" cy="43514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6172317" y="1825686"/>
            <a:ext cx="5181698" cy="2098745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6172317" y="4076837"/>
            <a:ext cx="5181698" cy="2100333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834366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29" y="1122400"/>
            <a:ext cx="9144173" cy="2387680"/>
          </a:xfrm>
          <a:prstGeom prst="rect">
            <a:avLst/>
          </a:prstGeom>
        </p:spPr>
        <p:txBody>
          <a:bodyPr anchor="b"/>
          <a:lstStyle>
            <a:lvl1pPr algn="ctr">
              <a:defRPr sz="5974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29" y="3602158"/>
            <a:ext cx="9144173" cy="165581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392"/>
            </a:lvl1pPr>
            <a:lvl2pPr marL="455414" indent="0" algn="ctr">
              <a:buNone/>
              <a:defRPr sz="1990"/>
            </a:lvl2pPr>
            <a:lvl3pPr marL="910827" indent="0" algn="ctr">
              <a:buNone/>
              <a:defRPr sz="1791"/>
            </a:lvl3pPr>
            <a:lvl4pPr marL="1366241" indent="0" algn="ctr">
              <a:buNone/>
              <a:defRPr sz="1592"/>
            </a:lvl4pPr>
            <a:lvl5pPr marL="1821195" indent="0" algn="ctr">
              <a:buNone/>
              <a:defRPr sz="1592"/>
            </a:lvl5pPr>
            <a:lvl6pPr marL="2276608" indent="0" algn="ctr">
              <a:buNone/>
              <a:defRPr sz="1592"/>
            </a:lvl6pPr>
            <a:lvl7pPr marL="2732022" indent="0" algn="ctr">
              <a:buNone/>
              <a:defRPr sz="1592"/>
            </a:lvl7pPr>
            <a:lvl8pPr marL="3187435" indent="0" algn="ctr">
              <a:buNone/>
              <a:defRPr sz="1592"/>
            </a:lvl8pPr>
            <a:lvl9pPr marL="3642849" indent="0" algn="ctr">
              <a:buNone/>
              <a:defRPr sz="1592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2920176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32226" y="1158127"/>
            <a:ext cx="5980067" cy="3275847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368417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66" y="1709795"/>
            <a:ext cx="10515799" cy="2852833"/>
          </a:xfrm>
          <a:prstGeom prst="rect">
            <a:avLst/>
          </a:prstGeom>
        </p:spPr>
        <p:txBody>
          <a:bodyPr anchor="b"/>
          <a:lstStyle>
            <a:lvl1pPr>
              <a:defRPr sz="5974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66" y="4589617"/>
            <a:ext cx="10515799" cy="150023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392">
                <a:solidFill>
                  <a:schemeClr val="tx1">
                    <a:tint val="75000"/>
                  </a:schemeClr>
                </a:solidFill>
              </a:defRPr>
            </a:lvl1pPr>
            <a:lvl2pPr marL="455414" indent="0">
              <a:buNone/>
              <a:defRPr sz="1990">
                <a:solidFill>
                  <a:schemeClr val="tx1">
                    <a:tint val="75000"/>
                  </a:schemeClr>
                </a:solidFill>
              </a:defRPr>
            </a:lvl2pPr>
            <a:lvl3pPr marL="910827" indent="0">
              <a:buNone/>
              <a:defRPr sz="1791">
                <a:solidFill>
                  <a:schemeClr val="tx1">
                    <a:tint val="75000"/>
                  </a:schemeClr>
                </a:solidFill>
              </a:defRPr>
            </a:lvl3pPr>
            <a:lvl4pPr marL="1366241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4pPr>
            <a:lvl5pPr marL="1821195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5pPr>
            <a:lvl6pPr marL="2276608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6pPr>
            <a:lvl7pPr marL="2732022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7pPr>
            <a:lvl8pPr marL="3187435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8pPr>
            <a:lvl9pPr marL="3642849" indent="0">
              <a:buNone/>
              <a:defRPr sz="1592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171389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3" name="Google Shape;3703;p17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704" name="Google Shape;3704;p17"/>
          <p:cNvSpPr/>
          <p:nvPr/>
        </p:nvSpPr>
        <p:spPr>
          <a:xfrm rot="10800000" flipH="1">
            <a:off x="-1116266" y="4551450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3705" name="Google Shape;3705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06" name="Google Shape;3706;p17"/>
          <p:cNvGrpSpPr/>
          <p:nvPr/>
        </p:nvGrpSpPr>
        <p:grpSpPr>
          <a:xfrm rot="8949076">
            <a:off x="306057" y="4565047"/>
            <a:ext cx="268944" cy="417464"/>
            <a:chOff x="1036425" y="2562175"/>
            <a:chExt cx="119850" cy="186050"/>
          </a:xfrm>
        </p:grpSpPr>
        <p:sp>
          <p:nvSpPr>
            <p:cNvPr id="3707" name="Google Shape;3707;p17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17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09" name="Google Shape;3709;p17"/>
          <p:cNvGrpSpPr/>
          <p:nvPr/>
        </p:nvGrpSpPr>
        <p:grpSpPr>
          <a:xfrm rot="-6298890">
            <a:off x="264617" y="5626089"/>
            <a:ext cx="1212504" cy="1027059"/>
            <a:chOff x="6536750" y="766975"/>
            <a:chExt cx="776100" cy="657400"/>
          </a:xfrm>
        </p:grpSpPr>
        <p:sp>
          <p:nvSpPr>
            <p:cNvPr id="3710" name="Google Shape;3710;p17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17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17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17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17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17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17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17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17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17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17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17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17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17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17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17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17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17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17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17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17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17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17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17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17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17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17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17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17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17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17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17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17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17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17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17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17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17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17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17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17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17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17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17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17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17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17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17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17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17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17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17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17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17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17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17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17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17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17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17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17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17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17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17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17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17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17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17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17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17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17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17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17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17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1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17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17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17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1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17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17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17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17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17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17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17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17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17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17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17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17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17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17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17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17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17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17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17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17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17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17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17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17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17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17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17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17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17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17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17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17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17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17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17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17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17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17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17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17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17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17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17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17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17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17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17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17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17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17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17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17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17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17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17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17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17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17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17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17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17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17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17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17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17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17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17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17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17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17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17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17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17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17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17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17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17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17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17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17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17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17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17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17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1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17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17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17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1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17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17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17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17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17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17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17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17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17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17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17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89" name="Google Shape;3889;p17"/>
          <p:cNvGrpSpPr/>
          <p:nvPr/>
        </p:nvGrpSpPr>
        <p:grpSpPr>
          <a:xfrm rot="-2700000" flipH="1">
            <a:off x="10987872" y="319269"/>
            <a:ext cx="976305" cy="1521076"/>
            <a:chOff x="231900" y="729199"/>
            <a:chExt cx="1185086" cy="1846354"/>
          </a:xfrm>
        </p:grpSpPr>
        <p:sp>
          <p:nvSpPr>
            <p:cNvPr id="3890" name="Google Shape;3890;p17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17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17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17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17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17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17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17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17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17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17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17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17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17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17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17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17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17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17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17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17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17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17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17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17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17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17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17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17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17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17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17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17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17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17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17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17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17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17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17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17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17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17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17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17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17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17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17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1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1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17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17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17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17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17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17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17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1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1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17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17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17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17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17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17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17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17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17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17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17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17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17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17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17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17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17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17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17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17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17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17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17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17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17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17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17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17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17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17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17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17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17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17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17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17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17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17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17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17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17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17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17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17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17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17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17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17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17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17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17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17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17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17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17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17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17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17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17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17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17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17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17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17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17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17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17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1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1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17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17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17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17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17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17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17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1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1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17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17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17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17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17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17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17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17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17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17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17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17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17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17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17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17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17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17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17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17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17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17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17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17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17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17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17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17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17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17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17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58" name="Google Shape;4058;p17"/>
          <p:cNvGrpSpPr/>
          <p:nvPr/>
        </p:nvGrpSpPr>
        <p:grpSpPr>
          <a:xfrm rot="10109270">
            <a:off x="11493921" y="2451657"/>
            <a:ext cx="439516" cy="565108"/>
            <a:chOff x="3526675" y="707075"/>
            <a:chExt cx="187750" cy="241400"/>
          </a:xfrm>
        </p:grpSpPr>
        <p:sp>
          <p:nvSpPr>
            <p:cNvPr id="4059" name="Google Shape;4059;p17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17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17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62" name="Google Shape;4062;p17"/>
          <p:cNvGrpSpPr/>
          <p:nvPr/>
        </p:nvGrpSpPr>
        <p:grpSpPr>
          <a:xfrm rot="3230776">
            <a:off x="11001619" y="5950883"/>
            <a:ext cx="665187" cy="714412"/>
            <a:chOff x="539500" y="356300"/>
            <a:chExt cx="347201" cy="372894"/>
          </a:xfrm>
        </p:grpSpPr>
        <p:sp>
          <p:nvSpPr>
            <p:cNvPr id="4063" name="Google Shape;4063;p17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17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17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17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17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17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17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17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17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17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17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74" name="Google Shape;4074;p17"/>
          <p:cNvGrpSpPr/>
          <p:nvPr/>
        </p:nvGrpSpPr>
        <p:grpSpPr>
          <a:xfrm rot="-1687898">
            <a:off x="322636" y="524275"/>
            <a:ext cx="456072" cy="557843"/>
            <a:chOff x="2019050" y="1133325"/>
            <a:chExt cx="153525" cy="187750"/>
          </a:xfrm>
        </p:grpSpPr>
        <p:sp>
          <p:nvSpPr>
            <p:cNvPr id="4075" name="Google Shape;4075;p17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17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17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17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79" name="Google Shape;4079;p17"/>
          <p:cNvSpPr/>
          <p:nvPr/>
        </p:nvSpPr>
        <p:spPr>
          <a:xfrm>
            <a:off x="218064" y="27408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0" name="Google Shape;4080;p17"/>
          <p:cNvSpPr/>
          <p:nvPr/>
        </p:nvSpPr>
        <p:spPr>
          <a:xfrm>
            <a:off x="1975381" y="2775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1" name="Google Shape;4081;p17"/>
          <p:cNvSpPr/>
          <p:nvPr/>
        </p:nvSpPr>
        <p:spPr>
          <a:xfrm rot="-2332220">
            <a:off x="3679736" y="6361761"/>
            <a:ext cx="452696" cy="147519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2" name="Google Shape;4082;p17"/>
          <p:cNvSpPr/>
          <p:nvPr/>
        </p:nvSpPr>
        <p:spPr>
          <a:xfrm rot="1327221">
            <a:off x="11591904" y="4438725"/>
            <a:ext cx="452697" cy="147520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3" name="Google Shape;4083;p17"/>
          <p:cNvSpPr/>
          <p:nvPr/>
        </p:nvSpPr>
        <p:spPr>
          <a:xfrm>
            <a:off x="7790781" y="64015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4" name="Google Shape;4084;p17"/>
          <p:cNvSpPr/>
          <p:nvPr/>
        </p:nvSpPr>
        <p:spPr>
          <a:xfrm>
            <a:off x="8072130" y="1968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85" name="Google Shape;4085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086" name="Google Shape;4086;p17"/>
          <p:cNvSpPr txBox="1">
            <a:spLocks noGrp="1"/>
          </p:cNvSpPr>
          <p:nvPr>
            <p:ph type="title" idx="2"/>
          </p:nvPr>
        </p:nvSpPr>
        <p:spPr>
          <a:xfrm>
            <a:off x="950800" y="4170400"/>
            <a:ext cx="3026800" cy="4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087" name="Google Shape;4087;p17"/>
          <p:cNvSpPr txBox="1">
            <a:spLocks noGrp="1"/>
          </p:cNvSpPr>
          <p:nvPr>
            <p:ph type="subTitle" idx="1"/>
          </p:nvPr>
        </p:nvSpPr>
        <p:spPr>
          <a:xfrm>
            <a:off x="950800" y="4603033"/>
            <a:ext cx="30268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8" name="Google Shape;4088;p17"/>
          <p:cNvSpPr txBox="1">
            <a:spLocks noGrp="1"/>
          </p:cNvSpPr>
          <p:nvPr>
            <p:ph type="title" idx="3"/>
          </p:nvPr>
        </p:nvSpPr>
        <p:spPr>
          <a:xfrm>
            <a:off x="4582596" y="4170400"/>
            <a:ext cx="3026800" cy="4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089" name="Google Shape;4089;p17"/>
          <p:cNvSpPr txBox="1">
            <a:spLocks noGrp="1"/>
          </p:cNvSpPr>
          <p:nvPr>
            <p:ph type="subTitle" idx="4"/>
          </p:nvPr>
        </p:nvSpPr>
        <p:spPr>
          <a:xfrm>
            <a:off x="4582597" y="4603033"/>
            <a:ext cx="30268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0" name="Google Shape;4090;p17"/>
          <p:cNvSpPr txBox="1">
            <a:spLocks noGrp="1"/>
          </p:cNvSpPr>
          <p:nvPr>
            <p:ph type="title" idx="5"/>
          </p:nvPr>
        </p:nvSpPr>
        <p:spPr>
          <a:xfrm>
            <a:off x="8214401" y="4170400"/>
            <a:ext cx="3026800" cy="4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091" name="Google Shape;4091;p17"/>
          <p:cNvSpPr txBox="1">
            <a:spLocks noGrp="1"/>
          </p:cNvSpPr>
          <p:nvPr>
            <p:ph type="subTitle" idx="6"/>
          </p:nvPr>
        </p:nvSpPr>
        <p:spPr>
          <a:xfrm>
            <a:off x="8214404" y="4603033"/>
            <a:ext cx="3026800" cy="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050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16" y="1825686"/>
            <a:ext cx="5181698" cy="435148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317" y="1825686"/>
            <a:ext cx="5181698" cy="435148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533075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804" y="365138"/>
            <a:ext cx="10515799" cy="1325607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6796" y="1778497"/>
            <a:ext cx="4873666" cy="823940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2790"/>
            </a:lvl1pPr>
            <a:lvl2pPr marL="455414" indent="0">
              <a:buNone/>
              <a:defRPr sz="2392"/>
            </a:lvl2pPr>
            <a:lvl3pPr marL="910827" indent="0">
              <a:buNone/>
              <a:defRPr sz="1990"/>
            </a:lvl3pPr>
            <a:lvl4pPr marL="1366241" indent="0">
              <a:buNone/>
              <a:defRPr sz="1791"/>
            </a:lvl4pPr>
            <a:lvl5pPr marL="1821195" indent="0">
              <a:buNone/>
              <a:defRPr sz="1791"/>
            </a:lvl5pPr>
            <a:lvl6pPr marL="2276608" indent="0">
              <a:buNone/>
              <a:defRPr sz="1791"/>
            </a:lvl6pPr>
            <a:lvl7pPr marL="2732022" indent="0">
              <a:buNone/>
              <a:defRPr sz="1791"/>
            </a:lvl7pPr>
            <a:lvl8pPr marL="3187435" indent="0">
              <a:buNone/>
              <a:defRPr sz="1791"/>
            </a:lvl8pPr>
            <a:lvl9pPr marL="3642849" indent="0">
              <a:buNone/>
              <a:defRPr sz="179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6796" y="2665468"/>
            <a:ext cx="4873666" cy="352440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7056" y="1778497"/>
            <a:ext cx="4897669" cy="823940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2790"/>
            </a:lvl1pPr>
            <a:lvl2pPr marL="455414" indent="0">
              <a:buNone/>
              <a:defRPr sz="2392"/>
            </a:lvl2pPr>
            <a:lvl3pPr marL="910827" indent="0">
              <a:buNone/>
              <a:defRPr sz="1990"/>
            </a:lvl3pPr>
            <a:lvl4pPr marL="1366241" indent="0">
              <a:buNone/>
              <a:defRPr sz="1791"/>
            </a:lvl4pPr>
            <a:lvl5pPr marL="1821195" indent="0">
              <a:buNone/>
              <a:defRPr sz="1791"/>
            </a:lvl5pPr>
            <a:lvl6pPr marL="2276608" indent="0">
              <a:buNone/>
              <a:defRPr sz="1791"/>
            </a:lvl6pPr>
            <a:lvl7pPr marL="2732022" indent="0">
              <a:buNone/>
              <a:defRPr sz="1791"/>
            </a:lvl7pPr>
            <a:lvl8pPr marL="3187435" indent="0">
              <a:buNone/>
              <a:defRPr sz="1791"/>
            </a:lvl8pPr>
            <a:lvl9pPr marL="3642849" indent="0">
              <a:buNone/>
              <a:defRPr sz="179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57056" y="2665468"/>
            <a:ext cx="4897669" cy="352440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144767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479094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6293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804" y="457216"/>
            <a:ext cx="3932311" cy="1600253"/>
          </a:xfrm>
          <a:prstGeom prst="rect">
            <a:avLst/>
          </a:prstGeom>
        </p:spPr>
        <p:txBody>
          <a:bodyPr anchor="b"/>
          <a:lstStyle>
            <a:lvl1pPr>
              <a:defRPr sz="3188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287" y="987458"/>
            <a:ext cx="6172317" cy="4873788"/>
          </a:xfrm>
          <a:prstGeom prst="rect">
            <a:avLst/>
          </a:prstGeom>
        </p:spPr>
        <p:txBody>
          <a:bodyPr/>
          <a:lstStyle>
            <a:lvl1pPr>
              <a:defRPr sz="3188"/>
            </a:lvl1pPr>
            <a:lvl2pPr>
              <a:defRPr sz="2790"/>
            </a:lvl2pPr>
            <a:lvl3pPr>
              <a:defRPr sz="2392"/>
            </a:lvl3pPr>
            <a:lvl4pPr>
              <a:defRPr sz="1990"/>
            </a:lvl4pPr>
            <a:lvl5pPr>
              <a:defRPr sz="1990"/>
            </a:lvl5pPr>
            <a:lvl6pPr>
              <a:defRPr sz="1990"/>
            </a:lvl6pPr>
            <a:lvl7pPr>
              <a:defRPr sz="1990"/>
            </a:lvl7pPr>
            <a:lvl8pPr>
              <a:defRPr sz="1990"/>
            </a:lvl8pPr>
            <a:lvl9pPr>
              <a:defRPr sz="199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804" y="2057469"/>
            <a:ext cx="3932311" cy="381171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592"/>
            </a:lvl1pPr>
            <a:lvl2pPr marL="455414" indent="0">
              <a:buNone/>
              <a:defRPr sz="1393"/>
            </a:lvl2pPr>
            <a:lvl3pPr marL="910827" indent="0">
              <a:buNone/>
              <a:defRPr sz="1194"/>
            </a:lvl3pPr>
            <a:lvl4pPr marL="1366241" indent="0">
              <a:buNone/>
              <a:defRPr sz="995"/>
            </a:lvl4pPr>
            <a:lvl5pPr marL="1821195" indent="0">
              <a:buNone/>
              <a:defRPr sz="995"/>
            </a:lvl5pPr>
            <a:lvl6pPr marL="2276608" indent="0">
              <a:buNone/>
              <a:defRPr sz="995"/>
            </a:lvl6pPr>
            <a:lvl7pPr marL="2732022" indent="0">
              <a:buNone/>
              <a:defRPr sz="995"/>
            </a:lvl7pPr>
            <a:lvl8pPr marL="3187435" indent="0">
              <a:buNone/>
              <a:defRPr sz="995"/>
            </a:lvl8pPr>
            <a:lvl9pPr marL="3642849" indent="0">
              <a:buNone/>
              <a:defRPr sz="995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1880771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804" y="457216"/>
            <a:ext cx="4165428" cy="1600253"/>
          </a:xfrm>
          <a:prstGeom prst="rect">
            <a:avLst/>
          </a:prstGeom>
        </p:spPr>
        <p:txBody>
          <a:bodyPr anchor="b"/>
          <a:lstStyle>
            <a:lvl1pPr>
              <a:defRPr sz="3188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287" y="457216"/>
            <a:ext cx="6172317" cy="540403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188"/>
            </a:lvl1pPr>
            <a:lvl2pPr marL="455414" indent="0">
              <a:buNone/>
              <a:defRPr sz="2790"/>
            </a:lvl2pPr>
            <a:lvl3pPr marL="910827" indent="0">
              <a:buNone/>
              <a:defRPr sz="2392"/>
            </a:lvl3pPr>
            <a:lvl4pPr marL="1366241" indent="0">
              <a:buNone/>
              <a:defRPr sz="1990"/>
            </a:lvl4pPr>
            <a:lvl5pPr marL="1821195" indent="0">
              <a:buNone/>
              <a:defRPr sz="1990"/>
            </a:lvl5pPr>
            <a:lvl6pPr marL="2276608" indent="0">
              <a:buNone/>
              <a:defRPr sz="1990"/>
            </a:lvl6pPr>
            <a:lvl7pPr marL="2732022" indent="0">
              <a:buNone/>
              <a:defRPr sz="1990"/>
            </a:lvl7pPr>
            <a:lvl8pPr marL="3187435" indent="0">
              <a:buNone/>
              <a:defRPr sz="1990"/>
            </a:lvl8pPr>
            <a:lvl9pPr marL="3642849" indent="0">
              <a:buNone/>
              <a:defRPr sz="199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804" y="2057469"/>
            <a:ext cx="4165428" cy="381171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990"/>
            </a:lvl1pPr>
            <a:lvl2pPr marL="455414" indent="0">
              <a:buNone/>
              <a:defRPr sz="1791"/>
            </a:lvl2pPr>
            <a:lvl3pPr marL="910827" indent="0">
              <a:buNone/>
              <a:defRPr sz="1592"/>
            </a:lvl3pPr>
            <a:lvl4pPr marL="1366241" indent="0">
              <a:buNone/>
              <a:defRPr sz="1393"/>
            </a:lvl4pPr>
            <a:lvl5pPr marL="1821195" indent="0">
              <a:buNone/>
              <a:defRPr sz="1393"/>
            </a:lvl5pPr>
            <a:lvl6pPr marL="2276608" indent="0">
              <a:buNone/>
              <a:defRPr sz="1393"/>
            </a:lvl6pPr>
            <a:lvl7pPr marL="2732022" indent="0">
              <a:buNone/>
              <a:defRPr sz="1393"/>
            </a:lvl7pPr>
            <a:lvl8pPr marL="3187435" indent="0">
              <a:buNone/>
              <a:defRPr sz="1393"/>
            </a:lvl8pPr>
            <a:lvl9pPr marL="3642849" indent="0">
              <a:buNone/>
              <a:defRPr sz="1393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745545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332226" y="198996"/>
            <a:ext cx="5980067" cy="827234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332226" y="1158127"/>
            <a:ext cx="5980067" cy="3275847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1634365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5065" y="365138"/>
            <a:ext cx="2628950" cy="5812032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16" y="365138"/>
            <a:ext cx="7734446" cy="5812032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31909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16" y="1825686"/>
            <a:ext cx="5181698" cy="43514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6172317" y="1825686"/>
            <a:ext cx="5181698" cy="2098745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6172317" y="4076837"/>
            <a:ext cx="5181698" cy="2100333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798595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3" name="Google Shape;4093;p18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4094" name="Google Shape;4094;p18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4095" name="Google Shape;4095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096" name="Google Shape;4096;p18"/>
          <p:cNvGrpSpPr/>
          <p:nvPr/>
        </p:nvGrpSpPr>
        <p:grpSpPr>
          <a:xfrm flipH="1">
            <a:off x="146070" y="303251"/>
            <a:ext cx="1285089" cy="1343821"/>
            <a:chOff x="6290250" y="1718800"/>
            <a:chExt cx="911325" cy="952975"/>
          </a:xfrm>
        </p:grpSpPr>
        <p:sp>
          <p:nvSpPr>
            <p:cNvPr id="4097" name="Google Shape;4097;p18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18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18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18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18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18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18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18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18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18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18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18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18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18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18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18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18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18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18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18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18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18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18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18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18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18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18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18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18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18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18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18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18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18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18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18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18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18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18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18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18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18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18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18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18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18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18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18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18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18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18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18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18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18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18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18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18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18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18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18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18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18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18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18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18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18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18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18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18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18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18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18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18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18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18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18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18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18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18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18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18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18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18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18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18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18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18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18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18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18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18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18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18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18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18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18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18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18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18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18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18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18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18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18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18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18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18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18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18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18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18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18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18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18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18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18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18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18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18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18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18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18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18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18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18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18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18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18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18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18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18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18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18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18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18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18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18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18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18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18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18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18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18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18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18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18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18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18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18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18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18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18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18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18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18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18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18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18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18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18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18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18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18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18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18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18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18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18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18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18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18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18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18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18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18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18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18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18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18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18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18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18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18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18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18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18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18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18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18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18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18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18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18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18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18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18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18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18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18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18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18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18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18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18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18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18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18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18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18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18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18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18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18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18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18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18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18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18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18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18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18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18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18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18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18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18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18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18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18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18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18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18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18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18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18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18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18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18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18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18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18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18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18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18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18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18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18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18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18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18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18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18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18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18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18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18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18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18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18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18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18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18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18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18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18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18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18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18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18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18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18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18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18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18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18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18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18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18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18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18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18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18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18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18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18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18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18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18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18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18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18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18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18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18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18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99" name="Google Shape;4399;p1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4400" name="Google Shape;4400;p1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1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1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1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1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1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1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1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1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1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1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1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1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1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1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1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1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1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1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1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1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1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1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1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1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1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1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1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1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1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1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1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1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1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1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1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1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1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1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1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1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1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1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1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1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1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1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1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1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1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1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1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1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1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1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1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1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1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1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1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1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1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1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1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1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1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1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1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1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1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1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1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1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1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1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1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1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1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1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79" name="Google Shape;4479;p1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4480" name="Google Shape;4480;p1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1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1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1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4" name="Google Shape;4484;p18"/>
          <p:cNvGrpSpPr/>
          <p:nvPr/>
        </p:nvGrpSpPr>
        <p:grpSpPr>
          <a:xfrm rot="-1687898">
            <a:off x="11440836" y="696241"/>
            <a:ext cx="456072" cy="557843"/>
            <a:chOff x="2019050" y="1133325"/>
            <a:chExt cx="153525" cy="187750"/>
          </a:xfrm>
        </p:grpSpPr>
        <p:sp>
          <p:nvSpPr>
            <p:cNvPr id="4485" name="Google Shape;4485;p1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1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1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1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9" name="Google Shape;4489;p18"/>
          <p:cNvGrpSpPr/>
          <p:nvPr/>
        </p:nvGrpSpPr>
        <p:grpSpPr>
          <a:xfrm rot="-5400000">
            <a:off x="296495" y="1903463"/>
            <a:ext cx="620120" cy="680860"/>
            <a:chOff x="818450" y="719950"/>
            <a:chExt cx="162075" cy="177950"/>
          </a:xfrm>
        </p:grpSpPr>
        <p:sp>
          <p:nvSpPr>
            <p:cNvPr id="4490" name="Google Shape;4490;p18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18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18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93" name="Google Shape;4493;p18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4494" name="Google Shape;4494;p1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1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1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97" name="Google Shape;4497;p18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4498" name="Google Shape;4498;p1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1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1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1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1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1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1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1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1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1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1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1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1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1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1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1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1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1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1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1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1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1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1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1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1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1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1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1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1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1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1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1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1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1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1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1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1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1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1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1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1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1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1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1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1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1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1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1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1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1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1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1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1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1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1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1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1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1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1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1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1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1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1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1" name="Google Shape;4561;p1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2" name="Google Shape;4562;p1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63" name="Google Shape;4563;p18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4" name="Google Shape;4564;p18"/>
          <p:cNvSpPr/>
          <p:nvPr/>
        </p:nvSpPr>
        <p:spPr>
          <a:xfrm rot="1258828">
            <a:off x="3059505" y="64012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5" name="Google Shape;4565;p18"/>
          <p:cNvSpPr/>
          <p:nvPr/>
        </p:nvSpPr>
        <p:spPr>
          <a:xfrm>
            <a:off x="8844548" y="6271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6" name="Google Shape;4566;p18"/>
          <p:cNvSpPr/>
          <p:nvPr/>
        </p:nvSpPr>
        <p:spPr>
          <a:xfrm>
            <a:off x="9051830" y="2353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67" name="Google Shape;456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68" name="Google Shape;4568;p18"/>
          <p:cNvSpPr txBox="1">
            <a:spLocks noGrp="1"/>
          </p:cNvSpPr>
          <p:nvPr>
            <p:ph type="title" idx="2"/>
          </p:nvPr>
        </p:nvSpPr>
        <p:spPr>
          <a:xfrm>
            <a:off x="950800" y="4083367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569" name="Google Shape;4569;p18"/>
          <p:cNvSpPr txBox="1">
            <a:spLocks noGrp="1"/>
          </p:cNvSpPr>
          <p:nvPr>
            <p:ph type="subTitle" idx="1"/>
          </p:nvPr>
        </p:nvSpPr>
        <p:spPr>
          <a:xfrm>
            <a:off x="950800" y="4688600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0" name="Google Shape;4570;p18"/>
          <p:cNvSpPr txBox="1">
            <a:spLocks noGrp="1"/>
          </p:cNvSpPr>
          <p:nvPr>
            <p:ph type="title" idx="3"/>
          </p:nvPr>
        </p:nvSpPr>
        <p:spPr>
          <a:xfrm>
            <a:off x="3523397" y="4083367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571" name="Google Shape;4571;p18"/>
          <p:cNvSpPr txBox="1">
            <a:spLocks noGrp="1"/>
          </p:cNvSpPr>
          <p:nvPr>
            <p:ph type="subTitle" idx="4"/>
          </p:nvPr>
        </p:nvSpPr>
        <p:spPr>
          <a:xfrm>
            <a:off x="3523396" y="4688600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2" name="Google Shape;4572;p18"/>
          <p:cNvSpPr txBox="1">
            <a:spLocks noGrp="1"/>
          </p:cNvSpPr>
          <p:nvPr>
            <p:ph type="title" idx="5"/>
          </p:nvPr>
        </p:nvSpPr>
        <p:spPr>
          <a:xfrm>
            <a:off x="6096001" y="4083367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573" name="Google Shape;4573;p18"/>
          <p:cNvSpPr txBox="1">
            <a:spLocks noGrp="1"/>
          </p:cNvSpPr>
          <p:nvPr>
            <p:ph type="subTitle" idx="6"/>
          </p:nvPr>
        </p:nvSpPr>
        <p:spPr>
          <a:xfrm>
            <a:off x="6096001" y="4688600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4" name="Google Shape;4574;p18"/>
          <p:cNvSpPr txBox="1">
            <a:spLocks noGrp="1"/>
          </p:cNvSpPr>
          <p:nvPr>
            <p:ph type="title" idx="7"/>
          </p:nvPr>
        </p:nvSpPr>
        <p:spPr>
          <a:xfrm>
            <a:off x="8668599" y="4083367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575" name="Google Shape;4575;p18"/>
          <p:cNvSpPr txBox="1">
            <a:spLocks noGrp="1"/>
          </p:cNvSpPr>
          <p:nvPr>
            <p:ph type="subTitle" idx="8"/>
          </p:nvPr>
        </p:nvSpPr>
        <p:spPr>
          <a:xfrm>
            <a:off x="8668599" y="4688600"/>
            <a:ext cx="2572800" cy="6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6" name="Google Shape;4576;p18"/>
          <p:cNvSpPr/>
          <p:nvPr/>
        </p:nvSpPr>
        <p:spPr>
          <a:xfrm>
            <a:off x="11597730" y="29241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77" name="Google Shape;4577;p18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2856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8487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1" name="Google Shape;5031;p20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5032" name="Google Shape;5032;p20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5033" name="Google Shape;5033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34" name="Google Shape;5034;p20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5035" name="Google Shape;5035;p20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20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20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20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20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20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1" name="Google Shape;5041;p20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20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20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20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20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20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20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20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20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20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20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20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20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20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20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20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20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20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20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20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20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20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20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20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20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20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20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20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20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20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20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20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3" name="Google Shape;5073;p20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20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20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20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20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20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20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20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20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20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20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20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20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20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20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20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20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20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20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20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20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20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20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20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20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20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20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20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20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20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20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20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20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20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7" name="Google Shape;5107;p20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8" name="Google Shape;5108;p20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20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20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20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20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3" name="Google Shape;5113;p20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4" name="Google Shape;5114;p20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20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6" name="Google Shape;5116;p20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7" name="Google Shape;5117;p20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20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20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20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20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20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20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20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20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6" name="Google Shape;5126;p20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7" name="Google Shape;5127;p20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20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20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0" name="Google Shape;5130;p20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1" name="Google Shape;5131;p20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20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20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20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20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20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20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8" name="Google Shape;5138;p20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9" name="Google Shape;5139;p20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20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20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20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20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20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9" name="Google Shape;5149;p20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0" name="Google Shape;5150;p20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20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20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20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20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5" name="Google Shape;5155;p20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20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20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20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20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0" name="Google Shape;5160;p20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20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20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20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20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20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20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20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20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20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20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20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20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20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20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20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20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20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20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20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20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20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2" name="Google Shape;5182;p20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3" name="Google Shape;5183;p20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20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20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20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20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8" name="Google Shape;5188;p20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20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20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20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20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20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20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20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20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20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20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9" name="Google Shape;5199;p20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0" name="Google Shape;5200;p20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20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20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20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20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20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20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20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20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20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20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20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20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20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20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20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20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20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20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20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20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20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20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20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20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20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20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7" name="Google Shape;5227;p20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20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20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20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20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20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20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20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20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20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20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20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20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20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20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20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20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20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20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20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20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20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20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20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20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20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20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20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20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20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20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8" name="Google Shape;5258;p20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9" name="Google Shape;5259;p20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20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20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20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3" name="Google Shape;5263;p20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4" name="Google Shape;5264;p20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20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20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20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20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9" name="Google Shape;5269;p20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20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20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20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20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20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20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20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20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20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20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20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20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2" name="Google Shape;5282;p20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20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20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20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20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20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8" name="Google Shape;5288;p20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20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20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1" name="Google Shape;5291;p20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2" name="Google Shape;5292;p20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20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20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20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20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20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20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20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20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20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20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20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20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20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20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20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20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20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20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20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20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20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20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20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20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20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20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20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20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20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5" name="Google Shape;5325;p20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20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20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20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20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20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20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2" name="Google Shape;5332;p20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3" name="Google Shape;5333;p20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20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20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20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37" name="Google Shape;5337;p20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5338" name="Google Shape;5338;p20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20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0" name="Google Shape;5340;p20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5341" name="Google Shape;5341;p20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20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20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20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20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20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20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20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20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20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20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20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20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20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20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20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20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20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20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20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20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20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20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20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20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20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20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20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20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20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20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20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20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20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20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20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20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20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20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20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20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20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20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20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20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20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20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20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20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20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20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20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20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20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20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20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20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20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20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20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20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20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20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20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20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20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20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20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20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20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20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20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20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20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20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20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20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20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20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20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20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20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20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20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20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20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20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20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20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20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20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20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20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20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20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20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20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20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20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20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20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20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20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20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20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20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20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20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20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20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20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20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20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20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20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20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20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20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20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20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20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20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20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20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20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20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20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20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20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20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20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20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20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20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20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20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20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20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20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20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20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20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20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20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20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20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20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20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20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20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20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20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20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20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20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20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20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20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20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20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20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20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20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20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20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20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20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20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20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20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20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20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20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20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20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20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20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20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20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20" name="Google Shape;5520;p20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1" name="Google Shape;5521;p20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22" name="Google Shape;5522;p20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23" name="Google Shape;5523;p20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5524" name="Google Shape;5524;p20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20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20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27" name="Google Shape;5527;p20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5528" name="Google Shape;5528;p20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20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20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31" name="Google Shape;5531;p20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5532" name="Google Shape;5532;p20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20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20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20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20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20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20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20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20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20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20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43" name="Google Shape;5543;p20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5544" name="Google Shape;5544;p20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20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20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20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48" name="Google Shape;5548;p20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49" name="Google Shape;5549;p20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0" name="Google Shape;5550;p20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1" name="Google Shape;5551;p20"/>
          <p:cNvSpPr txBox="1">
            <a:spLocks noGrp="1"/>
          </p:cNvSpPr>
          <p:nvPr>
            <p:ph type="title" hasCustomPrompt="1"/>
          </p:nvPr>
        </p:nvSpPr>
        <p:spPr>
          <a:xfrm>
            <a:off x="2964800" y="723667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5552" name="Google Shape;5552;p20"/>
          <p:cNvSpPr txBox="1">
            <a:spLocks noGrp="1"/>
          </p:cNvSpPr>
          <p:nvPr>
            <p:ph type="subTitle" idx="1"/>
          </p:nvPr>
        </p:nvSpPr>
        <p:spPr>
          <a:xfrm>
            <a:off x="2964800" y="1748867"/>
            <a:ext cx="6262400" cy="5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5553" name="Google Shape;5553;p20"/>
          <p:cNvSpPr txBox="1">
            <a:spLocks noGrp="1"/>
          </p:cNvSpPr>
          <p:nvPr>
            <p:ph type="title" idx="2" hasCustomPrompt="1"/>
          </p:nvPr>
        </p:nvSpPr>
        <p:spPr>
          <a:xfrm>
            <a:off x="2964800" y="2640815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5554" name="Google Shape;5554;p20"/>
          <p:cNvSpPr txBox="1">
            <a:spLocks noGrp="1"/>
          </p:cNvSpPr>
          <p:nvPr>
            <p:ph type="subTitle" idx="3"/>
          </p:nvPr>
        </p:nvSpPr>
        <p:spPr>
          <a:xfrm>
            <a:off x="2964800" y="3665997"/>
            <a:ext cx="6262400" cy="5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5555" name="Google Shape;5555;p20"/>
          <p:cNvSpPr txBox="1">
            <a:spLocks noGrp="1"/>
          </p:cNvSpPr>
          <p:nvPr>
            <p:ph type="title" idx="4" hasCustomPrompt="1"/>
          </p:nvPr>
        </p:nvSpPr>
        <p:spPr>
          <a:xfrm>
            <a:off x="2964800" y="4557917"/>
            <a:ext cx="6262400" cy="102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5556" name="Google Shape;5556;p20"/>
          <p:cNvSpPr txBox="1">
            <a:spLocks noGrp="1"/>
          </p:cNvSpPr>
          <p:nvPr>
            <p:ph type="subTitle" idx="5"/>
          </p:nvPr>
        </p:nvSpPr>
        <p:spPr>
          <a:xfrm>
            <a:off x="2964800" y="5583127"/>
            <a:ext cx="6262400" cy="5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280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8" name="Google Shape;5558;p21"/>
          <p:cNvSpPr/>
          <p:nvPr/>
        </p:nvSpPr>
        <p:spPr>
          <a:xfrm>
            <a:off x="-1110006" y="4896703"/>
            <a:ext cx="3671667" cy="3419067"/>
          </a:xfrm>
          <a:custGeom>
            <a:avLst/>
            <a:gdLst/>
            <a:ahLst/>
            <a:cxnLst/>
            <a:rect l="l" t="t" r="r" b="b"/>
            <a:pathLst>
              <a:path w="110150" h="102572" extrusionOk="0">
                <a:moveTo>
                  <a:pt x="7244" y="2961"/>
                </a:moveTo>
                <a:cubicBezTo>
                  <a:pt x="11121" y="-8536"/>
                  <a:pt x="23420" y="18735"/>
                  <a:pt x="32109" y="23013"/>
                </a:cubicBezTo>
                <a:cubicBezTo>
                  <a:pt x="40799" y="27291"/>
                  <a:pt x="54034" y="23548"/>
                  <a:pt x="59381" y="28628"/>
                </a:cubicBezTo>
                <a:cubicBezTo>
                  <a:pt x="64728" y="33708"/>
                  <a:pt x="59782" y="48547"/>
                  <a:pt x="64193" y="53493"/>
                </a:cubicBezTo>
                <a:cubicBezTo>
                  <a:pt x="68605" y="58439"/>
                  <a:pt x="81305" y="54295"/>
                  <a:pt x="85850" y="58306"/>
                </a:cubicBezTo>
                <a:cubicBezTo>
                  <a:pt x="90395" y="62317"/>
                  <a:pt x="88123" y="70739"/>
                  <a:pt x="91465" y="77557"/>
                </a:cubicBezTo>
                <a:cubicBezTo>
                  <a:pt x="94807" y="84375"/>
                  <a:pt x="119673" y="96807"/>
                  <a:pt x="105903" y="99213"/>
                </a:cubicBezTo>
                <a:cubicBezTo>
                  <a:pt x="92134" y="101619"/>
                  <a:pt x="25291" y="108036"/>
                  <a:pt x="8848" y="91994"/>
                </a:cubicBezTo>
                <a:cubicBezTo>
                  <a:pt x="-7595" y="75952"/>
                  <a:pt x="3367" y="14458"/>
                  <a:pt x="7244" y="29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559" name="Google Shape;5559;p21"/>
          <p:cNvSpPr/>
          <p:nvPr/>
        </p:nvSpPr>
        <p:spPr>
          <a:xfrm>
            <a:off x="8891458" y="-1706869"/>
            <a:ext cx="4410567" cy="5800100"/>
          </a:xfrm>
          <a:custGeom>
            <a:avLst/>
            <a:gdLst/>
            <a:ahLst/>
            <a:cxnLst/>
            <a:rect l="l" t="t" r="r" b="b"/>
            <a:pathLst>
              <a:path w="132317" h="174003" extrusionOk="0">
                <a:moveTo>
                  <a:pt x="5462" y="13046"/>
                </a:moveTo>
                <a:cubicBezTo>
                  <a:pt x="-11115" y="18260"/>
                  <a:pt x="15354" y="36307"/>
                  <a:pt x="23108" y="43526"/>
                </a:cubicBezTo>
                <a:cubicBezTo>
                  <a:pt x="30862" y="50745"/>
                  <a:pt x="45033" y="49541"/>
                  <a:pt x="51984" y="56359"/>
                </a:cubicBezTo>
                <a:cubicBezTo>
                  <a:pt x="58936" y="63177"/>
                  <a:pt x="58935" y="77214"/>
                  <a:pt x="64817" y="84433"/>
                </a:cubicBezTo>
                <a:cubicBezTo>
                  <a:pt x="70699" y="91652"/>
                  <a:pt x="82330" y="91518"/>
                  <a:pt x="87276" y="99673"/>
                </a:cubicBezTo>
                <a:cubicBezTo>
                  <a:pt x="92222" y="107828"/>
                  <a:pt x="90618" y="123870"/>
                  <a:pt x="94495" y="133361"/>
                </a:cubicBezTo>
                <a:cubicBezTo>
                  <a:pt x="98372" y="142853"/>
                  <a:pt x="105591" y="151542"/>
                  <a:pt x="110537" y="156622"/>
                </a:cubicBezTo>
                <a:cubicBezTo>
                  <a:pt x="115483" y="161702"/>
                  <a:pt x="122168" y="187904"/>
                  <a:pt x="124173" y="163841"/>
                </a:cubicBezTo>
                <a:cubicBezTo>
                  <a:pt x="126178" y="139778"/>
                  <a:pt x="142354" y="37377"/>
                  <a:pt x="122569" y="12244"/>
                </a:cubicBezTo>
                <a:cubicBezTo>
                  <a:pt x="102784" y="-12888"/>
                  <a:pt x="22039" y="7832"/>
                  <a:pt x="5462" y="130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5560" name="Google Shape;5560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61" name="Google Shape;5561;p21"/>
          <p:cNvGrpSpPr/>
          <p:nvPr/>
        </p:nvGrpSpPr>
        <p:grpSpPr>
          <a:xfrm rot="-463951">
            <a:off x="174851" y="5575978"/>
            <a:ext cx="978967" cy="1132077"/>
            <a:chOff x="5531300" y="3305725"/>
            <a:chExt cx="703625" cy="813750"/>
          </a:xfrm>
        </p:grpSpPr>
        <p:sp>
          <p:nvSpPr>
            <p:cNvPr id="5562" name="Google Shape;5562;p21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21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21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21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21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21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21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21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21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21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21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21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21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21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21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21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21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21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21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21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21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21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2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2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21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21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2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2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21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21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21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21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21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21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21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21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21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21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21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21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21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21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21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21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21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7" name="Google Shape;5607;p21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8" name="Google Shape;5608;p21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21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21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21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21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21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21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21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21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21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21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21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21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2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2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21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21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2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2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21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21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21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21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21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21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21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21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21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21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21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21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39" name="Google Shape;5639;p21"/>
          <p:cNvGrpSpPr/>
          <p:nvPr/>
        </p:nvGrpSpPr>
        <p:grpSpPr>
          <a:xfrm>
            <a:off x="10719493" y="426325"/>
            <a:ext cx="1240828" cy="1302000"/>
            <a:chOff x="-818813" y="1823137"/>
            <a:chExt cx="1579734" cy="1657613"/>
          </a:xfrm>
        </p:grpSpPr>
        <p:sp>
          <p:nvSpPr>
            <p:cNvPr id="5640" name="Google Shape;5640;p21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1" name="Google Shape;5641;p21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2" name="Google Shape;5642;p21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21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21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21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6" name="Google Shape;5646;p21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7" name="Google Shape;5647;p21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21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21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21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21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21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21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4" name="Google Shape;5654;p21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5" name="Google Shape;5655;p21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6" name="Google Shape;5656;p21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21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21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21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0" name="Google Shape;5660;p21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1" name="Google Shape;5661;p21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2" name="Google Shape;5662;p21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21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4" name="Google Shape;5664;p21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5" name="Google Shape;5665;p21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21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21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21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21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0" name="Google Shape;5670;p21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1" name="Google Shape;5671;p21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21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21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21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21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21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21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21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9" name="Google Shape;5679;p21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0" name="Google Shape;5680;p21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21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21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21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4" name="Google Shape;5684;p21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5" name="Google Shape;5685;p21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21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21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21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9" name="Google Shape;5689;p21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0" name="Google Shape;5690;p21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1" name="Google Shape;5691;p21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21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21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4" name="Google Shape;5694;p21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5" name="Google Shape;5695;p21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21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21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21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9" name="Google Shape;5699;p21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21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21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2" name="Google Shape;5702;p21"/>
          <p:cNvGrpSpPr/>
          <p:nvPr/>
        </p:nvGrpSpPr>
        <p:grpSpPr>
          <a:xfrm rot="-5400000" flipH="1">
            <a:off x="209288" y="4717736"/>
            <a:ext cx="521341" cy="572405"/>
            <a:chOff x="818450" y="719950"/>
            <a:chExt cx="162075" cy="177950"/>
          </a:xfrm>
        </p:grpSpPr>
        <p:sp>
          <p:nvSpPr>
            <p:cNvPr id="5703" name="Google Shape;5703;p21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21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5" name="Google Shape;5705;p21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6" name="Google Shape;5706;p21"/>
          <p:cNvGrpSpPr/>
          <p:nvPr/>
        </p:nvGrpSpPr>
        <p:grpSpPr>
          <a:xfrm rot="9887252">
            <a:off x="11307658" y="2070206"/>
            <a:ext cx="439516" cy="565108"/>
            <a:chOff x="3526675" y="707075"/>
            <a:chExt cx="187750" cy="241400"/>
          </a:xfrm>
        </p:grpSpPr>
        <p:sp>
          <p:nvSpPr>
            <p:cNvPr id="5707" name="Google Shape;5707;p21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21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9" name="Google Shape;5709;p21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10" name="Google Shape;5710;p21"/>
          <p:cNvSpPr/>
          <p:nvPr/>
        </p:nvSpPr>
        <p:spPr>
          <a:xfrm rot="1258828">
            <a:off x="3059505" y="64012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1" name="Google Shape;5711;p21"/>
          <p:cNvSpPr/>
          <p:nvPr/>
        </p:nvSpPr>
        <p:spPr>
          <a:xfrm>
            <a:off x="11676564" y="4093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2" name="Google Shape;5712;p21"/>
          <p:cNvSpPr/>
          <p:nvPr/>
        </p:nvSpPr>
        <p:spPr>
          <a:xfrm>
            <a:off x="420865" y="3428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3" name="Google Shape;5713;p21"/>
          <p:cNvSpPr/>
          <p:nvPr/>
        </p:nvSpPr>
        <p:spPr>
          <a:xfrm rot="-107">
            <a:off x="298156" y="212142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14" name="Google Shape;5714;p21"/>
          <p:cNvSpPr/>
          <p:nvPr/>
        </p:nvSpPr>
        <p:spPr>
          <a:xfrm>
            <a:off x="11423765" y="50934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715" name="Google Shape;5715;p21"/>
          <p:cNvGrpSpPr/>
          <p:nvPr/>
        </p:nvGrpSpPr>
        <p:grpSpPr>
          <a:xfrm rot="3230776">
            <a:off x="11001619" y="5950883"/>
            <a:ext cx="665187" cy="714412"/>
            <a:chOff x="539500" y="356300"/>
            <a:chExt cx="347201" cy="372894"/>
          </a:xfrm>
        </p:grpSpPr>
        <p:sp>
          <p:nvSpPr>
            <p:cNvPr id="5716" name="Google Shape;5716;p21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21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21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21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0" name="Google Shape;5720;p21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1" name="Google Shape;5721;p21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21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21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21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5" name="Google Shape;5725;p21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6" name="Google Shape;5726;p21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27" name="Google Shape;5727;p21"/>
          <p:cNvGrpSpPr/>
          <p:nvPr/>
        </p:nvGrpSpPr>
        <p:grpSpPr>
          <a:xfrm rot="-1687898">
            <a:off x="497803" y="328908"/>
            <a:ext cx="456072" cy="557843"/>
            <a:chOff x="2019050" y="1133325"/>
            <a:chExt cx="153525" cy="187750"/>
          </a:xfrm>
        </p:grpSpPr>
        <p:sp>
          <p:nvSpPr>
            <p:cNvPr id="5728" name="Google Shape;5728;p21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21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21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1" name="Google Shape;5731;p21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32" name="Google Shape;5732;p21"/>
          <p:cNvSpPr/>
          <p:nvPr/>
        </p:nvSpPr>
        <p:spPr>
          <a:xfrm>
            <a:off x="6950097" y="64191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3" name="Google Shape;5733;p21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4325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5415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5"/>
          <p:cNvSpPr/>
          <p:nvPr/>
        </p:nvSpPr>
        <p:spPr>
          <a:xfrm>
            <a:off x="8660724" y="4203218"/>
            <a:ext cx="4411833" cy="3550833"/>
          </a:xfrm>
          <a:custGeom>
            <a:avLst/>
            <a:gdLst/>
            <a:ahLst/>
            <a:cxnLst/>
            <a:rect l="l" t="t" r="r" b="b"/>
            <a:pathLst>
              <a:path w="132355" h="106525" extrusionOk="0">
                <a:moveTo>
                  <a:pt x="6477" y="97690"/>
                </a:moveTo>
                <a:cubicBezTo>
                  <a:pt x="-10902" y="92209"/>
                  <a:pt x="11825" y="73092"/>
                  <a:pt x="19311" y="65606"/>
                </a:cubicBezTo>
                <a:cubicBezTo>
                  <a:pt x="26797" y="58120"/>
                  <a:pt x="42839" y="57718"/>
                  <a:pt x="51395" y="52772"/>
                </a:cubicBezTo>
                <a:cubicBezTo>
                  <a:pt x="59951" y="47826"/>
                  <a:pt x="62223" y="41944"/>
                  <a:pt x="70645" y="35928"/>
                </a:cubicBezTo>
                <a:cubicBezTo>
                  <a:pt x="79067" y="29912"/>
                  <a:pt x="93505" y="21892"/>
                  <a:pt x="101927" y="16678"/>
                </a:cubicBezTo>
                <a:cubicBezTo>
                  <a:pt x="110349" y="11464"/>
                  <a:pt x="117569" y="-8990"/>
                  <a:pt x="121178" y="4646"/>
                </a:cubicBezTo>
                <a:cubicBezTo>
                  <a:pt x="124788" y="18282"/>
                  <a:pt x="142701" y="82985"/>
                  <a:pt x="123584" y="98492"/>
                </a:cubicBezTo>
                <a:cubicBezTo>
                  <a:pt x="104467" y="113999"/>
                  <a:pt x="23856" y="103171"/>
                  <a:pt x="6477" y="9769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865" name="Google Shape;865;p5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866" name="Google Shape;866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67" name="Google Shape;867;p5"/>
          <p:cNvGrpSpPr/>
          <p:nvPr/>
        </p:nvGrpSpPr>
        <p:grpSpPr>
          <a:xfrm>
            <a:off x="191582" y="263644"/>
            <a:ext cx="1653244" cy="1734747"/>
            <a:chOff x="-818813" y="1823137"/>
            <a:chExt cx="1579734" cy="1657613"/>
          </a:xfrm>
        </p:grpSpPr>
        <p:sp>
          <p:nvSpPr>
            <p:cNvPr id="868" name="Google Shape;868;p5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5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5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5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5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5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5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5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5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5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5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5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5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5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5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5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5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5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5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5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5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5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5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5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5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5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5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5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5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5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5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5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5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5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5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5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5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5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5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5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5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5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5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5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5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5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5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5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5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5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5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5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5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5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5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5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5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5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5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5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5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5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30" name="Google Shape;930;p5"/>
          <p:cNvGrpSpPr/>
          <p:nvPr/>
        </p:nvGrpSpPr>
        <p:grpSpPr>
          <a:xfrm>
            <a:off x="10511912" y="5269612"/>
            <a:ext cx="1458576" cy="1331051"/>
            <a:chOff x="4097300" y="529025"/>
            <a:chExt cx="796050" cy="726450"/>
          </a:xfrm>
        </p:grpSpPr>
        <p:sp>
          <p:nvSpPr>
            <p:cNvPr id="931" name="Google Shape;931;p5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5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5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5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5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5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5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5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5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5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5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5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5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5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5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5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5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5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5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5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5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5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5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5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5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5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5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5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5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5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5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5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5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5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5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5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5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5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5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5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5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5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5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5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5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5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5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5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5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5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5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5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5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5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5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5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5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5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5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5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5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5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5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5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5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5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5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5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5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5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5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5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5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0" name="Google Shape;1010;p5"/>
          <p:cNvGrpSpPr/>
          <p:nvPr/>
        </p:nvGrpSpPr>
        <p:grpSpPr>
          <a:xfrm rot="4727724">
            <a:off x="11131381" y="4371342"/>
            <a:ext cx="620120" cy="680860"/>
            <a:chOff x="818450" y="719950"/>
            <a:chExt cx="162075" cy="177950"/>
          </a:xfrm>
        </p:grpSpPr>
        <p:sp>
          <p:nvSpPr>
            <p:cNvPr id="1011" name="Google Shape;1011;p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4" name="Google Shape;1014;p5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1015" name="Google Shape;1015;p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18" name="Google Shape;1018;p5"/>
          <p:cNvGrpSpPr/>
          <p:nvPr/>
        </p:nvGrpSpPr>
        <p:grpSpPr>
          <a:xfrm rot="-1687844">
            <a:off x="11104607" y="367970"/>
            <a:ext cx="685843" cy="838927"/>
            <a:chOff x="2019050" y="1133325"/>
            <a:chExt cx="153525" cy="187750"/>
          </a:xfrm>
        </p:grpSpPr>
        <p:sp>
          <p:nvSpPr>
            <p:cNvPr id="1019" name="Google Shape;1019;p5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5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5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5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23" name="Google Shape;1023;p5"/>
          <p:cNvGrpSpPr/>
          <p:nvPr/>
        </p:nvGrpSpPr>
        <p:grpSpPr>
          <a:xfrm rot="2700000">
            <a:off x="502067" y="5522900"/>
            <a:ext cx="665163" cy="714387"/>
            <a:chOff x="539500" y="356300"/>
            <a:chExt cx="347201" cy="372894"/>
          </a:xfrm>
        </p:grpSpPr>
        <p:sp>
          <p:nvSpPr>
            <p:cNvPr id="1024" name="Google Shape;1024;p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35" name="Google Shape;1035;p5"/>
          <p:cNvSpPr/>
          <p:nvPr/>
        </p:nvSpPr>
        <p:spPr>
          <a:xfrm>
            <a:off x="11137565" y="18515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6" name="Google Shape;1036;p5"/>
          <p:cNvSpPr/>
          <p:nvPr/>
        </p:nvSpPr>
        <p:spPr>
          <a:xfrm>
            <a:off x="11741930" y="34290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7" name="Google Shape;1037;p5"/>
          <p:cNvSpPr/>
          <p:nvPr/>
        </p:nvSpPr>
        <p:spPr>
          <a:xfrm rot="1193404">
            <a:off x="358491" y="3355244"/>
            <a:ext cx="452701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8" name="Google Shape;1038;p5"/>
          <p:cNvSpPr/>
          <p:nvPr/>
        </p:nvSpPr>
        <p:spPr>
          <a:xfrm>
            <a:off x="191564" y="50820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9" name="Google Shape;1039;p5"/>
          <p:cNvSpPr/>
          <p:nvPr/>
        </p:nvSpPr>
        <p:spPr>
          <a:xfrm rot="-2532912">
            <a:off x="6838825" y="6288242"/>
            <a:ext cx="452708" cy="147519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0" name="Google Shape;1040;p5"/>
          <p:cNvSpPr/>
          <p:nvPr/>
        </p:nvSpPr>
        <p:spPr>
          <a:xfrm>
            <a:off x="8518464" y="4817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1" name="Google Shape;1041;p5"/>
          <p:cNvSpPr/>
          <p:nvPr/>
        </p:nvSpPr>
        <p:spPr>
          <a:xfrm>
            <a:off x="4071065" y="6245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2" name="Google Shape;1042;p5"/>
          <p:cNvSpPr/>
          <p:nvPr/>
        </p:nvSpPr>
        <p:spPr>
          <a:xfrm>
            <a:off x="3606599" y="133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3" name="Google Shape;1043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5"/>
          <p:cNvSpPr txBox="1">
            <a:spLocks noGrp="1"/>
          </p:cNvSpPr>
          <p:nvPr>
            <p:ph type="title" idx="2"/>
          </p:nvPr>
        </p:nvSpPr>
        <p:spPr>
          <a:xfrm>
            <a:off x="2421967" y="3938700"/>
            <a:ext cx="32224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5" name="Google Shape;1045;p5"/>
          <p:cNvSpPr txBox="1">
            <a:spLocks noGrp="1"/>
          </p:cNvSpPr>
          <p:nvPr>
            <p:ph type="title" idx="3"/>
          </p:nvPr>
        </p:nvSpPr>
        <p:spPr>
          <a:xfrm>
            <a:off x="6547733" y="3938700"/>
            <a:ext cx="32224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6" name="Google Shape;1046;p5"/>
          <p:cNvSpPr txBox="1">
            <a:spLocks noGrp="1"/>
          </p:cNvSpPr>
          <p:nvPr>
            <p:ph type="subTitle" idx="1"/>
          </p:nvPr>
        </p:nvSpPr>
        <p:spPr>
          <a:xfrm>
            <a:off x="6547732" y="4393167"/>
            <a:ext cx="3222400" cy="10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047" name="Google Shape;1047;p5"/>
          <p:cNvSpPr txBox="1">
            <a:spLocks noGrp="1"/>
          </p:cNvSpPr>
          <p:nvPr>
            <p:ph type="subTitle" idx="4"/>
          </p:nvPr>
        </p:nvSpPr>
        <p:spPr>
          <a:xfrm>
            <a:off x="2421967" y="4393167"/>
            <a:ext cx="3222400" cy="10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2827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3" name="Google Shape;6213;p23"/>
          <p:cNvSpPr/>
          <p:nvPr/>
        </p:nvSpPr>
        <p:spPr>
          <a:xfrm>
            <a:off x="5864933" y="-674565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214" name="Google Shape;62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-11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15" name="Google Shape;6215;p23"/>
          <p:cNvGrpSpPr/>
          <p:nvPr/>
        </p:nvGrpSpPr>
        <p:grpSpPr>
          <a:xfrm flipH="1">
            <a:off x="10369721" y="5820389"/>
            <a:ext cx="665191" cy="714416"/>
            <a:chOff x="539500" y="356300"/>
            <a:chExt cx="347201" cy="372894"/>
          </a:xfrm>
        </p:grpSpPr>
        <p:sp>
          <p:nvSpPr>
            <p:cNvPr id="6216" name="Google Shape;6216;p23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23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23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23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23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23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23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23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23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23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23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27" name="Google Shape;6227;p23"/>
          <p:cNvGrpSpPr/>
          <p:nvPr/>
        </p:nvGrpSpPr>
        <p:grpSpPr>
          <a:xfrm>
            <a:off x="10759376" y="1545202"/>
            <a:ext cx="462928" cy="680855"/>
            <a:chOff x="3716700" y="1378700"/>
            <a:chExt cx="135825" cy="199750"/>
          </a:xfrm>
        </p:grpSpPr>
        <p:sp>
          <p:nvSpPr>
            <p:cNvPr id="6228" name="Google Shape;6228;p23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23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23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23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32" name="Google Shape;6232;p23"/>
          <p:cNvGrpSpPr/>
          <p:nvPr/>
        </p:nvGrpSpPr>
        <p:grpSpPr>
          <a:xfrm>
            <a:off x="9179241" y="1473132"/>
            <a:ext cx="1580115" cy="2461805"/>
            <a:chOff x="231900" y="729199"/>
            <a:chExt cx="1185086" cy="1846354"/>
          </a:xfrm>
        </p:grpSpPr>
        <p:sp>
          <p:nvSpPr>
            <p:cNvPr id="6233" name="Google Shape;6233;p23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23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23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23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23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23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23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23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23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23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23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23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23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23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23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23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23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23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23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23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23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23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23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23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23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23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23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23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23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23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23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23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23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23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23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23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23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23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23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23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23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23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23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23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23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23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23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23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23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23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23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23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23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23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23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23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23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23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23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23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23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23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23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23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23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23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23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23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23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23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23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23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23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23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23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23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23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23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23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23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23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23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23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23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23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23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23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23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23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23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23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23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23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23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23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23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23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23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23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23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23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23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23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23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23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23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23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23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23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23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23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23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23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23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23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23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23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23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23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23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23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23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23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23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23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23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23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23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23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23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23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23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23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23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23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23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23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23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23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23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23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23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23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23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23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23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23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23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23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23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23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23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23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23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23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23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23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23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23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23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23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23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23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23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23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23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23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23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01" name="Google Shape;6401;p23"/>
          <p:cNvGrpSpPr/>
          <p:nvPr/>
        </p:nvGrpSpPr>
        <p:grpSpPr>
          <a:xfrm flipH="1">
            <a:off x="5811415" y="5674356"/>
            <a:ext cx="1033573" cy="919945"/>
            <a:chOff x="4748225" y="4600750"/>
            <a:chExt cx="332125" cy="295625"/>
          </a:xfrm>
        </p:grpSpPr>
        <p:sp>
          <p:nvSpPr>
            <p:cNvPr id="6402" name="Google Shape;6402;p23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23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23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23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23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23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23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23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23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23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23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23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23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23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23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23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23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23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23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23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23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23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23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23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23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23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23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23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23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23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23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23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23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23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23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23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23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23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23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23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23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23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23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23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23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23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23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23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23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23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23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23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23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23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23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23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23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23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23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23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23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23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23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23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23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67" name="Google Shape;6467;p23"/>
          <p:cNvSpPr/>
          <p:nvPr/>
        </p:nvSpPr>
        <p:spPr>
          <a:xfrm flipH="1">
            <a:off x="398969" y="965428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8" name="Google Shape;6468;p23"/>
          <p:cNvSpPr/>
          <p:nvPr/>
        </p:nvSpPr>
        <p:spPr>
          <a:xfrm flipH="1">
            <a:off x="11595145" y="5791403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9" name="Google Shape;6469;p23"/>
          <p:cNvSpPr/>
          <p:nvPr/>
        </p:nvSpPr>
        <p:spPr>
          <a:xfrm flipH="1">
            <a:off x="8536222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70" name="Google Shape;6470;p23"/>
          <p:cNvGrpSpPr/>
          <p:nvPr/>
        </p:nvGrpSpPr>
        <p:grpSpPr>
          <a:xfrm flipH="1">
            <a:off x="191663" y="6297496"/>
            <a:ext cx="207312" cy="233467"/>
            <a:chOff x="3655550" y="2257032"/>
            <a:chExt cx="192526" cy="161920"/>
          </a:xfrm>
        </p:grpSpPr>
        <p:sp>
          <p:nvSpPr>
            <p:cNvPr id="6471" name="Google Shape;6471;p23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23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73" name="Google Shape;6473;p23"/>
          <p:cNvSpPr/>
          <p:nvPr/>
        </p:nvSpPr>
        <p:spPr>
          <a:xfrm flipH="1">
            <a:off x="492389" y="34289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4" name="Google Shape;6474;p23"/>
          <p:cNvSpPr/>
          <p:nvPr/>
        </p:nvSpPr>
        <p:spPr>
          <a:xfrm rot="-6568607" flipH="1">
            <a:off x="10273694" y="3203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5" name="Google Shape;6475;p23"/>
          <p:cNvSpPr/>
          <p:nvPr/>
        </p:nvSpPr>
        <p:spPr>
          <a:xfrm flipH="1">
            <a:off x="5215887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6" name="Google Shape;6476;p23"/>
          <p:cNvSpPr txBox="1">
            <a:spLocks noGrp="1"/>
          </p:cNvSpPr>
          <p:nvPr>
            <p:ph type="title"/>
          </p:nvPr>
        </p:nvSpPr>
        <p:spPr>
          <a:xfrm>
            <a:off x="960000" y="500383"/>
            <a:ext cx="5726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6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477" name="Google Shape;6477;p23"/>
          <p:cNvSpPr txBox="1">
            <a:spLocks noGrp="1"/>
          </p:cNvSpPr>
          <p:nvPr>
            <p:ph type="subTitle" idx="1"/>
          </p:nvPr>
        </p:nvSpPr>
        <p:spPr>
          <a:xfrm>
            <a:off x="960000" y="2477984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5186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2173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2480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oogle Shape;19;p3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20" name="Google Shape;20;p3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3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" name="Google Shape;22;p3"/>
          <p:cNvSpPr txBox="1">
            <a:spLocks noGrp="1"/>
          </p:cNvSpPr>
          <p:nvPr>
            <p:ph type="title"/>
          </p:nvPr>
        </p:nvSpPr>
        <p:spPr>
          <a:xfrm>
            <a:off x="2513600" y="4344400"/>
            <a:ext cx="7168800" cy="81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2513600" y="5115891"/>
            <a:ext cx="7168800" cy="9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title" idx="2" hasCustomPrompt="1"/>
          </p:nvPr>
        </p:nvSpPr>
        <p:spPr>
          <a:xfrm>
            <a:off x="2433092" y="711167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40008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6"/>
          <p:cNvSpPr/>
          <p:nvPr/>
        </p:nvSpPr>
        <p:spPr>
          <a:xfrm flipH="1">
            <a:off x="-54" y="5686627"/>
            <a:ext cx="2224855" cy="117136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6"/>
          <p:cNvSpPr/>
          <p:nvPr/>
        </p:nvSpPr>
        <p:spPr>
          <a:xfrm flipH="1">
            <a:off x="9635064" y="6"/>
            <a:ext cx="2556921" cy="1592500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1571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9309100" y="4594068"/>
            <a:ext cx="2882955" cy="2263969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7"/>
          <p:cNvSpPr/>
          <p:nvPr/>
        </p:nvSpPr>
        <p:spPr>
          <a:xfrm flipH="1">
            <a:off x="-58" y="0"/>
            <a:ext cx="2349561" cy="6858040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7"/>
          <p:cNvSpPr txBox="1">
            <a:spLocks noGrp="1"/>
          </p:cNvSpPr>
          <p:nvPr>
            <p:ph type="title"/>
          </p:nvPr>
        </p:nvSpPr>
        <p:spPr>
          <a:xfrm>
            <a:off x="6603051" y="1896633"/>
            <a:ext cx="4035600" cy="74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subTitle" idx="1"/>
          </p:nvPr>
        </p:nvSpPr>
        <p:spPr>
          <a:xfrm>
            <a:off x="6603051" y="2640167"/>
            <a:ext cx="4035600" cy="23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5760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/>
          <p:nvPr/>
        </p:nvSpPr>
        <p:spPr>
          <a:xfrm rot="10800000">
            <a:off x="5616179" y="2762063"/>
            <a:ext cx="6575349" cy="4095293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8"/>
          <p:cNvSpPr/>
          <p:nvPr/>
        </p:nvSpPr>
        <p:spPr>
          <a:xfrm>
            <a:off x="15" y="-9400"/>
            <a:ext cx="6358117" cy="3142055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8"/>
          <p:cNvSpPr/>
          <p:nvPr/>
        </p:nvSpPr>
        <p:spPr>
          <a:xfrm rot="10800000">
            <a:off x="5794094" y="2908513"/>
            <a:ext cx="6435173" cy="400538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834600" y="1488367"/>
            <a:ext cx="6522800" cy="330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9134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oogle Shape;56;p9"/>
          <p:cNvGrpSpPr/>
          <p:nvPr/>
        </p:nvGrpSpPr>
        <p:grpSpPr>
          <a:xfrm rot="10800000">
            <a:off x="-5" y="-8667"/>
            <a:ext cx="6553591" cy="6875200"/>
            <a:chOff x="4003316" y="-6500"/>
            <a:chExt cx="4826387" cy="5156400"/>
          </a:xfrm>
        </p:grpSpPr>
        <p:sp>
          <p:nvSpPr>
            <p:cNvPr id="57" name="Google Shape;57;p9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9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950800" y="1644233"/>
            <a:ext cx="420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ubTitle" idx="1"/>
          </p:nvPr>
        </p:nvSpPr>
        <p:spPr>
          <a:xfrm>
            <a:off x="950800" y="3737433"/>
            <a:ext cx="42000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46552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9"/>
          <p:cNvSpPr/>
          <p:nvPr/>
        </p:nvSpPr>
        <p:spPr>
          <a:xfrm rot="10800000" flipH="1">
            <a:off x="10448767" y="-8"/>
            <a:ext cx="1743196" cy="91780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2507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oogle Shape;64;p10"/>
          <p:cNvGrpSpPr/>
          <p:nvPr/>
        </p:nvGrpSpPr>
        <p:grpSpPr>
          <a:xfrm flipH="1">
            <a:off x="2963041" y="-140"/>
            <a:ext cx="9228888" cy="4193040"/>
            <a:chOff x="1367050" y="3059225"/>
            <a:chExt cx="1407100" cy="848450"/>
          </a:xfrm>
        </p:grpSpPr>
        <p:sp>
          <p:nvSpPr>
            <p:cNvPr id="65" name="Google Shape;65;p10"/>
            <p:cNvSpPr/>
            <p:nvPr/>
          </p:nvSpPr>
          <p:spPr>
            <a:xfrm>
              <a:off x="1367050" y="3059225"/>
              <a:ext cx="1001268" cy="430317"/>
            </a:xfrm>
            <a:custGeom>
              <a:avLst/>
              <a:gdLst/>
              <a:ahLst/>
              <a:cxnLst/>
              <a:rect l="l" t="t" r="r" b="b"/>
              <a:pathLst>
                <a:path w="32850" h="14118" extrusionOk="0">
                  <a:moveTo>
                    <a:pt x="1" y="1"/>
                  </a:moveTo>
                  <a:lnTo>
                    <a:pt x="1" y="12945"/>
                  </a:lnTo>
                  <a:cubicBezTo>
                    <a:pt x="57" y="12959"/>
                    <a:pt x="113" y="13001"/>
                    <a:pt x="168" y="13015"/>
                  </a:cubicBezTo>
                  <a:cubicBezTo>
                    <a:pt x="1773" y="13750"/>
                    <a:pt x="3537" y="14117"/>
                    <a:pt x="5301" y="14117"/>
                  </a:cubicBezTo>
                  <a:cubicBezTo>
                    <a:pt x="7217" y="14117"/>
                    <a:pt x="9132" y="13684"/>
                    <a:pt x="10839" y="12820"/>
                  </a:cubicBezTo>
                  <a:cubicBezTo>
                    <a:pt x="13252" y="11578"/>
                    <a:pt x="15205" y="9598"/>
                    <a:pt x="17297" y="7868"/>
                  </a:cubicBezTo>
                  <a:cubicBezTo>
                    <a:pt x="19404" y="6124"/>
                    <a:pt x="21858" y="4576"/>
                    <a:pt x="24592" y="4506"/>
                  </a:cubicBezTo>
                  <a:cubicBezTo>
                    <a:pt x="24664" y="4504"/>
                    <a:pt x="24736" y="4503"/>
                    <a:pt x="24808" y="4503"/>
                  </a:cubicBezTo>
                  <a:cubicBezTo>
                    <a:pt x="26011" y="4503"/>
                    <a:pt x="27265" y="4752"/>
                    <a:pt x="28452" y="4752"/>
                  </a:cubicBezTo>
                  <a:cubicBezTo>
                    <a:pt x="29285" y="4752"/>
                    <a:pt x="30086" y="4630"/>
                    <a:pt x="30813" y="4213"/>
                  </a:cubicBezTo>
                  <a:cubicBezTo>
                    <a:pt x="32222" y="3404"/>
                    <a:pt x="32850" y="1521"/>
                    <a:pt x="32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10"/>
            <p:cNvSpPr/>
            <p:nvPr/>
          </p:nvSpPr>
          <p:spPr>
            <a:xfrm>
              <a:off x="1367050" y="3059925"/>
              <a:ext cx="1407100" cy="847750"/>
            </a:xfrm>
            <a:custGeom>
              <a:avLst/>
              <a:gdLst/>
              <a:ahLst/>
              <a:cxnLst/>
              <a:rect l="l" t="t" r="r" b="b"/>
              <a:pathLst>
                <a:path w="56284" h="33910" extrusionOk="0">
                  <a:moveTo>
                    <a:pt x="32320" y="1"/>
                  </a:moveTo>
                  <a:cubicBezTo>
                    <a:pt x="32850" y="1493"/>
                    <a:pt x="32222" y="3390"/>
                    <a:pt x="30813" y="4199"/>
                  </a:cubicBezTo>
                  <a:cubicBezTo>
                    <a:pt x="30091" y="4613"/>
                    <a:pt x="29297" y="4734"/>
                    <a:pt x="28470" y="4734"/>
                  </a:cubicBezTo>
                  <a:cubicBezTo>
                    <a:pt x="27293" y="4734"/>
                    <a:pt x="26051" y="4488"/>
                    <a:pt x="24857" y="4488"/>
                  </a:cubicBezTo>
                  <a:cubicBezTo>
                    <a:pt x="24769" y="4488"/>
                    <a:pt x="24680" y="4489"/>
                    <a:pt x="24592" y="4492"/>
                  </a:cubicBezTo>
                  <a:cubicBezTo>
                    <a:pt x="21872" y="4562"/>
                    <a:pt x="19417" y="6110"/>
                    <a:pt x="17297" y="7854"/>
                  </a:cubicBezTo>
                  <a:cubicBezTo>
                    <a:pt x="15191" y="9597"/>
                    <a:pt x="13252" y="11592"/>
                    <a:pt x="10839" y="12806"/>
                  </a:cubicBezTo>
                  <a:cubicBezTo>
                    <a:pt x="9125" y="13674"/>
                    <a:pt x="7197" y="14111"/>
                    <a:pt x="5269" y="14111"/>
                  </a:cubicBezTo>
                  <a:cubicBezTo>
                    <a:pt x="3511" y="14111"/>
                    <a:pt x="1752" y="13747"/>
                    <a:pt x="154" y="13015"/>
                  </a:cubicBezTo>
                  <a:cubicBezTo>
                    <a:pt x="113" y="13001"/>
                    <a:pt x="57" y="12973"/>
                    <a:pt x="1" y="12945"/>
                  </a:cubicBezTo>
                  <a:lnTo>
                    <a:pt x="1" y="32752"/>
                  </a:lnTo>
                  <a:cubicBezTo>
                    <a:pt x="2032" y="33526"/>
                    <a:pt x="4211" y="33909"/>
                    <a:pt x="6393" y="33909"/>
                  </a:cubicBezTo>
                  <a:cubicBezTo>
                    <a:pt x="10265" y="33909"/>
                    <a:pt x="14145" y="32703"/>
                    <a:pt x="17214" y="30339"/>
                  </a:cubicBezTo>
                  <a:cubicBezTo>
                    <a:pt x="22974" y="25903"/>
                    <a:pt x="25429" y="18427"/>
                    <a:pt x="30186" y="12931"/>
                  </a:cubicBezTo>
                  <a:cubicBezTo>
                    <a:pt x="33938" y="8593"/>
                    <a:pt x="39155" y="5552"/>
                    <a:pt x="44776" y="4436"/>
                  </a:cubicBezTo>
                  <a:cubicBezTo>
                    <a:pt x="47329" y="3934"/>
                    <a:pt x="49979" y="3795"/>
                    <a:pt x="52406" y="2874"/>
                  </a:cubicBezTo>
                  <a:cubicBezTo>
                    <a:pt x="53912" y="2302"/>
                    <a:pt x="55363" y="1298"/>
                    <a:pt x="56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" name="Google Shape;67;p10"/>
          <p:cNvSpPr/>
          <p:nvPr/>
        </p:nvSpPr>
        <p:spPr>
          <a:xfrm flipH="1">
            <a:off x="49" y="5465701"/>
            <a:ext cx="2726088" cy="1392383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10"/>
          <p:cNvSpPr txBox="1">
            <a:spLocks noGrp="1"/>
          </p:cNvSpPr>
          <p:nvPr>
            <p:ph type="title"/>
          </p:nvPr>
        </p:nvSpPr>
        <p:spPr>
          <a:xfrm>
            <a:off x="7752933" y="597408"/>
            <a:ext cx="3413600" cy="2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1158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1"/>
          <p:cNvSpPr/>
          <p:nvPr/>
        </p:nvSpPr>
        <p:spPr>
          <a:xfrm rot="5400000">
            <a:off x="4053612" y="-3839805"/>
            <a:ext cx="4088549" cy="12301092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11"/>
          <p:cNvSpPr/>
          <p:nvPr/>
        </p:nvSpPr>
        <p:spPr>
          <a:xfrm rot="5400000">
            <a:off x="4053621" y="-4053628"/>
            <a:ext cx="4088549" cy="121958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11"/>
          <p:cNvSpPr txBox="1">
            <a:spLocks noGrp="1"/>
          </p:cNvSpPr>
          <p:nvPr>
            <p:ph type="title" hasCustomPrompt="1"/>
          </p:nvPr>
        </p:nvSpPr>
        <p:spPr>
          <a:xfrm>
            <a:off x="950800" y="1417451"/>
            <a:ext cx="10290000" cy="1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3" name="Google Shape;73;p11"/>
          <p:cNvSpPr txBox="1">
            <a:spLocks noGrp="1"/>
          </p:cNvSpPr>
          <p:nvPr>
            <p:ph type="subTitle" idx="1"/>
          </p:nvPr>
        </p:nvSpPr>
        <p:spPr>
          <a:xfrm>
            <a:off x="2145233" y="4590400"/>
            <a:ext cx="7900400" cy="15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7611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70510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5779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3"/>
          <p:cNvSpPr/>
          <p:nvPr/>
        </p:nvSpPr>
        <p:spPr>
          <a:xfrm>
            <a:off x="-110734" y="1638233"/>
            <a:ext cx="12413259" cy="4279952"/>
          </a:xfrm>
          <a:custGeom>
            <a:avLst/>
            <a:gdLst/>
            <a:ahLst/>
            <a:cxnLst/>
            <a:rect l="l" t="t" r="r" b="b"/>
            <a:pathLst>
              <a:path w="48078" h="17253" extrusionOk="0">
                <a:moveTo>
                  <a:pt x="24551" y="0"/>
                </a:moveTo>
                <a:cubicBezTo>
                  <a:pt x="19562" y="0"/>
                  <a:pt x="12918" y="5739"/>
                  <a:pt x="7775" y="5942"/>
                </a:cubicBezTo>
                <a:cubicBezTo>
                  <a:pt x="7443" y="5956"/>
                  <a:pt x="7121" y="5962"/>
                  <a:pt x="6809" y="5962"/>
                </a:cubicBezTo>
                <a:cubicBezTo>
                  <a:pt x="2312" y="5962"/>
                  <a:pt x="0" y="4608"/>
                  <a:pt x="0" y="4608"/>
                </a:cubicBezTo>
                <a:lnTo>
                  <a:pt x="0" y="17253"/>
                </a:lnTo>
                <a:lnTo>
                  <a:pt x="48077" y="17253"/>
                </a:lnTo>
                <a:lnTo>
                  <a:pt x="48077" y="3727"/>
                </a:lnTo>
                <a:cubicBezTo>
                  <a:pt x="48077" y="3727"/>
                  <a:pt x="46378" y="2205"/>
                  <a:pt x="44452" y="2205"/>
                </a:cubicBezTo>
                <a:cubicBezTo>
                  <a:pt x="44320" y="2205"/>
                  <a:pt x="44187" y="2212"/>
                  <a:pt x="44053" y="2227"/>
                </a:cubicBezTo>
                <a:cubicBezTo>
                  <a:pt x="41970" y="2465"/>
                  <a:pt x="40076" y="4275"/>
                  <a:pt x="36278" y="4870"/>
                </a:cubicBezTo>
                <a:cubicBezTo>
                  <a:pt x="36082" y="4901"/>
                  <a:pt x="35888" y="4915"/>
                  <a:pt x="35696" y="4915"/>
                </a:cubicBezTo>
                <a:cubicBezTo>
                  <a:pt x="32171" y="4915"/>
                  <a:pt x="29282" y="0"/>
                  <a:pt x="2455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" name="Google Shape;77;p13"/>
          <p:cNvGrpSpPr/>
          <p:nvPr/>
        </p:nvGrpSpPr>
        <p:grpSpPr>
          <a:xfrm>
            <a:off x="-33" y="1854200"/>
            <a:ext cx="12192000" cy="5003600"/>
            <a:chOff x="-25" y="1390650"/>
            <a:chExt cx="9144000" cy="3752700"/>
          </a:xfrm>
        </p:grpSpPr>
        <p:sp>
          <p:nvSpPr>
            <p:cNvPr id="78" name="Google Shape;78;p13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13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" name="Google Shape;80;p13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title" idx="2" hasCustomPrompt="1"/>
          </p:nvPr>
        </p:nvSpPr>
        <p:spPr>
          <a:xfrm>
            <a:off x="1627099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82" name="Google Shape;82;p13"/>
          <p:cNvSpPr txBox="1">
            <a:spLocks noGrp="1"/>
          </p:cNvSpPr>
          <p:nvPr>
            <p:ph type="subTitle" idx="1"/>
          </p:nvPr>
        </p:nvSpPr>
        <p:spPr>
          <a:xfrm>
            <a:off x="950800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3"/>
          </p:nvPr>
        </p:nvSpPr>
        <p:spPr>
          <a:xfrm>
            <a:off x="950800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title" idx="4" hasCustomPrompt="1"/>
          </p:nvPr>
        </p:nvSpPr>
        <p:spPr>
          <a:xfrm>
            <a:off x="4247648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85" name="Google Shape;85;p13"/>
          <p:cNvSpPr txBox="1">
            <a:spLocks noGrp="1"/>
          </p:cNvSpPr>
          <p:nvPr>
            <p:ph type="subTitle" idx="5"/>
          </p:nvPr>
        </p:nvSpPr>
        <p:spPr>
          <a:xfrm>
            <a:off x="3571351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6"/>
          </p:nvPr>
        </p:nvSpPr>
        <p:spPr>
          <a:xfrm>
            <a:off x="3571351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title" idx="7" hasCustomPrompt="1"/>
          </p:nvPr>
        </p:nvSpPr>
        <p:spPr>
          <a:xfrm>
            <a:off x="6868199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88" name="Google Shape;88;p13"/>
          <p:cNvSpPr txBox="1">
            <a:spLocks noGrp="1"/>
          </p:cNvSpPr>
          <p:nvPr>
            <p:ph type="subTitle" idx="8"/>
          </p:nvPr>
        </p:nvSpPr>
        <p:spPr>
          <a:xfrm>
            <a:off x="6191900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9"/>
          </p:nvPr>
        </p:nvSpPr>
        <p:spPr>
          <a:xfrm>
            <a:off x="6191900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title" idx="13" hasCustomPrompt="1"/>
          </p:nvPr>
        </p:nvSpPr>
        <p:spPr>
          <a:xfrm>
            <a:off x="9488732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91" name="Google Shape;91;p13"/>
          <p:cNvSpPr txBox="1">
            <a:spLocks noGrp="1"/>
          </p:cNvSpPr>
          <p:nvPr>
            <p:ph type="subTitle" idx="14"/>
          </p:nvPr>
        </p:nvSpPr>
        <p:spPr>
          <a:xfrm>
            <a:off x="8812433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92" name="Google Shape;92;p13"/>
          <p:cNvSpPr txBox="1">
            <a:spLocks noGrp="1"/>
          </p:cNvSpPr>
          <p:nvPr>
            <p:ph type="subTitle" idx="15"/>
          </p:nvPr>
        </p:nvSpPr>
        <p:spPr>
          <a:xfrm>
            <a:off x="8812433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95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1">
  <p:cSld name="Big number 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4"/>
          <p:cNvSpPr txBox="1">
            <a:spLocks noGrp="1"/>
          </p:cNvSpPr>
          <p:nvPr>
            <p:ph type="title" hasCustomPrompt="1"/>
          </p:nvPr>
        </p:nvSpPr>
        <p:spPr>
          <a:xfrm>
            <a:off x="1801928" y="1808144"/>
            <a:ext cx="5162000" cy="1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95" name="Google Shape;95;p14"/>
          <p:cNvSpPr txBox="1">
            <a:spLocks noGrp="1"/>
          </p:cNvSpPr>
          <p:nvPr>
            <p:ph type="subTitle" idx="1"/>
          </p:nvPr>
        </p:nvSpPr>
        <p:spPr>
          <a:xfrm>
            <a:off x="1370377" y="3454144"/>
            <a:ext cx="5857600" cy="12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96" name="Google Shape;96;p14"/>
          <p:cNvSpPr/>
          <p:nvPr/>
        </p:nvSpPr>
        <p:spPr>
          <a:xfrm>
            <a:off x="15" y="-9400"/>
            <a:ext cx="6358117" cy="3142055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14"/>
          <p:cNvSpPr/>
          <p:nvPr/>
        </p:nvSpPr>
        <p:spPr>
          <a:xfrm>
            <a:off x="9309100" y="4594068"/>
            <a:ext cx="2882955" cy="2263969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109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Main point 1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5"/>
          <p:cNvSpPr txBox="1">
            <a:spLocks noGrp="1"/>
          </p:cNvSpPr>
          <p:nvPr>
            <p:ph type="title"/>
          </p:nvPr>
        </p:nvSpPr>
        <p:spPr>
          <a:xfrm>
            <a:off x="2243067" y="719333"/>
            <a:ext cx="7706000" cy="12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431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6"/>
          <p:cNvSpPr/>
          <p:nvPr/>
        </p:nvSpPr>
        <p:spPr>
          <a:xfrm rot="10800000">
            <a:off x="-110634" y="1244415"/>
            <a:ext cx="12413259" cy="4279952"/>
          </a:xfrm>
          <a:custGeom>
            <a:avLst/>
            <a:gdLst/>
            <a:ahLst/>
            <a:cxnLst/>
            <a:rect l="l" t="t" r="r" b="b"/>
            <a:pathLst>
              <a:path w="48078" h="17253" extrusionOk="0">
                <a:moveTo>
                  <a:pt x="24551" y="0"/>
                </a:moveTo>
                <a:cubicBezTo>
                  <a:pt x="19562" y="0"/>
                  <a:pt x="12918" y="5739"/>
                  <a:pt x="7775" y="5942"/>
                </a:cubicBezTo>
                <a:cubicBezTo>
                  <a:pt x="7443" y="5956"/>
                  <a:pt x="7121" y="5962"/>
                  <a:pt x="6809" y="5962"/>
                </a:cubicBezTo>
                <a:cubicBezTo>
                  <a:pt x="2312" y="5962"/>
                  <a:pt x="0" y="4608"/>
                  <a:pt x="0" y="4608"/>
                </a:cubicBezTo>
                <a:lnTo>
                  <a:pt x="0" y="17253"/>
                </a:lnTo>
                <a:lnTo>
                  <a:pt x="48077" y="17253"/>
                </a:lnTo>
                <a:lnTo>
                  <a:pt x="48077" y="3727"/>
                </a:lnTo>
                <a:cubicBezTo>
                  <a:pt x="48077" y="3727"/>
                  <a:pt x="46378" y="2205"/>
                  <a:pt x="44452" y="2205"/>
                </a:cubicBezTo>
                <a:cubicBezTo>
                  <a:pt x="44320" y="2205"/>
                  <a:pt x="44187" y="2212"/>
                  <a:pt x="44053" y="2227"/>
                </a:cubicBezTo>
                <a:cubicBezTo>
                  <a:pt x="41970" y="2465"/>
                  <a:pt x="40076" y="4275"/>
                  <a:pt x="36278" y="4870"/>
                </a:cubicBezTo>
                <a:cubicBezTo>
                  <a:pt x="36082" y="4901"/>
                  <a:pt x="35888" y="4915"/>
                  <a:pt x="35696" y="4915"/>
                </a:cubicBezTo>
                <a:cubicBezTo>
                  <a:pt x="32171" y="4915"/>
                  <a:pt x="29282" y="0"/>
                  <a:pt x="2455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2" name="Google Shape;102;p16"/>
          <p:cNvGrpSpPr/>
          <p:nvPr/>
        </p:nvGrpSpPr>
        <p:grpSpPr>
          <a:xfrm rot="10800000">
            <a:off x="-67" y="158"/>
            <a:ext cx="12192000" cy="5308319"/>
            <a:chOff x="-25" y="1390650"/>
            <a:chExt cx="9144000" cy="3752700"/>
          </a:xfrm>
        </p:grpSpPr>
        <p:sp>
          <p:nvSpPr>
            <p:cNvPr id="103" name="Google Shape;103;p16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6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" name="Google Shape;105;p16"/>
          <p:cNvSpPr txBox="1">
            <a:spLocks noGrp="1"/>
          </p:cNvSpPr>
          <p:nvPr>
            <p:ph type="title"/>
          </p:nvPr>
        </p:nvSpPr>
        <p:spPr>
          <a:xfrm>
            <a:off x="2826600" y="732020"/>
            <a:ext cx="6538800" cy="11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6"/>
          <p:cNvSpPr txBox="1">
            <a:spLocks noGrp="1"/>
          </p:cNvSpPr>
          <p:nvPr>
            <p:ph type="subTitle" idx="1"/>
          </p:nvPr>
        </p:nvSpPr>
        <p:spPr>
          <a:xfrm>
            <a:off x="3077000" y="1957792"/>
            <a:ext cx="60380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3249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oogle Shape;108;p17"/>
          <p:cNvGrpSpPr/>
          <p:nvPr/>
        </p:nvGrpSpPr>
        <p:grpSpPr>
          <a:xfrm rot="10800000">
            <a:off x="-5" y="-8667"/>
            <a:ext cx="6553591" cy="6875200"/>
            <a:chOff x="4003316" y="-6500"/>
            <a:chExt cx="4826387" cy="5156400"/>
          </a:xfrm>
        </p:grpSpPr>
        <p:sp>
          <p:nvSpPr>
            <p:cNvPr id="109" name="Google Shape;109;p17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7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" name="Google Shape;111;p17"/>
          <p:cNvSpPr txBox="1">
            <a:spLocks noGrp="1"/>
          </p:cNvSpPr>
          <p:nvPr>
            <p:ph type="title"/>
          </p:nvPr>
        </p:nvSpPr>
        <p:spPr>
          <a:xfrm>
            <a:off x="1458151" y="2029167"/>
            <a:ext cx="4096000" cy="11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17"/>
          <p:cNvSpPr txBox="1">
            <a:spLocks noGrp="1"/>
          </p:cNvSpPr>
          <p:nvPr>
            <p:ph type="subTitle" idx="1"/>
          </p:nvPr>
        </p:nvSpPr>
        <p:spPr>
          <a:xfrm>
            <a:off x="1458151" y="3321500"/>
            <a:ext cx="3782400" cy="14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9724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18"/>
          <p:cNvSpPr/>
          <p:nvPr/>
        </p:nvSpPr>
        <p:spPr>
          <a:xfrm rot="10800000">
            <a:off x="10058392" y="5847797"/>
            <a:ext cx="2133608" cy="1035603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" name="Google Shape;115;p18"/>
          <p:cNvSpPr/>
          <p:nvPr/>
        </p:nvSpPr>
        <p:spPr>
          <a:xfrm rot="10800000">
            <a:off x="9" y="8"/>
            <a:ext cx="3305224" cy="1066793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" name="Google Shape;116;p18"/>
          <p:cNvSpPr/>
          <p:nvPr/>
        </p:nvSpPr>
        <p:spPr>
          <a:xfrm rot="10800000">
            <a:off x="-25386" y="-50783"/>
            <a:ext cx="3229020" cy="982084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" name="Google Shape;117;p18"/>
          <p:cNvSpPr txBox="1">
            <a:spLocks noGrp="1"/>
          </p:cNvSpPr>
          <p:nvPr>
            <p:ph type="subTitle" idx="1"/>
          </p:nvPr>
        </p:nvSpPr>
        <p:spPr>
          <a:xfrm>
            <a:off x="950967" y="1552767"/>
            <a:ext cx="4936000" cy="4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18" name="Google Shape;118;p18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18"/>
          <p:cNvSpPr txBox="1">
            <a:spLocks noGrp="1"/>
          </p:cNvSpPr>
          <p:nvPr>
            <p:ph type="subTitle" idx="2"/>
          </p:nvPr>
        </p:nvSpPr>
        <p:spPr>
          <a:xfrm>
            <a:off x="6305468" y="1552767"/>
            <a:ext cx="4936000" cy="4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239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1">
  <p:cSld name="Caption 1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19"/>
          <p:cNvSpPr txBox="1">
            <a:spLocks noGrp="1"/>
          </p:cNvSpPr>
          <p:nvPr>
            <p:ph type="title"/>
          </p:nvPr>
        </p:nvSpPr>
        <p:spPr>
          <a:xfrm>
            <a:off x="7741333" y="1836941"/>
            <a:ext cx="3413600" cy="2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9152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20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20"/>
          <p:cNvSpPr/>
          <p:nvPr/>
        </p:nvSpPr>
        <p:spPr>
          <a:xfrm rot="10800000">
            <a:off x="8585181" y="5107321"/>
            <a:ext cx="3606820" cy="1750679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" name="Google Shape;125;p20"/>
          <p:cNvSpPr/>
          <p:nvPr/>
        </p:nvSpPr>
        <p:spPr>
          <a:xfrm rot="10800000">
            <a:off x="9" y="8"/>
            <a:ext cx="3305224" cy="1066793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" name="Google Shape;126;p20"/>
          <p:cNvSpPr/>
          <p:nvPr/>
        </p:nvSpPr>
        <p:spPr>
          <a:xfrm rot="10800000">
            <a:off x="-25386" y="-50783"/>
            <a:ext cx="3229020" cy="982084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3605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1"/>
          <p:cNvSpPr/>
          <p:nvPr/>
        </p:nvSpPr>
        <p:spPr>
          <a:xfrm flipH="1">
            <a:off x="-43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" name="Google Shape;129;p21"/>
          <p:cNvSpPr/>
          <p:nvPr/>
        </p:nvSpPr>
        <p:spPr>
          <a:xfrm rot="10800000" flipH="1">
            <a:off x="10954758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" name="Google Shape;130;p2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1736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p7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262" name="Google Shape;1262;p7"/>
          <p:cNvSpPr/>
          <p:nvPr/>
        </p:nvSpPr>
        <p:spPr>
          <a:xfrm>
            <a:off x="6662115" y="-1340165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263" name="Google Shape;1263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64" name="Google Shape;1264;p7"/>
          <p:cNvGrpSpPr/>
          <p:nvPr/>
        </p:nvGrpSpPr>
        <p:grpSpPr>
          <a:xfrm rot="1137128" flipH="1">
            <a:off x="11098010" y="341851"/>
            <a:ext cx="857911" cy="763628"/>
            <a:chOff x="4748225" y="4600750"/>
            <a:chExt cx="332125" cy="295625"/>
          </a:xfrm>
        </p:grpSpPr>
        <p:sp>
          <p:nvSpPr>
            <p:cNvPr id="1265" name="Google Shape;1265;p7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0" name="Google Shape;1330;p7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1331" name="Google Shape;1331;p7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35" name="Google Shape;1335;p7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1336" name="Google Shape;1336;p7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9" name="Google Shape;1339;p7"/>
          <p:cNvSpPr/>
          <p:nvPr/>
        </p:nvSpPr>
        <p:spPr>
          <a:xfrm>
            <a:off x="318348" y="34044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40" name="Google Shape;1340;p7"/>
          <p:cNvGrpSpPr/>
          <p:nvPr/>
        </p:nvGrpSpPr>
        <p:grpSpPr>
          <a:xfrm rot="-1070470">
            <a:off x="128182" y="302404"/>
            <a:ext cx="1212527" cy="1027077"/>
            <a:chOff x="6536750" y="766975"/>
            <a:chExt cx="776100" cy="657400"/>
          </a:xfrm>
        </p:grpSpPr>
        <p:sp>
          <p:nvSpPr>
            <p:cNvPr id="1341" name="Google Shape;1341;p7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7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7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7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7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7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7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7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7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7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7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7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7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7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7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7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7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7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7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7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7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7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7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7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7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7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7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7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7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7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7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7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7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7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7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7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7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7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7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7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7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7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7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7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7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7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7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7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7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7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7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7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7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7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7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7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7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7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7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7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7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7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7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7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7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7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7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7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7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7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7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7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7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7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7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7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7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7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7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7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7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7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7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7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7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7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7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7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7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7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7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7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7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7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7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7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7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7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7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7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7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7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7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7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7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7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7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7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7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7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7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7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7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7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7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7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7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7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7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7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7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7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7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7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7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7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7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7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7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7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7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7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7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7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7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7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7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7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7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7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7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7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7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7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7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7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0" name="Google Shape;1520;p7"/>
          <p:cNvSpPr/>
          <p:nvPr/>
        </p:nvSpPr>
        <p:spPr>
          <a:xfrm rot="1152610">
            <a:off x="4393039" y="6270098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521" name="Google Shape;1521;p7"/>
          <p:cNvGrpSpPr/>
          <p:nvPr/>
        </p:nvGrpSpPr>
        <p:grpSpPr>
          <a:xfrm rot="2700000">
            <a:off x="11042718" y="5307628"/>
            <a:ext cx="914407" cy="1424637"/>
            <a:chOff x="231900" y="729199"/>
            <a:chExt cx="1185086" cy="1846354"/>
          </a:xfrm>
        </p:grpSpPr>
        <p:sp>
          <p:nvSpPr>
            <p:cNvPr id="1522" name="Google Shape;1522;p7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7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7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7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7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7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7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7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7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7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7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7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7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7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7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7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7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7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7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7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7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7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7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7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7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7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7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7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7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7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7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7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7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7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7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7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7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7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7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7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7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7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7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7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7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7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7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7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7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7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7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7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7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7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7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7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7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7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7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7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7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7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7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7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7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7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7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7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7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7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7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7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7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7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7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7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7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7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7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7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7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7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7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7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7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7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7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7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7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7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7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7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7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7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7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7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7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7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7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7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7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7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7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7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7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7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7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7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7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7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7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7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7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7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7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7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7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7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7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7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7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7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7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7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7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7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90" name="Google Shape;1690;p7"/>
          <p:cNvSpPr/>
          <p:nvPr/>
        </p:nvSpPr>
        <p:spPr>
          <a:xfrm>
            <a:off x="2411715" y="3799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1" name="Google Shape;1691;p7"/>
          <p:cNvSpPr/>
          <p:nvPr/>
        </p:nvSpPr>
        <p:spPr>
          <a:xfrm>
            <a:off x="6662113" y="6288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92" name="Google Shape;1692;p7"/>
          <p:cNvSpPr txBox="1">
            <a:spLocks noGrp="1"/>
          </p:cNvSpPr>
          <p:nvPr>
            <p:ph type="body" idx="1"/>
          </p:nvPr>
        </p:nvSpPr>
        <p:spPr>
          <a:xfrm>
            <a:off x="960000" y="3143867"/>
            <a:ext cx="4866800" cy="23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>
                <a:solidFill>
                  <a:srgbClr val="434343"/>
                </a:solidFill>
              </a:defRPr>
            </a:lvl1pPr>
            <a:lvl2pPr marL="1219170" lvl="1" indent="-37252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>
                <a:solidFill>
                  <a:srgbClr val="434343"/>
                </a:solidFill>
              </a:defRPr>
            </a:lvl2pPr>
            <a:lvl3pPr marL="1828754" lvl="2" indent="-372524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>
                <a:solidFill>
                  <a:srgbClr val="434343"/>
                </a:solidFill>
              </a:defRPr>
            </a:lvl3pPr>
            <a:lvl4pPr marL="2438339" lvl="3" indent="-372524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>
                <a:solidFill>
                  <a:srgbClr val="434343"/>
                </a:solidFill>
              </a:defRPr>
            </a:lvl6pPr>
            <a:lvl7pPr marL="4267093" lvl="6" indent="-364058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>
                <a:solidFill>
                  <a:srgbClr val="434343"/>
                </a:solidFill>
              </a:defRPr>
            </a:lvl7pPr>
            <a:lvl8pPr marL="4876678" lvl="7" indent="-364058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>
                <a:solidFill>
                  <a:srgbClr val="434343"/>
                </a:solidFill>
              </a:defRPr>
            </a:lvl8pPr>
            <a:lvl9pPr marL="5486263" lvl="8" indent="-355591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693" name="Google Shape;1693;p7"/>
          <p:cNvSpPr txBox="1">
            <a:spLocks noGrp="1"/>
          </p:cNvSpPr>
          <p:nvPr>
            <p:ph type="title"/>
          </p:nvPr>
        </p:nvSpPr>
        <p:spPr>
          <a:xfrm>
            <a:off x="960000" y="1329333"/>
            <a:ext cx="5017600" cy="18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6074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22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133" name="Google Shape;133;p22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2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" name="Google Shape;135;p22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9837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" name="Google Shape;137;p23"/>
          <p:cNvGrpSpPr/>
          <p:nvPr/>
        </p:nvGrpSpPr>
        <p:grpSpPr>
          <a:xfrm rot="10800000">
            <a:off x="-5" y="-8667"/>
            <a:ext cx="6553591" cy="6875200"/>
            <a:chOff x="4003316" y="-6500"/>
            <a:chExt cx="4826387" cy="5156400"/>
          </a:xfrm>
        </p:grpSpPr>
        <p:sp>
          <p:nvSpPr>
            <p:cNvPr id="138" name="Google Shape;138;p23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" name="Google Shape;140;p23"/>
          <p:cNvSpPr txBox="1">
            <a:spLocks noGrp="1"/>
          </p:cNvSpPr>
          <p:nvPr>
            <p:ph type="title"/>
          </p:nvPr>
        </p:nvSpPr>
        <p:spPr>
          <a:xfrm>
            <a:off x="998200" y="3932633"/>
            <a:ext cx="4982400" cy="8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141" name="Google Shape;141;p23"/>
          <p:cNvSpPr txBox="1">
            <a:spLocks noGrp="1"/>
          </p:cNvSpPr>
          <p:nvPr>
            <p:ph type="subTitle" idx="1"/>
          </p:nvPr>
        </p:nvSpPr>
        <p:spPr>
          <a:xfrm>
            <a:off x="998200" y="4749417"/>
            <a:ext cx="3446400" cy="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42" name="Google Shape;142;p23"/>
          <p:cNvSpPr txBox="1">
            <a:spLocks noGrp="1"/>
          </p:cNvSpPr>
          <p:nvPr>
            <p:ph type="title" idx="2" hasCustomPrompt="1"/>
          </p:nvPr>
        </p:nvSpPr>
        <p:spPr>
          <a:xfrm>
            <a:off x="1178000" y="1534517"/>
            <a:ext cx="2199600" cy="19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08455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" name="Google Shape;144;p24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145" name="Google Shape;145;p24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4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7" name="Google Shape;147;p24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4"/>
          <p:cNvSpPr txBox="1">
            <a:spLocks noGrp="1"/>
          </p:cNvSpPr>
          <p:nvPr>
            <p:ph type="subTitle" idx="1"/>
          </p:nvPr>
        </p:nvSpPr>
        <p:spPr>
          <a:xfrm>
            <a:off x="3497579" y="2334833"/>
            <a:ext cx="5196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49" name="Google Shape;149;p24"/>
          <p:cNvSpPr txBox="1">
            <a:spLocks noGrp="1"/>
          </p:cNvSpPr>
          <p:nvPr>
            <p:ph type="subTitle" idx="2"/>
          </p:nvPr>
        </p:nvSpPr>
        <p:spPr>
          <a:xfrm>
            <a:off x="3499200" y="2802105"/>
            <a:ext cx="519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50" name="Google Shape;150;p24"/>
          <p:cNvSpPr txBox="1">
            <a:spLocks noGrp="1"/>
          </p:cNvSpPr>
          <p:nvPr>
            <p:ph type="subTitle" idx="3"/>
          </p:nvPr>
        </p:nvSpPr>
        <p:spPr>
          <a:xfrm>
            <a:off x="3497567" y="3896223"/>
            <a:ext cx="5196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51" name="Google Shape;151;p24"/>
          <p:cNvSpPr txBox="1">
            <a:spLocks noGrp="1"/>
          </p:cNvSpPr>
          <p:nvPr>
            <p:ph type="subTitle" idx="4"/>
          </p:nvPr>
        </p:nvSpPr>
        <p:spPr>
          <a:xfrm>
            <a:off x="3499228" y="4363500"/>
            <a:ext cx="519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7505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1">
  <p:cSld name="One column text 1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5"/>
          <p:cNvSpPr/>
          <p:nvPr/>
        </p:nvSpPr>
        <p:spPr>
          <a:xfrm rot="5400000" flipH="1">
            <a:off x="4051712" y="-2683271"/>
            <a:ext cx="4088549" cy="12301092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4" name="Google Shape;154;p25"/>
          <p:cNvSpPr/>
          <p:nvPr/>
        </p:nvSpPr>
        <p:spPr>
          <a:xfrm rot="5400000" flipH="1">
            <a:off x="3430737" y="-1837664"/>
            <a:ext cx="5330521" cy="121958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25"/>
          <p:cNvSpPr txBox="1">
            <a:spLocks noGrp="1"/>
          </p:cNvSpPr>
          <p:nvPr>
            <p:ph type="title"/>
          </p:nvPr>
        </p:nvSpPr>
        <p:spPr>
          <a:xfrm>
            <a:off x="1209703" y="2681833"/>
            <a:ext cx="4652800" cy="74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25"/>
          <p:cNvSpPr txBox="1">
            <a:spLocks noGrp="1"/>
          </p:cNvSpPr>
          <p:nvPr>
            <p:ph type="subTitle" idx="1"/>
          </p:nvPr>
        </p:nvSpPr>
        <p:spPr>
          <a:xfrm>
            <a:off x="1209733" y="3425367"/>
            <a:ext cx="5032400" cy="25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7687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6"/>
          <p:cNvSpPr/>
          <p:nvPr/>
        </p:nvSpPr>
        <p:spPr>
          <a:xfrm rot="10800000">
            <a:off x="7435514" y="3904277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26"/>
          <p:cNvSpPr/>
          <p:nvPr/>
        </p:nvSpPr>
        <p:spPr>
          <a:xfrm rot="10800000">
            <a:off x="7564395" y="4010422"/>
            <a:ext cx="4664871" cy="2903479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26"/>
          <p:cNvSpPr/>
          <p:nvPr/>
        </p:nvSpPr>
        <p:spPr>
          <a:xfrm>
            <a:off x="419770" y="269437"/>
            <a:ext cx="3634857" cy="3634857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26"/>
          <p:cNvSpPr txBox="1">
            <a:spLocks noGrp="1"/>
          </p:cNvSpPr>
          <p:nvPr>
            <p:ph type="title"/>
          </p:nvPr>
        </p:nvSpPr>
        <p:spPr>
          <a:xfrm>
            <a:off x="4414200" y="5080467"/>
            <a:ext cx="33636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2" name="Google Shape;162;p26"/>
          <p:cNvSpPr txBox="1">
            <a:spLocks noGrp="1"/>
          </p:cNvSpPr>
          <p:nvPr>
            <p:ph type="subTitle" idx="1"/>
          </p:nvPr>
        </p:nvSpPr>
        <p:spPr>
          <a:xfrm>
            <a:off x="2832600" y="1968233"/>
            <a:ext cx="6522800" cy="26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9125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Quote 1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Google Shape;164;p27"/>
          <p:cNvGrpSpPr/>
          <p:nvPr/>
        </p:nvGrpSpPr>
        <p:grpSpPr>
          <a:xfrm rot="10800000" flipH="1">
            <a:off x="5638395" y="-8600"/>
            <a:ext cx="6553591" cy="6875200"/>
            <a:chOff x="4003316" y="-6500"/>
            <a:chExt cx="4826387" cy="5156400"/>
          </a:xfrm>
        </p:grpSpPr>
        <p:sp>
          <p:nvSpPr>
            <p:cNvPr id="165" name="Google Shape;165;p27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7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7" name="Google Shape;167;p27"/>
          <p:cNvSpPr txBox="1">
            <a:spLocks noGrp="1"/>
          </p:cNvSpPr>
          <p:nvPr>
            <p:ph type="title"/>
          </p:nvPr>
        </p:nvSpPr>
        <p:spPr>
          <a:xfrm>
            <a:off x="7635733" y="4608917"/>
            <a:ext cx="3605600" cy="7548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8" name="Google Shape;168;p27"/>
          <p:cNvSpPr txBox="1">
            <a:spLocks noGrp="1"/>
          </p:cNvSpPr>
          <p:nvPr>
            <p:ph type="subTitle" idx="1"/>
          </p:nvPr>
        </p:nvSpPr>
        <p:spPr>
          <a:xfrm>
            <a:off x="6652533" y="1494284"/>
            <a:ext cx="4588800" cy="29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467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424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8"/>
          <p:cNvSpPr/>
          <p:nvPr/>
        </p:nvSpPr>
        <p:spPr>
          <a:xfrm rot="10800000" flipH="1">
            <a:off x="-7576" y="3904277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28"/>
          <p:cNvSpPr/>
          <p:nvPr/>
        </p:nvSpPr>
        <p:spPr>
          <a:xfrm rot="10800000" flipH="1">
            <a:off x="-87367" y="4208670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28"/>
          <p:cNvSpPr txBox="1">
            <a:spLocks noGrp="1"/>
          </p:cNvSpPr>
          <p:nvPr>
            <p:ph type="title" hasCustomPrompt="1"/>
          </p:nvPr>
        </p:nvSpPr>
        <p:spPr>
          <a:xfrm>
            <a:off x="2109567" y="2607733"/>
            <a:ext cx="155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3" name="Google Shape;173;p28"/>
          <p:cNvSpPr txBox="1">
            <a:spLocks noGrp="1"/>
          </p:cNvSpPr>
          <p:nvPr>
            <p:ph type="subTitle" idx="1"/>
          </p:nvPr>
        </p:nvSpPr>
        <p:spPr>
          <a:xfrm>
            <a:off x="1274000" y="38595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74" name="Google Shape;174;p28"/>
          <p:cNvSpPr txBox="1">
            <a:spLocks noGrp="1"/>
          </p:cNvSpPr>
          <p:nvPr>
            <p:ph type="subTitle" idx="2"/>
          </p:nvPr>
        </p:nvSpPr>
        <p:spPr>
          <a:xfrm>
            <a:off x="1494600" y="4423333"/>
            <a:ext cx="278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75" name="Google Shape;175;p28"/>
          <p:cNvSpPr txBox="1">
            <a:spLocks noGrp="1"/>
          </p:cNvSpPr>
          <p:nvPr>
            <p:ph type="title" idx="3" hasCustomPrompt="1"/>
          </p:nvPr>
        </p:nvSpPr>
        <p:spPr>
          <a:xfrm>
            <a:off x="5464433" y="2604767"/>
            <a:ext cx="155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6" name="Google Shape;176;p28"/>
          <p:cNvSpPr txBox="1">
            <a:spLocks noGrp="1"/>
          </p:cNvSpPr>
          <p:nvPr>
            <p:ph type="subTitle" idx="4"/>
          </p:nvPr>
        </p:nvSpPr>
        <p:spPr>
          <a:xfrm>
            <a:off x="4628800" y="38595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77" name="Google Shape;177;p28"/>
          <p:cNvSpPr txBox="1">
            <a:spLocks noGrp="1"/>
          </p:cNvSpPr>
          <p:nvPr>
            <p:ph type="subTitle" idx="5"/>
          </p:nvPr>
        </p:nvSpPr>
        <p:spPr>
          <a:xfrm>
            <a:off x="4849400" y="4423333"/>
            <a:ext cx="278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78" name="Google Shape;178;p28"/>
          <p:cNvSpPr txBox="1">
            <a:spLocks noGrp="1"/>
          </p:cNvSpPr>
          <p:nvPr>
            <p:ph type="title" idx="6" hasCustomPrompt="1"/>
          </p:nvPr>
        </p:nvSpPr>
        <p:spPr>
          <a:xfrm>
            <a:off x="8819167" y="2604767"/>
            <a:ext cx="155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9" name="Google Shape;179;p28"/>
          <p:cNvSpPr txBox="1">
            <a:spLocks noGrp="1"/>
          </p:cNvSpPr>
          <p:nvPr>
            <p:ph type="subTitle" idx="7"/>
          </p:nvPr>
        </p:nvSpPr>
        <p:spPr>
          <a:xfrm>
            <a:off x="7983567" y="38595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80" name="Google Shape;180;p28"/>
          <p:cNvSpPr txBox="1">
            <a:spLocks noGrp="1"/>
          </p:cNvSpPr>
          <p:nvPr>
            <p:ph type="subTitle" idx="8"/>
          </p:nvPr>
        </p:nvSpPr>
        <p:spPr>
          <a:xfrm>
            <a:off x="8204267" y="4423333"/>
            <a:ext cx="278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" name="Google Shape;181;p28"/>
          <p:cNvSpPr txBox="1">
            <a:spLocks noGrp="1"/>
          </p:cNvSpPr>
          <p:nvPr>
            <p:ph type="title" idx="9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28"/>
          <p:cNvSpPr/>
          <p:nvPr/>
        </p:nvSpPr>
        <p:spPr>
          <a:xfrm flipH="1">
            <a:off x="8585181" y="-13"/>
            <a:ext cx="3606820" cy="1750679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7471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9"/>
          <p:cNvSpPr/>
          <p:nvPr/>
        </p:nvSpPr>
        <p:spPr>
          <a:xfrm rot="-5400000">
            <a:off x="2318660" y="2617041"/>
            <a:ext cx="6985733" cy="1623852"/>
          </a:xfrm>
          <a:custGeom>
            <a:avLst/>
            <a:gdLst/>
            <a:ahLst/>
            <a:cxnLst/>
            <a:rect l="l" t="t" r="r" b="b"/>
            <a:pathLst>
              <a:path w="48078" h="17253" extrusionOk="0">
                <a:moveTo>
                  <a:pt x="24551" y="0"/>
                </a:moveTo>
                <a:cubicBezTo>
                  <a:pt x="19562" y="0"/>
                  <a:pt x="12918" y="5739"/>
                  <a:pt x="7775" y="5942"/>
                </a:cubicBezTo>
                <a:cubicBezTo>
                  <a:pt x="7443" y="5956"/>
                  <a:pt x="7121" y="5962"/>
                  <a:pt x="6809" y="5962"/>
                </a:cubicBezTo>
                <a:cubicBezTo>
                  <a:pt x="2312" y="5962"/>
                  <a:pt x="0" y="4608"/>
                  <a:pt x="0" y="4608"/>
                </a:cubicBezTo>
                <a:lnTo>
                  <a:pt x="0" y="17253"/>
                </a:lnTo>
                <a:lnTo>
                  <a:pt x="48077" y="17253"/>
                </a:lnTo>
                <a:lnTo>
                  <a:pt x="48077" y="3727"/>
                </a:lnTo>
                <a:cubicBezTo>
                  <a:pt x="48077" y="3727"/>
                  <a:pt x="46378" y="2205"/>
                  <a:pt x="44452" y="2205"/>
                </a:cubicBezTo>
                <a:cubicBezTo>
                  <a:pt x="44320" y="2205"/>
                  <a:pt x="44187" y="2212"/>
                  <a:pt x="44053" y="2227"/>
                </a:cubicBezTo>
                <a:cubicBezTo>
                  <a:pt x="41970" y="2465"/>
                  <a:pt x="40076" y="4275"/>
                  <a:pt x="36278" y="4870"/>
                </a:cubicBezTo>
                <a:cubicBezTo>
                  <a:pt x="36082" y="4901"/>
                  <a:pt x="35888" y="4915"/>
                  <a:pt x="35696" y="4915"/>
                </a:cubicBezTo>
                <a:cubicBezTo>
                  <a:pt x="32171" y="4915"/>
                  <a:pt x="29282" y="0"/>
                  <a:pt x="2455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5" name="Google Shape;185;p29"/>
          <p:cNvGrpSpPr/>
          <p:nvPr/>
        </p:nvGrpSpPr>
        <p:grpSpPr>
          <a:xfrm rot="-5400000">
            <a:off x="5281214" y="-48016"/>
            <a:ext cx="6875069" cy="6954029"/>
            <a:chOff x="-25" y="1390650"/>
            <a:chExt cx="9144000" cy="13501222"/>
          </a:xfrm>
        </p:grpSpPr>
        <p:sp>
          <p:nvSpPr>
            <p:cNvPr id="186" name="Google Shape;186;p29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9"/>
            <p:cNvSpPr/>
            <p:nvPr/>
          </p:nvSpPr>
          <p:spPr>
            <a:xfrm>
              <a:off x="-25" y="4209772"/>
              <a:ext cx="9144000" cy="10682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8" name="Google Shape;188;p29"/>
          <p:cNvSpPr/>
          <p:nvPr/>
        </p:nvSpPr>
        <p:spPr>
          <a:xfrm rot="10800000" flipH="1">
            <a:off x="-7576" y="3904277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29"/>
          <p:cNvSpPr/>
          <p:nvPr/>
        </p:nvSpPr>
        <p:spPr>
          <a:xfrm rot="10800000" flipH="1">
            <a:off x="-87367" y="4208670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29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3877200" cy="13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29"/>
          <p:cNvSpPr txBox="1">
            <a:spLocks noGrp="1"/>
          </p:cNvSpPr>
          <p:nvPr>
            <p:ph type="title" idx="2" hasCustomPrompt="1"/>
          </p:nvPr>
        </p:nvSpPr>
        <p:spPr>
          <a:xfrm>
            <a:off x="6406248" y="1049751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92" name="Google Shape;192;p29"/>
          <p:cNvSpPr txBox="1">
            <a:spLocks noGrp="1"/>
          </p:cNvSpPr>
          <p:nvPr>
            <p:ph type="subTitle" idx="1"/>
          </p:nvPr>
        </p:nvSpPr>
        <p:spPr>
          <a:xfrm>
            <a:off x="8010567" y="71916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93" name="Google Shape;193;p29"/>
          <p:cNvSpPr txBox="1">
            <a:spLocks noGrp="1"/>
          </p:cNvSpPr>
          <p:nvPr>
            <p:ph type="subTitle" idx="3"/>
          </p:nvPr>
        </p:nvSpPr>
        <p:spPr>
          <a:xfrm>
            <a:off x="8010567" y="1191599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94" name="Google Shape;194;p29"/>
          <p:cNvSpPr txBox="1">
            <a:spLocks noGrp="1"/>
          </p:cNvSpPr>
          <p:nvPr>
            <p:ph type="title" idx="4" hasCustomPrompt="1"/>
          </p:nvPr>
        </p:nvSpPr>
        <p:spPr>
          <a:xfrm>
            <a:off x="6406248" y="3047967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95" name="Google Shape;195;p29"/>
          <p:cNvSpPr txBox="1">
            <a:spLocks noGrp="1"/>
          </p:cNvSpPr>
          <p:nvPr>
            <p:ph type="subTitle" idx="5"/>
          </p:nvPr>
        </p:nvSpPr>
        <p:spPr>
          <a:xfrm>
            <a:off x="8010567" y="27173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96" name="Google Shape;196;p29"/>
          <p:cNvSpPr txBox="1">
            <a:spLocks noGrp="1"/>
          </p:cNvSpPr>
          <p:nvPr>
            <p:ph type="subTitle" idx="6"/>
          </p:nvPr>
        </p:nvSpPr>
        <p:spPr>
          <a:xfrm>
            <a:off x="8010567" y="3189815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97" name="Google Shape;197;p29"/>
          <p:cNvSpPr txBox="1">
            <a:spLocks noGrp="1"/>
          </p:cNvSpPr>
          <p:nvPr>
            <p:ph type="title" idx="7" hasCustomPrompt="1"/>
          </p:nvPr>
        </p:nvSpPr>
        <p:spPr>
          <a:xfrm>
            <a:off x="6406248" y="5043133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98" name="Google Shape;198;p29"/>
          <p:cNvSpPr txBox="1">
            <a:spLocks noGrp="1"/>
          </p:cNvSpPr>
          <p:nvPr>
            <p:ph type="subTitle" idx="8"/>
          </p:nvPr>
        </p:nvSpPr>
        <p:spPr>
          <a:xfrm>
            <a:off x="8010567" y="4712551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99" name="Google Shape;199;p29"/>
          <p:cNvSpPr txBox="1">
            <a:spLocks noGrp="1"/>
          </p:cNvSpPr>
          <p:nvPr>
            <p:ph type="subTitle" idx="9"/>
          </p:nvPr>
        </p:nvSpPr>
        <p:spPr>
          <a:xfrm>
            <a:off x="8010567" y="5184981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3477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30"/>
          <p:cNvSpPr/>
          <p:nvPr/>
        </p:nvSpPr>
        <p:spPr>
          <a:xfrm flipH="1">
            <a:off x="-43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2" name="Google Shape;202;p30"/>
          <p:cNvSpPr/>
          <p:nvPr/>
        </p:nvSpPr>
        <p:spPr>
          <a:xfrm rot="10800000" flipH="1">
            <a:off x="10954758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3" name="Google Shape;203;p30"/>
          <p:cNvSpPr txBox="1">
            <a:spLocks noGrp="1"/>
          </p:cNvSpPr>
          <p:nvPr>
            <p:ph type="subTitle" idx="1"/>
          </p:nvPr>
        </p:nvSpPr>
        <p:spPr>
          <a:xfrm>
            <a:off x="1125817" y="320236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04" name="Google Shape;204;p30"/>
          <p:cNvSpPr txBox="1">
            <a:spLocks noGrp="1"/>
          </p:cNvSpPr>
          <p:nvPr>
            <p:ph type="subTitle" idx="2"/>
          </p:nvPr>
        </p:nvSpPr>
        <p:spPr>
          <a:xfrm>
            <a:off x="1395217" y="3664233"/>
            <a:ext cx="2692000" cy="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5" name="Google Shape;205;p30"/>
          <p:cNvSpPr txBox="1">
            <a:spLocks noGrp="1"/>
          </p:cNvSpPr>
          <p:nvPr>
            <p:ph type="subTitle" idx="3"/>
          </p:nvPr>
        </p:nvSpPr>
        <p:spPr>
          <a:xfrm>
            <a:off x="4480600" y="41071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06" name="Google Shape;206;p30"/>
          <p:cNvSpPr txBox="1">
            <a:spLocks noGrp="1"/>
          </p:cNvSpPr>
          <p:nvPr>
            <p:ph type="subTitle" idx="4"/>
          </p:nvPr>
        </p:nvSpPr>
        <p:spPr>
          <a:xfrm>
            <a:off x="4750000" y="4568967"/>
            <a:ext cx="2692000" cy="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7" name="Google Shape;207;p30"/>
          <p:cNvSpPr txBox="1">
            <a:spLocks noGrp="1"/>
          </p:cNvSpPr>
          <p:nvPr>
            <p:ph type="subTitle" idx="5"/>
          </p:nvPr>
        </p:nvSpPr>
        <p:spPr>
          <a:xfrm>
            <a:off x="7835384" y="320236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08" name="Google Shape;208;p30"/>
          <p:cNvSpPr txBox="1">
            <a:spLocks noGrp="1"/>
          </p:cNvSpPr>
          <p:nvPr>
            <p:ph type="subTitle" idx="6"/>
          </p:nvPr>
        </p:nvSpPr>
        <p:spPr>
          <a:xfrm>
            <a:off x="8104784" y="3664233"/>
            <a:ext cx="2692000" cy="9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30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657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oogle Shape;211;p31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212" name="Google Shape;212;p31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31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4" name="Google Shape;214;p31"/>
          <p:cNvSpPr txBox="1">
            <a:spLocks noGrp="1"/>
          </p:cNvSpPr>
          <p:nvPr>
            <p:ph type="subTitle" idx="1"/>
          </p:nvPr>
        </p:nvSpPr>
        <p:spPr>
          <a:xfrm>
            <a:off x="977639" y="44387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15" name="Google Shape;215;p31"/>
          <p:cNvSpPr txBox="1">
            <a:spLocks noGrp="1"/>
          </p:cNvSpPr>
          <p:nvPr>
            <p:ph type="subTitle" idx="2"/>
          </p:nvPr>
        </p:nvSpPr>
        <p:spPr>
          <a:xfrm>
            <a:off x="977633" y="4903216"/>
            <a:ext cx="32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6" name="Google Shape;216;p31"/>
          <p:cNvSpPr txBox="1">
            <a:spLocks noGrp="1"/>
          </p:cNvSpPr>
          <p:nvPr>
            <p:ph type="subTitle" idx="3"/>
          </p:nvPr>
        </p:nvSpPr>
        <p:spPr>
          <a:xfrm>
            <a:off x="4471605" y="44387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17" name="Google Shape;217;p31"/>
          <p:cNvSpPr txBox="1">
            <a:spLocks noGrp="1"/>
          </p:cNvSpPr>
          <p:nvPr>
            <p:ph type="subTitle" idx="4"/>
          </p:nvPr>
        </p:nvSpPr>
        <p:spPr>
          <a:xfrm>
            <a:off x="4471600" y="4903216"/>
            <a:ext cx="32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31"/>
          <p:cNvSpPr txBox="1">
            <a:spLocks noGrp="1"/>
          </p:cNvSpPr>
          <p:nvPr>
            <p:ph type="subTitle" idx="5"/>
          </p:nvPr>
        </p:nvSpPr>
        <p:spPr>
          <a:xfrm>
            <a:off x="7974572" y="44387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19" name="Google Shape;219;p31"/>
          <p:cNvSpPr txBox="1">
            <a:spLocks noGrp="1"/>
          </p:cNvSpPr>
          <p:nvPr>
            <p:ph type="subTitle" idx="6"/>
          </p:nvPr>
        </p:nvSpPr>
        <p:spPr>
          <a:xfrm>
            <a:off x="7974567" y="4903216"/>
            <a:ext cx="3230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0" name="Google Shape;220;p31"/>
          <p:cNvSpPr txBox="1">
            <a:spLocks noGrp="1"/>
          </p:cNvSpPr>
          <p:nvPr>
            <p:ph type="title"/>
          </p:nvPr>
        </p:nvSpPr>
        <p:spPr>
          <a:xfrm>
            <a:off x="977633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6389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9285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32"/>
          <p:cNvGrpSpPr/>
          <p:nvPr/>
        </p:nvGrpSpPr>
        <p:grpSpPr>
          <a:xfrm>
            <a:off x="5211803" y="-8667"/>
            <a:ext cx="6984165" cy="6875200"/>
            <a:chOff x="4003316" y="-6500"/>
            <a:chExt cx="5143484" cy="5156400"/>
          </a:xfrm>
        </p:grpSpPr>
        <p:sp>
          <p:nvSpPr>
            <p:cNvPr id="223" name="Google Shape;223;p32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32"/>
            <p:cNvSpPr/>
            <p:nvPr/>
          </p:nvSpPr>
          <p:spPr>
            <a:xfrm rot="-5400000">
              <a:off x="4820950" y="824050"/>
              <a:ext cx="5156400" cy="3495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5" name="Google Shape;225;p32"/>
          <p:cNvSpPr/>
          <p:nvPr/>
        </p:nvSpPr>
        <p:spPr>
          <a:xfrm rot="10800000">
            <a:off x="-37662" y="-51920"/>
            <a:ext cx="3646437" cy="194282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6" name="Google Shape;226;p32"/>
          <p:cNvSpPr txBox="1">
            <a:spLocks noGrp="1"/>
          </p:cNvSpPr>
          <p:nvPr>
            <p:ph type="title"/>
          </p:nvPr>
        </p:nvSpPr>
        <p:spPr>
          <a:xfrm>
            <a:off x="950800" y="1730972"/>
            <a:ext cx="3742800" cy="256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32"/>
          <p:cNvSpPr txBox="1">
            <a:spLocks noGrp="1"/>
          </p:cNvSpPr>
          <p:nvPr>
            <p:ph type="subTitle" idx="1"/>
          </p:nvPr>
        </p:nvSpPr>
        <p:spPr>
          <a:xfrm>
            <a:off x="950800" y="4291429"/>
            <a:ext cx="3742800" cy="9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531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p33"/>
          <p:cNvSpPr/>
          <p:nvPr/>
        </p:nvSpPr>
        <p:spPr>
          <a:xfrm flipH="1">
            <a:off x="-43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0" name="Google Shape;230;p33"/>
          <p:cNvSpPr/>
          <p:nvPr/>
        </p:nvSpPr>
        <p:spPr>
          <a:xfrm rot="10800000" flipH="1">
            <a:off x="10954758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1" name="Google Shape;231;p33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33"/>
          <p:cNvSpPr txBox="1">
            <a:spLocks noGrp="1"/>
          </p:cNvSpPr>
          <p:nvPr>
            <p:ph type="subTitle" idx="1"/>
          </p:nvPr>
        </p:nvSpPr>
        <p:spPr>
          <a:xfrm>
            <a:off x="2297300" y="1707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3" name="Google Shape;233;p33"/>
          <p:cNvSpPr txBox="1">
            <a:spLocks noGrp="1"/>
          </p:cNvSpPr>
          <p:nvPr>
            <p:ph type="subTitle" idx="2"/>
          </p:nvPr>
        </p:nvSpPr>
        <p:spPr>
          <a:xfrm>
            <a:off x="2297300" y="2185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34" name="Google Shape;234;p33"/>
          <p:cNvSpPr txBox="1">
            <a:spLocks noGrp="1"/>
          </p:cNvSpPr>
          <p:nvPr>
            <p:ph type="subTitle" idx="3"/>
          </p:nvPr>
        </p:nvSpPr>
        <p:spPr>
          <a:xfrm>
            <a:off x="6846700" y="1707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5" name="Google Shape;235;p33"/>
          <p:cNvSpPr txBox="1">
            <a:spLocks noGrp="1"/>
          </p:cNvSpPr>
          <p:nvPr>
            <p:ph type="subTitle" idx="4"/>
          </p:nvPr>
        </p:nvSpPr>
        <p:spPr>
          <a:xfrm>
            <a:off x="6846700" y="2185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36" name="Google Shape;236;p33"/>
          <p:cNvSpPr txBox="1">
            <a:spLocks noGrp="1"/>
          </p:cNvSpPr>
          <p:nvPr>
            <p:ph type="subTitle" idx="5"/>
          </p:nvPr>
        </p:nvSpPr>
        <p:spPr>
          <a:xfrm>
            <a:off x="2297300" y="4211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7" name="Google Shape;237;p33"/>
          <p:cNvSpPr txBox="1">
            <a:spLocks noGrp="1"/>
          </p:cNvSpPr>
          <p:nvPr>
            <p:ph type="subTitle" idx="6"/>
          </p:nvPr>
        </p:nvSpPr>
        <p:spPr>
          <a:xfrm>
            <a:off x="2297300" y="4689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38" name="Google Shape;238;p33"/>
          <p:cNvSpPr txBox="1">
            <a:spLocks noGrp="1"/>
          </p:cNvSpPr>
          <p:nvPr>
            <p:ph type="subTitle" idx="7"/>
          </p:nvPr>
        </p:nvSpPr>
        <p:spPr>
          <a:xfrm>
            <a:off x="6846700" y="4211700"/>
            <a:ext cx="30480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39" name="Google Shape;239;p33"/>
          <p:cNvSpPr txBox="1">
            <a:spLocks noGrp="1"/>
          </p:cNvSpPr>
          <p:nvPr>
            <p:ph type="subTitle" idx="8"/>
          </p:nvPr>
        </p:nvSpPr>
        <p:spPr>
          <a:xfrm>
            <a:off x="6846700" y="4689539"/>
            <a:ext cx="3048000" cy="93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6024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Google Shape;241;p34"/>
          <p:cNvSpPr/>
          <p:nvPr/>
        </p:nvSpPr>
        <p:spPr>
          <a:xfrm flipH="1">
            <a:off x="9347300" y="-147802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2" name="Google Shape;242;p34"/>
          <p:cNvSpPr/>
          <p:nvPr/>
        </p:nvSpPr>
        <p:spPr>
          <a:xfrm flipH="1">
            <a:off x="9668112" y="-220255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3" name="Google Shape;243;p34"/>
          <p:cNvSpPr/>
          <p:nvPr/>
        </p:nvSpPr>
        <p:spPr>
          <a:xfrm rot="5400000">
            <a:off x="5523784" y="202676"/>
            <a:ext cx="1144425" cy="12187089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" name="Google Shape;244;p34"/>
          <p:cNvSpPr/>
          <p:nvPr/>
        </p:nvSpPr>
        <p:spPr>
          <a:xfrm flipH="1">
            <a:off x="-54" y="5686627"/>
            <a:ext cx="2224855" cy="117136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245;p34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34"/>
          <p:cNvSpPr txBox="1">
            <a:spLocks noGrp="1"/>
          </p:cNvSpPr>
          <p:nvPr>
            <p:ph type="subTitle" idx="1"/>
          </p:nvPr>
        </p:nvSpPr>
        <p:spPr>
          <a:xfrm>
            <a:off x="950800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47" name="Google Shape;247;p34"/>
          <p:cNvSpPr txBox="1">
            <a:spLocks noGrp="1"/>
          </p:cNvSpPr>
          <p:nvPr>
            <p:ph type="subTitle" idx="2"/>
          </p:nvPr>
        </p:nvSpPr>
        <p:spPr>
          <a:xfrm>
            <a:off x="950800" y="4150459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48" name="Google Shape;248;p34"/>
          <p:cNvSpPr txBox="1">
            <a:spLocks noGrp="1"/>
          </p:cNvSpPr>
          <p:nvPr>
            <p:ph type="subTitle" idx="3"/>
          </p:nvPr>
        </p:nvSpPr>
        <p:spPr>
          <a:xfrm>
            <a:off x="3603233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49" name="Google Shape;249;p34"/>
          <p:cNvSpPr txBox="1">
            <a:spLocks noGrp="1"/>
          </p:cNvSpPr>
          <p:nvPr>
            <p:ph type="subTitle" idx="4"/>
          </p:nvPr>
        </p:nvSpPr>
        <p:spPr>
          <a:xfrm>
            <a:off x="3603233" y="4150459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0" name="Google Shape;250;p34"/>
          <p:cNvSpPr txBox="1">
            <a:spLocks noGrp="1"/>
          </p:cNvSpPr>
          <p:nvPr>
            <p:ph type="subTitle" idx="5"/>
          </p:nvPr>
        </p:nvSpPr>
        <p:spPr>
          <a:xfrm>
            <a:off x="6255667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51" name="Google Shape;251;p34"/>
          <p:cNvSpPr txBox="1">
            <a:spLocks noGrp="1"/>
          </p:cNvSpPr>
          <p:nvPr>
            <p:ph type="subTitle" idx="6"/>
          </p:nvPr>
        </p:nvSpPr>
        <p:spPr>
          <a:xfrm>
            <a:off x="6255667" y="4150492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52" name="Google Shape;252;p34"/>
          <p:cNvSpPr txBox="1">
            <a:spLocks noGrp="1"/>
          </p:cNvSpPr>
          <p:nvPr>
            <p:ph type="subTitle" idx="7"/>
          </p:nvPr>
        </p:nvSpPr>
        <p:spPr>
          <a:xfrm>
            <a:off x="8894400" y="3736533"/>
            <a:ext cx="23468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53" name="Google Shape;253;p34"/>
          <p:cNvSpPr txBox="1">
            <a:spLocks noGrp="1"/>
          </p:cNvSpPr>
          <p:nvPr>
            <p:ph type="subTitle" idx="8"/>
          </p:nvPr>
        </p:nvSpPr>
        <p:spPr>
          <a:xfrm>
            <a:off x="8894400" y="4150492"/>
            <a:ext cx="2346800" cy="7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2278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35"/>
          <p:cNvSpPr/>
          <p:nvPr/>
        </p:nvSpPr>
        <p:spPr>
          <a:xfrm rot="-5400000">
            <a:off x="4499107" y="-1032800"/>
            <a:ext cx="3197493" cy="123357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6" name="Google Shape;256;p35"/>
          <p:cNvSpPr/>
          <p:nvPr/>
        </p:nvSpPr>
        <p:spPr>
          <a:xfrm rot="-5400000">
            <a:off x="4499158" y="-838650"/>
            <a:ext cx="3197493" cy="121958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7" name="Google Shape;257;p35"/>
          <p:cNvSpPr/>
          <p:nvPr/>
        </p:nvSpPr>
        <p:spPr>
          <a:xfrm rot="-5400000">
            <a:off x="5521466" y="-5521325"/>
            <a:ext cx="1144425" cy="12187089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35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9" name="Google Shape;259;p35"/>
          <p:cNvSpPr txBox="1">
            <a:spLocks noGrp="1"/>
          </p:cNvSpPr>
          <p:nvPr>
            <p:ph type="subTitle" idx="1"/>
          </p:nvPr>
        </p:nvSpPr>
        <p:spPr>
          <a:xfrm>
            <a:off x="950800" y="25065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0" name="Google Shape;260;p35"/>
          <p:cNvSpPr txBox="1">
            <a:spLocks noGrp="1"/>
          </p:cNvSpPr>
          <p:nvPr>
            <p:ph type="subTitle" idx="2"/>
          </p:nvPr>
        </p:nvSpPr>
        <p:spPr>
          <a:xfrm>
            <a:off x="950800" y="28468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1" name="Google Shape;261;p35"/>
          <p:cNvSpPr txBox="1">
            <a:spLocks noGrp="1"/>
          </p:cNvSpPr>
          <p:nvPr>
            <p:ph type="subTitle" idx="3"/>
          </p:nvPr>
        </p:nvSpPr>
        <p:spPr>
          <a:xfrm>
            <a:off x="4474400" y="25065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2" name="Google Shape;262;p35"/>
          <p:cNvSpPr txBox="1">
            <a:spLocks noGrp="1"/>
          </p:cNvSpPr>
          <p:nvPr>
            <p:ph type="subTitle" idx="4"/>
          </p:nvPr>
        </p:nvSpPr>
        <p:spPr>
          <a:xfrm>
            <a:off x="4474400" y="28468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3" name="Google Shape;263;p35"/>
          <p:cNvSpPr txBox="1">
            <a:spLocks noGrp="1"/>
          </p:cNvSpPr>
          <p:nvPr>
            <p:ph type="subTitle" idx="5"/>
          </p:nvPr>
        </p:nvSpPr>
        <p:spPr>
          <a:xfrm>
            <a:off x="7998000" y="25065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4" name="Google Shape;264;p35"/>
          <p:cNvSpPr txBox="1">
            <a:spLocks noGrp="1"/>
          </p:cNvSpPr>
          <p:nvPr>
            <p:ph type="subTitle" idx="6"/>
          </p:nvPr>
        </p:nvSpPr>
        <p:spPr>
          <a:xfrm>
            <a:off x="7998000" y="28468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5" name="Google Shape;265;p35"/>
          <p:cNvSpPr txBox="1">
            <a:spLocks noGrp="1"/>
          </p:cNvSpPr>
          <p:nvPr>
            <p:ph type="subTitle" idx="7"/>
          </p:nvPr>
        </p:nvSpPr>
        <p:spPr>
          <a:xfrm>
            <a:off x="950800" y="49717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6" name="Google Shape;266;p35"/>
          <p:cNvSpPr txBox="1">
            <a:spLocks noGrp="1"/>
          </p:cNvSpPr>
          <p:nvPr>
            <p:ph type="subTitle" idx="8"/>
          </p:nvPr>
        </p:nvSpPr>
        <p:spPr>
          <a:xfrm>
            <a:off x="950800" y="53120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7" name="Google Shape;267;p35"/>
          <p:cNvSpPr txBox="1">
            <a:spLocks noGrp="1"/>
          </p:cNvSpPr>
          <p:nvPr>
            <p:ph type="subTitle" idx="9"/>
          </p:nvPr>
        </p:nvSpPr>
        <p:spPr>
          <a:xfrm>
            <a:off x="4474400" y="49717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68" name="Google Shape;268;p35"/>
          <p:cNvSpPr txBox="1">
            <a:spLocks noGrp="1"/>
          </p:cNvSpPr>
          <p:nvPr>
            <p:ph type="subTitle" idx="13"/>
          </p:nvPr>
        </p:nvSpPr>
        <p:spPr>
          <a:xfrm>
            <a:off x="4474400" y="53120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69" name="Google Shape;269;p35"/>
          <p:cNvSpPr txBox="1">
            <a:spLocks noGrp="1"/>
          </p:cNvSpPr>
          <p:nvPr>
            <p:ph type="subTitle" idx="14"/>
          </p:nvPr>
        </p:nvSpPr>
        <p:spPr>
          <a:xfrm>
            <a:off x="7998000" y="4971755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70" name="Google Shape;270;p35"/>
          <p:cNvSpPr txBox="1">
            <a:spLocks noGrp="1"/>
          </p:cNvSpPr>
          <p:nvPr>
            <p:ph type="subTitle" idx="15"/>
          </p:nvPr>
        </p:nvSpPr>
        <p:spPr>
          <a:xfrm>
            <a:off x="7998000" y="5312077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820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p36"/>
          <p:cNvSpPr/>
          <p:nvPr/>
        </p:nvSpPr>
        <p:spPr>
          <a:xfrm flipH="1">
            <a:off x="7440300" y="-29135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36"/>
          <p:cNvSpPr/>
          <p:nvPr/>
        </p:nvSpPr>
        <p:spPr>
          <a:xfrm flipH="1">
            <a:off x="7761112" y="-101589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36"/>
          <p:cNvSpPr/>
          <p:nvPr/>
        </p:nvSpPr>
        <p:spPr>
          <a:xfrm rot="5400000">
            <a:off x="5523784" y="202676"/>
            <a:ext cx="1144425" cy="12187089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36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36"/>
          <p:cNvSpPr txBox="1">
            <a:spLocks noGrp="1"/>
          </p:cNvSpPr>
          <p:nvPr>
            <p:ph type="subTitle" idx="1"/>
          </p:nvPr>
        </p:nvSpPr>
        <p:spPr>
          <a:xfrm>
            <a:off x="2700399" y="19414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77" name="Google Shape;277;p36"/>
          <p:cNvSpPr txBox="1">
            <a:spLocks noGrp="1"/>
          </p:cNvSpPr>
          <p:nvPr>
            <p:ph type="subTitle" idx="2"/>
          </p:nvPr>
        </p:nvSpPr>
        <p:spPr>
          <a:xfrm>
            <a:off x="2700399" y="22817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78" name="Google Shape;278;p36"/>
          <p:cNvSpPr txBox="1">
            <a:spLocks noGrp="1"/>
          </p:cNvSpPr>
          <p:nvPr>
            <p:ph type="subTitle" idx="3"/>
          </p:nvPr>
        </p:nvSpPr>
        <p:spPr>
          <a:xfrm>
            <a:off x="7424832" y="19414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79" name="Google Shape;279;p36"/>
          <p:cNvSpPr txBox="1">
            <a:spLocks noGrp="1"/>
          </p:cNvSpPr>
          <p:nvPr>
            <p:ph type="subTitle" idx="4"/>
          </p:nvPr>
        </p:nvSpPr>
        <p:spPr>
          <a:xfrm>
            <a:off x="7424832" y="22817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0" name="Google Shape;280;p36"/>
          <p:cNvSpPr txBox="1">
            <a:spLocks noGrp="1"/>
          </p:cNvSpPr>
          <p:nvPr>
            <p:ph type="subTitle" idx="5"/>
          </p:nvPr>
        </p:nvSpPr>
        <p:spPr>
          <a:xfrm>
            <a:off x="7424832" y="32127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1" name="Google Shape;281;p36"/>
          <p:cNvSpPr txBox="1">
            <a:spLocks noGrp="1"/>
          </p:cNvSpPr>
          <p:nvPr>
            <p:ph type="subTitle" idx="6"/>
          </p:nvPr>
        </p:nvSpPr>
        <p:spPr>
          <a:xfrm>
            <a:off x="7424832" y="35530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2" name="Google Shape;282;p36"/>
          <p:cNvSpPr txBox="1">
            <a:spLocks noGrp="1"/>
          </p:cNvSpPr>
          <p:nvPr>
            <p:ph type="subTitle" idx="7"/>
          </p:nvPr>
        </p:nvSpPr>
        <p:spPr>
          <a:xfrm>
            <a:off x="2700399" y="32127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3" name="Google Shape;283;p36"/>
          <p:cNvSpPr txBox="1">
            <a:spLocks noGrp="1"/>
          </p:cNvSpPr>
          <p:nvPr>
            <p:ph type="subTitle" idx="8"/>
          </p:nvPr>
        </p:nvSpPr>
        <p:spPr>
          <a:xfrm>
            <a:off x="2700399" y="35530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4" name="Google Shape;284;p36"/>
          <p:cNvSpPr txBox="1">
            <a:spLocks noGrp="1"/>
          </p:cNvSpPr>
          <p:nvPr>
            <p:ph type="subTitle" idx="9"/>
          </p:nvPr>
        </p:nvSpPr>
        <p:spPr>
          <a:xfrm>
            <a:off x="2700399" y="44840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5" name="Google Shape;285;p36"/>
          <p:cNvSpPr txBox="1">
            <a:spLocks noGrp="1"/>
          </p:cNvSpPr>
          <p:nvPr>
            <p:ph type="subTitle" idx="13"/>
          </p:nvPr>
        </p:nvSpPr>
        <p:spPr>
          <a:xfrm>
            <a:off x="2700399" y="48243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6" name="Google Shape;286;p36"/>
          <p:cNvSpPr txBox="1">
            <a:spLocks noGrp="1"/>
          </p:cNvSpPr>
          <p:nvPr>
            <p:ph type="subTitle" idx="14"/>
          </p:nvPr>
        </p:nvSpPr>
        <p:spPr>
          <a:xfrm>
            <a:off x="7424832" y="4484049"/>
            <a:ext cx="3243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87" name="Google Shape;287;p36"/>
          <p:cNvSpPr txBox="1">
            <a:spLocks noGrp="1"/>
          </p:cNvSpPr>
          <p:nvPr>
            <p:ph type="subTitle" idx="15"/>
          </p:nvPr>
        </p:nvSpPr>
        <p:spPr>
          <a:xfrm>
            <a:off x="7424832" y="4824372"/>
            <a:ext cx="3243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88" name="Google Shape;288;p36"/>
          <p:cNvSpPr/>
          <p:nvPr/>
        </p:nvSpPr>
        <p:spPr>
          <a:xfrm flipH="1">
            <a:off x="-54" y="5686627"/>
            <a:ext cx="2224855" cy="117136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27486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37"/>
          <p:cNvSpPr/>
          <p:nvPr/>
        </p:nvSpPr>
        <p:spPr>
          <a:xfrm flipH="1">
            <a:off x="8394181" y="1"/>
            <a:ext cx="3797820" cy="312779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37"/>
          <p:cNvSpPr txBox="1">
            <a:spLocks noGrp="1"/>
          </p:cNvSpPr>
          <p:nvPr>
            <p:ph type="title"/>
          </p:nvPr>
        </p:nvSpPr>
        <p:spPr>
          <a:xfrm>
            <a:off x="5120833" y="593367"/>
            <a:ext cx="612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37"/>
          <p:cNvSpPr txBox="1">
            <a:spLocks noGrp="1"/>
          </p:cNvSpPr>
          <p:nvPr>
            <p:ph type="subTitle" idx="1"/>
          </p:nvPr>
        </p:nvSpPr>
        <p:spPr>
          <a:xfrm>
            <a:off x="4354684" y="1871957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3" name="Google Shape;293;p37"/>
          <p:cNvSpPr txBox="1">
            <a:spLocks noGrp="1"/>
          </p:cNvSpPr>
          <p:nvPr>
            <p:ph type="subTitle" idx="2"/>
          </p:nvPr>
        </p:nvSpPr>
        <p:spPr>
          <a:xfrm>
            <a:off x="4354684" y="2355456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94" name="Google Shape;294;p37"/>
          <p:cNvSpPr txBox="1">
            <a:spLocks noGrp="1"/>
          </p:cNvSpPr>
          <p:nvPr>
            <p:ph type="subTitle" idx="3"/>
          </p:nvPr>
        </p:nvSpPr>
        <p:spPr>
          <a:xfrm>
            <a:off x="7627851" y="1871957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5" name="Google Shape;295;p37"/>
          <p:cNvSpPr txBox="1">
            <a:spLocks noGrp="1"/>
          </p:cNvSpPr>
          <p:nvPr>
            <p:ph type="subTitle" idx="4"/>
          </p:nvPr>
        </p:nvSpPr>
        <p:spPr>
          <a:xfrm>
            <a:off x="7627851" y="2355456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96" name="Google Shape;296;p37"/>
          <p:cNvSpPr txBox="1">
            <a:spLocks noGrp="1"/>
          </p:cNvSpPr>
          <p:nvPr>
            <p:ph type="subTitle" idx="5"/>
          </p:nvPr>
        </p:nvSpPr>
        <p:spPr>
          <a:xfrm>
            <a:off x="5307033" y="4294991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7" name="Google Shape;297;p37"/>
          <p:cNvSpPr txBox="1">
            <a:spLocks noGrp="1"/>
          </p:cNvSpPr>
          <p:nvPr>
            <p:ph type="subTitle" idx="6"/>
          </p:nvPr>
        </p:nvSpPr>
        <p:spPr>
          <a:xfrm>
            <a:off x="5307033" y="4772889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98" name="Google Shape;298;p37"/>
          <p:cNvSpPr txBox="1">
            <a:spLocks noGrp="1"/>
          </p:cNvSpPr>
          <p:nvPr>
            <p:ph type="subTitle" idx="7"/>
          </p:nvPr>
        </p:nvSpPr>
        <p:spPr>
          <a:xfrm>
            <a:off x="8580200" y="4294991"/>
            <a:ext cx="24748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299" name="Google Shape;299;p37"/>
          <p:cNvSpPr txBox="1">
            <a:spLocks noGrp="1"/>
          </p:cNvSpPr>
          <p:nvPr>
            <p:ph type="subTitle" idx="8"/>
          </p:nvPr>
        </p:nvSpPr>
        <p:spPr>
          <a:xfrm>
            <a:off x="8580200" y="4772889"/>
            <a:ext cx="24748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3388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oogle Shape;301;p38"/>
          <p:cNvGrpSpPr/>
          <p:nvPr/>
        </p:nvGrpSpPr>
        <p:grpSpPr>
          <a:xfrm>
            <a:off x="-263" y="-8667"/>
            <a:ext cx="6923888" cy="6875200"/>
            <a:chOff x="-202" y="-6500"/>
            <a:chExt cx="5558677" cy="5156400"/>
          </a:xfrm>
        </p:grpSpPr>
        <p:sp>
          <p:nvSpPr>
            <p:cNvPr id="302" name="Google Shape;302;p38"/>
            <p:cNvSpPr/>
            <p:nvPr/>
          </p:nvSpPr>
          <p:spPr>
            <a:xfrm rot="5400000" flipH="1">
              <a:off x="-235852" y="229150"/>
              <a:ext cx="5156400" cy="4685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38"/>
            <p:cNvSpPr/>
            <p:nvPr/>
          </p:nvSpPr>
          <p:spPr>
            <a:xfrm flipH="1">
              <a:off x="4628418" y="0"/>
              <a:ext cx="930058" cy="5143479"/>
            </a:xfrm>
            <a:custGeom>
              <a:avLst/>
              <a:gdLst/>
              <a:ahLst/>
              <a:cxnLst/>
              <a:rect l="l" t="t" r="r" b="b"/>
              <a:pathLst>
                <a:path w="34291" h="34874" extrusionOk="0">
                  <a:moveTo>
                    <a:pt x="24658" y="1"/>
                  </a:moveTo>
                  <a:cubicBezTo>
                    <a:pt x="24658" y="1"/>
                    <a:pt x="17669" y="715"/>
                    <a:pt x="15824" y="4715"/>
                  </a:cubicBezTo>
                  <a:cubicBezTo>
                    <a:pt x="13823" y="9073"/>
                    <a:pt x="16824" y="14550"/>
                    <a:pt x="16240" y="19110"/>
                  </a:cubicBezTo>
                  <a:cubicBezTo>
                    <a:pt x="15609" y="23944"/>
                    <a:pt x="4239" y="29957"/>
                    <a:pt x="2262" y="31754"/>
                  </a:cubicBezTo>
                  <a:cubicBezTo>
                    <a:pt x="286" y="33564"/>
                    <a:pt x="0" y="34874"/>
                    <a:pt x="0" y="34874"/>
                  </a:cubicBezTo>
                  <a:lnTo>
                    <a:pt x="34290" y="34874"/>
                  </a:lnTo>
                  <a:lnTo>
                    <a:pt x="34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4" name="Google Shape;304;p38"/>
          <p:cNvSpPr txBox="1">
            <a:spLocks noGrp="1"/>
          </p:cNvSpPr>
          <p:nvPr>
            <p:ph type="title" hasCustomPrompt="1"/>
          </p:nvPr>
        </p:nvSpPr>
        <p:spPr>
          <a:xfrm>
            <a:off x="1083248" y="1943451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305" name="Google Shape;305;p38"/>
          <p:cNvSpPr txBox="1">
            <a:spLocks noGrp="1"/>
          </p:cNvSpPr>
          <p:nvPr>
            <p:ph type="subTitle" idx="1"/>
          </p:nvPr>
        </p:nvSpPr>
        <p:spPr>
          <a:xfrm>
            <a:off x="2687567" y="1632688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06" name="Google Shape;306;p38"/>
          <p:cNvSpPr txBox="1">
            <a:spLocks noGrp="1"/>
          </p:cNvSpPr>
          <p:nvPr>
            <p:ph type="subTitle" idx="2"/>
          </p:nvPr>
        </p:nvSpPr>
        <p:spPr>
          <a:xfrm>
            <a:off x="2687567" y="2105120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07" name="Google Shape;307;p38"/>
          <p:cNvSpPr txBox="1">
            <a:spLocks noGrp="1"/>
          </p:cNvSpPr>
          <p:nvPr>
            <p:ph type="title" idx="3" hasCustomPrompt="1"/>
          </p:nvPr>
        </p:nvSpPr>
        <p:spPr>
          <a:xfrm>
            <a:off x="1083248" y="34956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308" name="Google Shape;308;p38"/>
          <p:cNvSpPr txBox="1">
            <a:spLocks noGrp="1"/>
          </p:cNvSpPr>
          <p:nvPr>
            <p:ph type="subTitle" idx="4"/>
          </p:nvPr>
        </p:nvSpPr>
        <p:spPr>
          <a:xfrm>
            <a:off x="2687567" y="318790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09" name="Google Shape;309;p38"/>
          <p:cNvSpPr txBox="1">
            <a:spLocks noGrp="1"/>
          </p:cNvSpPr>
          <p:nvPr>
            <p:ph type="subTitle" idx="5"/>
          </p:nvPr>
        </p:nvSpPr>
        <p:spPr>
          <a:xfrm>
            <a:off x="2687567" y="3660336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10" name="Google Shape;310;p38"/>
          <p:cNvSpPr txBox="1">
            <a:spLocks noGrp="1"/>
          </p:cNvSpPr>
          <p:nvPr>
            <p:ph type="title" idx="6" hasCustomPrompt="1"/>
          </p:nvPr>
        </p:nvSpPr>
        <p:spPr>
          <a:xfrm>
            <a:off x="1083248" y="5047917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311" name="Google Shape;311;p38"/>
          <p:cNvSpPr txBox="1">
            <a:spLocks noGrp="1"/>
          </p:cNvSpPr>
          <p:nvPr>
            <p:ph type="subTitle" idx="7"/>
          </p:nvPr>
        </p:nvSpPr>
        <p:spPr>
          <a:xfrm>
            <a:off x="2687567" y="474013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12" name="Google Shape;312;p38"/>
          <p:cNvSpPr txBox="1">
            <a:spLocks noGrp="1"/>
          </p:cNvSpPr>
          <p:nvPr>
            <p:ph type="subTitle" idx="8"/>
          </p:nvPr>
        </p:nvSpPr>
        <p:spPr>
          <a:xfrm>
            <a:off x="2687567" y="5212569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13" name="Google Shape;313;p38"/>
          <p:cNvSpPr txBox="1">
            <a:spLocks noGrp="1"/>
          </p:cNvSpPr>
          <p:nvPr>
            <p:ph type="title" idx="9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6022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vice mockup">
  <p:cSld name="Device mockup"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" name="Google Shape;315;p39"/>
          <p:cNvSpPr/>
          <p:nvPr/>
        </p:nvSpPr>
        <p:spPr>
          <a:xfrm rot="10800000">
            <a:off x="10" y="-30"/>
            <a:ext cx="7861991" cy="4139313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6" name="Google Shape;316;p39"/>
          <p:cNvSpPr txBox="1">
            <a:spLocks noGrp="1"/>
          </p:cNvSpPr>
          <p:nvPr>
            <p:ph type="title"/>
          </p:nvPr>
        </p:nvSpPr>
        <p:spPr>
          <a:xfrm>
            <a:off x="7498267" y="1782967"/>
            <a:ext cx="37428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" name="Google Shape;317;p39"/>
          <p:cNvSpPr txBox="1">
            <a:spLocks noGrp="1"/>
          </p:cNvSpPr>
          <p:nvPr>
            <p:ph type="subTitle" idx="1"/>
          </p:nvPr>
        </p:nvSpPr>
        <p:spPr>
          <a:xfrm>
            <a:off x="7498267" y="3172993"/>
            <a:ext cx="3742800" cy="16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18" name="Google Shape;318;p39"/>
          <p:cNvSpPr/>
          <p:nvPr/>
        </p:nvSpPr>
        <p:spPr>
          <a:xfrm rot="10800000">
            <a:off x="8768808" y="4741392"/>
            <a:ext cx="3440712" cy="2142921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9" name="Google Shape;319;p39"/>
          <p:cNvSpPr/>
          <p:nvPr/>
        </p:nvSpPr>
        <p:spPr>
          <a:xfrm rot="10800000">
            <a:off x="8861910" y="4818023"/>
            <a:ext cx="3367357" cy="209587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04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Thank you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40"/>
          <p:cNvSpPr/>
          <p:nvPr/>
        </p:nvSpPr>
        <p:spPr>
          <a:xfrm rot="10800000">
            <a:off x="4939001" y="-11"/>
            <a:ext cx="7252999" cy="6857979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2" name="Google Shape;322;p40"/>
          <p:cNvSpPr/>
          <p:nvPr/>
        </p:nvSpPr>
        <p:spPr>
          <a:xfrm rot="10800000">
            <a:off x="5211826" y="-37631"/>
            <a:ext cx="7055441" cy="6933264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3" name="Google Shape;323;p40"/>
          <p:cNvSpPr txBox="1">
            <a:spLocks noGrp="1"/>
          </p:cNvSpPr>
          <p:nvPr>
            <p:ph type="title"/>
          </p:nvPr>
        </p:nvSpPr>
        <p:spPr>
          <a:xfrm>
            <a:off x="7242500" y="593367"/>
            <a:ext cx="4080000" cy="14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4" name="Google Shape;324;p40"/>
          <p:cNvSpPr txBox="1"/>
          <p:nvPr/>
        </p:nvSpPr>
        <p:spPr>
          <a:xfrm>
            <a:off x="7241700" y="4807800"/>
            <a:ext cx="4124000" cy="8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Tx/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Tx/>
                <a:latin typeface="Baloo 2"/>
                <a:ea typeface="Baloo 2"/>
                <a:cs typeface="Baloo 2"/>
                <a:sym typeface="Baloo 2"/>
              </a:rPr>
              <a:t>, and includes icons by 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Tx/>
                <a:latin typeface="Baloo 2"/>
                <a:ea typeface="Baloo 2"/>
                <a:cs typeface="Baloo 2"/>
                <a:sym typeface="Baloo 2"/>
              </a:rPr>
              <a:t>, and infographics &amp; images by 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003849"/>
                </a:solidFill>
                <a:effectLst/>
                <a:uLnTx/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467" b="0" i="0" u="none" strike="noStrike" kern="0" cap="none" spc="0" normalizeH="0" baseline="0" noProof="0">
              <a:ln>
                <a:noFill/>
              </a:ln>
              <a:solidFill>
                <a:srgbClr val="003849"/>
              </a:solidFill>
              <a:effectLst/>
              <a:uLnTx/>
              <a:uFillTx/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1225141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41"/>
          <p:cNvSpPr/>
          <p:nvPr/>
        </p:nvSpPr>
        <p:spPr>
          <a:xfrm rot="10800000">
            <a:off x="4939001" y="-11"/>
            <a:ext cx="7252999" cy="6857979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7227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9"/>
          <p:cNvSpPr/>
          <p:nvPr/>
        </p:nvSpPr>
        <p:spPr>
          <a:xfrm>
            <a:off x="-954772" y="4093236"/>
            <a:ext cx="3671667" cy="3419067"/>
          </a:xfrm>
          <a:custGeom>
            <a:avLst/>
            <a:gdLst/>
            <a:ahLst/>
            <a:cxnLst/>
            <a:rect l="l" t="t" r="r" b="b"/>
            <a:pathLst>
              <a:path w="110150" h="102572" extrusionOk="0">
                <a:moveTo>
                  <a:pt x="7244" y="2961"/>
                </a:moveTo>
                <a:cubicBezTo>
                  <a:pt x="11121" y="-8536"/>
                  <a:pt x="23420" y="18735"/>
                  <a:pt x="32109" y="23013"/>
                </a:cubicBezTo>
                <a:cubicBezTo>
                  <a:pt x="40799" y="27291"/>
                  <a:pt x="54034" y="23548"/>
                  <a:pt x="59381" y="28628"/>
                </a:cubicBezTo>
                <a:cubicBezTo>
                  <a:pt x="64728" y="33708"/>
                  <a:pt x="59782" y="48547"/>
                  <a:pt x="64193" y="53493"/>
                </a:cubicBezTo>
                <a:cubicBezTo>
                  <a:pt x="68605" y="58439"/>
                  <a:pt x="81305" y="54295"/>
                  <a:pt x="85850" y="58306"/>
                </a:cubicBezTo>
                <a:cubicBezTo>
                  <a:pt x="90395" y="62317"/>
                  <a:pt x="88123" y="70739"/>
                  <a:pt x="91465" y="77557"/>
                </a:cubicBezTo>
                <a:cubicBezTo>
                  <a:pt x="94807" y="84375"/>
                  <a:pt x="119673" y="96807"/>
                  <a:pt x="105903" y="99213"/>
                </a:cubicBezTo>
                <a:cubicBezTo>
                  <a:pt x="92134" y="101619"/>
                  <a:pt x="25291" y="108036"/>
                  <a:pt x="8848" y="91994"/>
                </a:cubicBezTo>
                <a:cubicBezTo>
                  <a:pt x="-7595" y="75952"/>
                  <a:pt x="3367" y="14458"/>
                  <a:pt x="7244" y="29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934" name="Google Shape;1934;p9"/>
          <p:cNvSpPr/>
          <p:nvPr/>
        </p:nvSpPr>
        <p:spPr>
          <a:xfrm>
            <a:off x="8346991" y="-782435"/>
            <a:ext cx="4410567" cy="5800100"/>
          </a:xfrm>
          <a:custGeom>
            <a:avLst/>
            <a:gdLst/>
            <a:ahLst/>
            <a:cxnLst/>
            <a:rect l="l" t="t" r="r" b="b"/>
            <a:pathLst>
              <a:path w="132317" h="174003" extrusionOk="0">
                <a:moveTo>
                  <a:pt x="5462" y="13046"/>
                </a:moveTo>
                <a:cubicBezTo>
                  <a:pt x="-11115" y="18260"/>
                  <a:pt x="15354" y="36307"/>
                  <a:pt x="23108" y="43526"/>
                </a:cubicBezTo>
                <a:cubicBezTo>
                  <a:pt x="30862" y="50745"/>
                  <a:pt x="45033" y="49541"/>
                  <a:pt x="51984" y="56359"/>
                </a:cubicBezTo>
                <a:cubicBezTo>
                  <a:pt x="58936" y="63177"/>
                  <a:pt x="58935" y="77214"/>
                  <a:pt x="64817" y="84433"/>
                </a:cubicBezTo>
                <a:cubicBezTo>
                  <a:pt x="70699" y="91652"/>
                  <a:pt x="82330" y="91518"/>
                  <a:pt x="87276" y="99673"/>
                </a:cubicBezTo>
                <a:cubicBezTo>
                  <a:pt x="92222" y="107828"/>
                  <a:pt x="90618" y="123870"/>
                  <a:pt x="94495" y="133361"/>
                </a:cubicBezTo>
                <a:cubicBezTo>
                  <a:pt x="98372" y="142853"/>
                  <a:pt x="105591" y="151542"/>
                  <a:pt x="110537" y="156622"/>
                </a:cubicBezTo>
                <a:cubicBezTo>
                  <a:pt x="115483" y="161702"/>
                  <a:pt x="122168" y="187904"/>
                  <a:pt x="124173" y="163841"/>
                </a:cubicBezTo>
                <a:cubicBezTo>
                  <a:pt x="126178" y="139778"/>
                  <a:pt x="142354" y="37377"/>
                  <a:pt x="122569" y="12244"/>
                </a:cubicBezTo>
                <a:cubicBezTo>
                  <a:pt x="102784" y="-12888"/>
                  <a:pt x="22039" y="7832"/>
                  <a:pt x="5462" y="1304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1935" name="Google Shape;193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36" name="Google Shape;1936;p9"/>
          <p:cNvGrpSpPr/>
          <p:nvPr/>
        </p:nvGrpSpPr>
        <p:grpSpPr>
          <a:xfrm>
            <a:off x="720653" y="494633"/>
            <a:ext cx="866057" cy="930097"/>
            <a:chOff x="539500" y="356300"/>
            <a:chExt cx="347201" cy="372894"/>
          </a:xfrm>
        </p:grpSpPr>
        <p:sp>
          <p:nvSpPr>
            <p:cNvPr id="1937" name="Google Shape;1937;p9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9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9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9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9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9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9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9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9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9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9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48" name="Google Shape;1948;p9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1949" name="Google Shape;1949;p9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9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9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9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53" name="Google Shape;1953;p9"/>
          <p:cNvGrpSpPr/>
          <p:nvPr/>
        </p:nvGrpSpPr>
        <p:grpSpPr>
          <a:xfrm rot="-1687940">
            <a:off x="10712067" y="5708281"/>
            <a:ext cx="593771" cy="726260"/>
            <a:chOff x="2019050" y="1133325"/>
            <a:chExt cx="153525" cy="187750"/>
          </a:xfrm>
        </p:grpSpPr>
        <p:sp>
          <p:nvSpPr>
            <p:cNvPr id="1954" name="Google Shape;1954;p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58" name="Google Shape;1958;p9"/>
          <p:cNvGrpSpPr/>
          <p:nvPr/>
        </p:nvGrpSpPr>
        <p:grpSpPr>
          <a:xfrm flipH="1">
            <a:off x="238520" y="5298268"/>
            <a:ext cx="1285089" cy="1343821"/>
            <a:chOff x="6290250" y="1718800"/>
            <a:chExt cx="911325" cy="952975"/>
          </a:xfrm>
        </p:grpSpPr>
        <p:sp>
          <p:nvSpPr>
            <p:cNvPr id="1959" name="Google Shape;1959;p9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9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9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9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9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9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9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9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9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9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9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9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9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9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9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9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9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9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9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9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9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9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9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9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9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9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9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9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9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9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9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9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9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9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9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9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9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9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9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9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9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9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9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9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9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9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9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9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9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9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9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9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9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9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9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9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9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9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9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9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9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9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9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9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9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9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9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9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9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61" name="Google Shape;2261;p9"/>
          <p:cNvGrpSpPr/>
          <p:nvPr/>
        </p:nvGrpSpPr>
        <p:grpSpPr>
          <a:xfrm flipH="1">
            <a:off x="10450461" y="376324"/>
            <a:ext cx="1116983" cy="1740251"/>
            <a:chOff x="231900" y="729199"/>
            <a:chExt cx="1185086" cy="1846354"/>
          </a:xfrm>
        </p:grpSpPr>
        <p:sp>
          <p:nvSpPr>
            <p:cNvPr id="2262" name="Google Shape;2262;p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0" name="Google Shape;2430;p9"/>
          <p:cNvGrpSpPr/>
          <p:nvPr/>
        </p:nvGrpSpPr>
        <p:grpSpPr>
          <a:xfrm rot="9616993">
            <a:off x="1897416" y="5768514"/>
            <a:ext cx="551699" cy="605759"/>
            <a:chOff x="818450" y="719950"/>
            <a:chExt cx="162075" cy="177950"/>
          </a:xfrm>
        </p:grpSpPr>
        <p:sp>
          <p:nvSpPr>
            <p:cNvPr id="2431" name="Google Shape;2431;p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4" name="Google Shape;2434;p9"/>
          <p:cNvGrpSpPr/>
          <p:nvPr/>
        </p:nvGrpSpPr>
        <p:grpSpPr>
          <a:xfrm rot="10109270">
            <a:off x="11493921" y="1907190"/>
            <a:ext cx="439516" cy="565108"/>
            <a:chOff x="3526675" y="707075"/>
            <a:chExt cx="187750" cy="241400"/>
          </a:xfrm>
        </p:grpSpPr>
        <p:sp>
          <p:nvSpPr>
            <p:cNvPr id="2435" name="Google Shape;2435;p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38" name="Google Shape;2438;p9"/>
          <p:cNvGrpSpPr/>
          <p:nvPr/>
        </p:nvGrpSpPr>
        <p:grpSpPr>
          <a:xfrm rot="1244523">
            <a:off x="5026207" y="5629903"/>
            <a:ext cx="462924" cy="680845"/>
            <a:chOff x="3716700" y="1378700"/>
            <a:chExt cx="135825" cy="199750"/>
          </a:xfrm>
        </p:grpSpPr>
        <p:sp>
          <p:nvSpPr>
            <p:cNvPr id="2439" name="Google Shape;2439;p9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43" name="Google Shape;2443;p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4" name="Google Shape;2444;p9"/>
          <p:cNvSpPr/>
          <p:nvPr/>
        </p:nvSpPr>
        <p:spPr>
          <a:xfrm>
            <a:off x="3922430" y="65059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5" name="Google Shape;2445;p9"/>
          <p:cNvSpPr/>
          <p:nvPr/>
        </p:nvSpPr>
        <p:spPr>
          <a:xfrm>
            <a:off x="11610048" y="5569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6" name="Google Shape;2446;p9"/>
          <p:cNvSpPr/>
          <p:nvPr/>
        </p:nvSpPr>
        <p:spPr>
          <a:xfrm rot="1193404">
            <a:off x="6830707" y="6487960"/>
            <a:ext cx="452701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7" name="Google Shape;2447;p9"/>
          <p:cNvSpPr/>
          <p:nvPr/>
        </p:nvSpPr>
        <p:spPr>
          <a:xfrm>
            <a:off x="2940581" y="1428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48" name="Google Shape;2448;p9"/>
          <p:cNvSpPr txBox="1">
            <a:spLocks noGrp="1"/>
          </p:cNvSpPr>
          <p:nvPr>
            <p:ph type="title"/>
          </p:nvPr>
        </p:nvSpPr>
        <p:spPr>
          <a:xfrm>
            <a:off x="950800" y="2116567"/>
            <a:ext cx="5513200" cy="10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49" name="Google Shape;2449;p9"/>
          <p:cNvSpPr txBox="1">
            <a:spLocks noGrp="1"/>
          </p:cNvSpPr>
          <p:nvPr>
            <p:ph type="subTitle" idx="1"/>
          </p:nvPr>
        </p:nvSpPr>
        <p:spPr>
          <a:xfrm>
            <a:off x="950800" y="3178167"/>
            <a:ext cx="5513200" cy="15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0812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" name="Google Shape;328;p42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329" name="Google Shape;329;p42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42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0599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775" y="2130128"/>
            <a:ext cx="10362450" cy="1470638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397" y="3885702"/>
            <a:ext cx="8535207" cy="175327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330876" indent="0" algn="ctr">
              <a:buNone/>
              <a:defRPr/>
            </a:lvl2pPr>
            <a:lvl3pPr marL="661751" indent="0" algn="ctr">
              <a:buNone/>
              <a:defRPr/>
            </a:lvl3pPr>
            <a:lvl4pPr marL="992627" indent="0" algn="ctr">
              <a:buNone/>
              <a:defRPr/>
            </a:lvl4pPr>
            <a:lvl5pPr marL="1323503" indent="0" algn="ctr">
              <a:buNone/>
              <a:defRPr/>
            </a:lvl5pPr>
            <a:lvl6pPr marL="1654378" indent="0" algn="ctr">
              <a:buNone/>
              <a:defRPr/>
            </a:lvl6pPr>
            <a:lvl7pPr marL="1985254" indent="0" algn="ctr">
              <a:buNone/>
              <a:defRPr/>
            </a:lvl7pPr>
            <a:lvl8pPr marL="2316129" indent="0" algn="ctr">
              <a:buNone/>
              <a:defRPr/>
            </a:lvl8pPr>
            <a:lvl9pPr marL="2647005" indent="0" algn="ctr">
              <a:buNone/>
              <a:defRPr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  <p:extLst>
      <p:ext uri="{BB962C8B-B14F-4D97-AF65-F5344CB8AC3E}">
        <p14:creationId xmlns:p14="http://schemas.microsoft.com/office/powerpoint/2010/main" val="771204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081" y="274596"/>
            <a:ext cx="10973838" cy="1143191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09081" y="1600468"/>
            <a:ext cx="10973838" cy="452565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1052458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225" y="4407319"/>
            <a:ext cx="10363603" cy="1361490"/>
          </a:xfrm>
          <a:prstGeom prst="rect">
            <a:avLst/>
          </a:prstGeom>
        </p:spPr>
        <p:txBody>
          <a:bodyPr anchor="t"/>
          <a:lstStyle>
            <a:lvl1pPr algn="l">
              <a:defRPr sz="2895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225" y="2906808"/>
            <a:ext cx="10363603" cy="1500511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447"/>
            </a:lvl1pPr>
            <a:lvl2pPr marL="330876" indent="0">
              <a:buNone/>
              <a:defRPr sz="1303"/>
            </a:lvl2pPr>
            <a:lvl3pPr marL="661751" indent="0">
              <a:buNone/>
              <a:defRPr sz="1158"/>
            </a:lvl3pPr>
            <a:lvl4pPr marL="992627" indent="0">
              <a:buNone/>
              <a:defRPr sz="1013"/>
            </a:lvl4pPr>
            <a:lvl5pPr marL="1323503" indent="0">
              <a:buNone/>
              <a:defRPr sz="1013"/>
            </a:lvl5pPr>
            <a:lvl6pPr marL="1654378" indent="0">
              <a:buNone/>
              <a:defRPr sz="1013"/>
            </a:lvl6pPr>
            <a:lvl7pPr marL="1985254" indent="0">
              <a:buNone/>
              <a:defRPr sz="1013"/>
            </a:lvl7pPr>
            <a:lvl8pPr marL="2316129" indent="0">
              <a:buNone/>
              <a:defRPr sz="1013"/>
            </a:lvl8pPr>
            <a:lvl9pPr marL="2647005" indent="0">
              <a:buNone/>
              <a:defRPr sz="1013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502331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081" y="274596"/>
            <a:ext cx="10973838" cy="1143191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081" y="1600468"/>
            <a:ext cx="5430971" cy="4525659"/>
          </a:xfrm>
          <a:prstGeom prst="rect">
            <a:avLst/>
          </a:prstGeom>
        </p:spPr>
        <p:txBody>
          <a:bodyPr/>
          <a:lstStyle>
            <a:lvl1pPr>
              <a:defRPr sz="2026"/>
            </a:lvl1pPr>
            <a:lvl2pPr>
              <a:defRPr sz="1737"/>
            </a:lvl2pPr>
            <a:lvl3pPr>
              <a:defRPr sz="1447"/>
            </a:lvl3pPr>
            <a:lvl4pPr>
              <a:defRPr sz="1303"/>
            </a:lvl4pPr>
            <a:lvl5pPr>
              <a:defRPr sz="1303"/>
            </a:lvl5pPr>
            <a:lvl6pPr>
              <a:defRPr sz="1303"/>
            </a:lvl6pPr>
            <a:lvl7pPr>
              <a:defRPr sz="1303"/>
            </a:lvl7pPr>
            <a:lvl8pPr>
              <a:defRPr sz="1303"/>
            </a:lvl8pPr>
            <a:lvl9pPr>
              <a:defRPr sz="130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0794" y="1600468"/>
            <a:ext cx="5432125" cy="4525659"/>
          </a:xfrm>
          <a:prstGeom prst="rect">
            <a:avLst/>
          </a:prstGeom>
        </p:spPr>
        <p:txBody>
          <a:bodyPr/>
          <a:lstStyle>
            <a:lvl1pPr>
              <a:defRPr sz="2026"/>
            </a:lvl1pPr>
            <a:lvl2pPr>
              <a:defRPr sz="1737"/>
            </a:lvl2pPr>
            <a:lvl3pPr>
              <a:defRPr sz="1447"/>
            </a:lvl3pPr>
            <a:lvl4pPr>
              <a:defRPr sz="1303"/>
            </a:lvl4pPr>
            <a:lvl5pPr>
              <a:defRPr sz="1303"/>
            </a:lvl5pPr>
            <a:lvl6pPr>
              <a:defRPr sz="1303"/>
            </a:lvl6pPr>
            <a:lvl7pPr>
              <a:defRPr sz="1303"/>
            </a:lvl7pPr>
            <a:lvl8pPr>
              <a:defRPr sz="1303"/>
            </a:lvl8pPr>
            <a:lvl9pPr>
              <a:defRPr sz="130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549571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081" y="274596"/>
            <a:ext cx="10973838" cy="114319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081" y="1534979"/>
            <a:ext cx="5387136" cy="639958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737" b="1"/>
            </a:lvl1pPr>
            <a:lvl2pPr marL="330876" indent="0">
              <a:buNone/>
              <a:defRPr sz="1447" b="1"/>
            </a:lvl2pPr>
            <a:lvl3pPr marL="661751" indent="0">
              <a:buNone/>
              <a:defRPr sz="1303" b="1"/>
            </a:lvl3pPr>
            <a:lvl4pPr marL="992627" indent="0">
              <a:buNone/>
              <a:defRPr sz="1158" b="1"/>
            </a:lvl4pPr>
            <a:lvl5pPr marL="1323503" indent="0">
              <a:buNone/>
              <a:defRPr sz="1158" b="1"/>
            </a:lvl5pPr>
            <a:lvl6pPr marL="1654378" indent="0">
              <a:buNone/>
              <a:defRPr sz="1158" b="1"/>
            </a:lvl6pPr>
            <a:lvl7pPr marL="1985254" indent="0">
              <a:buNone/>
              <a:defRPr sz="1158" b="1"/>
            </a:lvl7pPr>
            <a:lvl8pPr marL="2316129" indent="0">
              <a:buNone/>
              <a:defRPr sz="1158" b="1"/>
            </a:lvl8pPr>
            <a:lvl9pPr marL="2647005" indent="0">
              <a:buNone/>
              <a:defRPr sz="1158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081" y="2174936"/>
            <a:ext cx="5387136" cy="3951191"/>
          </a:xfrm>
          <a:prstGeom prst="rect">
            <a:avLst/>
          </a:prstGeom>
        </p:spPr>
        <p:txBody>
          <a:bodyPr/>
          <a:lstStyle>
            <a:lvl1pPr>
              <a:defRPr sz="1737"/>
            </a:lvl1pPr>
            <a:lvl2pPr>
              <a:defRPr sz="1447"/>
            </a:lvl2pPr>
            <a:lvl3pPr>
              <a:defRPr sz="1303"/>
            </a:lvl3pPr>
            <a:lvl4pPr>
              <a:defRPr sz="1158"/>
            </a:lvl4pPr>
            <a:lvl5pPr>
              <a:defRPr sz="1158"/>
            </a:lvl5pPr>
            <a:lvl6pPr>
              <a:defRPr sz="1158"/>
            </a:lvl6pPr>
            <a:lvl7pPr>
              <a:defRPr sz="1158"/>
            </a:lvl7pPr>
            <a:lvl8pPr>
              <a:defRPr sz="1158"/>
            </a:lvl8pPr>
            <a:lvl9pPr>
              <a:defRPr sz="1158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476" y="1534979"/>
            <a:ext cx="5389443" cy="639958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737" b="1"/>
            </a:lvl1pPr>
            <a:lvl2pPr marL="330876" indent="0">
              <a:buNone/>
              <a:defRPr sz="1447" b="1"/>
            </a:lvl2pPr>
            <a:lvl3pPr marL="661751" indent="0">
              <a:buNone/>
              <a:defRPr sz="1303" b="1"/>
            </a:lvl3pPr>
            <a:lvl4pPr marL="992627" indent="0">
              <a:buNone/>
              <a:defRPr sz="1158" b="1"/>
            </a:lvl4pPr>
            <a:lvl5pPr marL="1323503" indent="0">
              <a:buNone/>
              <a:defRPr sz="1158" b="1"/>
            </a:lvl5pPr>
            <a:lvl6pPr marL="1654378" indent="0">
              <a:buNone/>
              <a:defRPr sz="1158" b="1"/>
            </a:lvl6pPr>
            <a:lvl7pPr marL="1985254" indent="0">
              <a:buNone/>
              <a:defRPr sz="1158" b="1"/>
            </a:lvl7pPr>
            <a:lvl8pPr marL="2316129" indent="0">
              <a:buNone/>
              <a:defRPr sz="1158" b="1"/>
            </a:lvl8pPr>
            <a:lvl9pPr marL="2647005" indent="0">
              <a:buNone/>
              <a:defRPr sz="1158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476" y="2174936"/>
            <a:ext cx="5389443" cy="3951191"/>
          </a:xfrm>
          <a:prstGeom prst="rect">
            <a:avLst/>
          </a:prstGeom>
        </p:spPr>
        <p:txBody>
          <a:bodyPr/>
          <a:lstStyle>
            <a:lvl1pPr>
              <a:defRPr sz="1737"/>
            </a:lvl1pPr>
            <a:lvl2pPr>
              <a:defRPr sz="1447"/>
            </a:lvl2pPr>
            <a:lvl3pPr>
              <a:defRPr sz="1303"/>
            </a:lvl3pPr>
            <a:lvl4pPr>
              <a:defRPr sz="1158"/>
            </a:lvl4pPr>
            <a:lvl5pPr>
              <a:defRPr sz="1158"/>
            </a:lvl5pPr>
            <a:lvl6pPr>
              <a:defRPr sz="1158"/>
            </a:lvl6pPr>
            <a:lvl7pPr>
              <a:defRPr sz="1158"/>
            </a:lvl7pPr>
            <a:lvl8pPr>
              <a:defRPr sz="1158"/>
            </a:lvl8pPr>
            <a:lvl9pPr>
              <a:defRPr sz="1158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1592688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081" y="274596"/>
            <a:ext cx="10973838" cy="1143191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44625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86098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081" y="273447"/>
            <a:ext cx="4012090" cy="1161575"/>
          </a:xfrm>
          <a:prstGeom prst="rect">
            <a:avLst/>
          </a:prstGeom>
        </p:spPr>
        <p:txBody>
          <a:bodyPr anchor="b"/>
          <a:lstStyle>
            <a:lvl1pPr algn="l">
              <a:defRPr sz="144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519" y="273447"/>
            <a:ext cx="6816400" cy="5852681"/>
          </a:xfrm>
          <a:prstGeom prst="rect">
            <a:avLst/>
          </a:prstGeom>
        </p:spPr>
        <p:txBody>
          <a:bodyPr/>
          <a:lstStyle>
            <a:lvl1pPr>
              <a:defRPr sz="2316"/>
            </a:lvl1pPr>
            <a:lvl2pPr>
              <a:defRPr sz="2026"/>
            </a:lvl2pPr>
            <a:lvl3pPr>
              <a:defRPr sz="1737"/>
            </a:lvl3pPr>
            <a:lvl4pPr>
              <a:defRPr sz="1447"/>
            </a:lvl4pPr>
            <a:lvl5pPr>
              <a:defRPr sz="1447"/>
            </a:lvl5pPr>
            <a:lvl6pPr>
              <a:defRPr sz="1447"/>
            </a:lvl6pPr>
            <a:lvl7pPr>
              <a:defRPr sz="1447"/>
            </a:lvl7pPr>
            <a:lvl8pPr>
              <a:defRPr sz="1447"/>
            </a:lvl8pPr>
            <a:lvl9pPr>
              <a:defRPr sz="144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081" y="1435021"/>
            <a:ext cx="4012090" cy="469110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13"/>
            </a:lvl1pPr>
            <a:lvl2pPr marL="330876" indent="0">
              <a:buNone/>
              <a:defRPr sz="868"/>
            </a:lvl2pPr>
            <a:lvl3pPr marL="661751" indent="0">
              <a:buNone/>
              <a:defRPr sz="724"/>
            </a:lvl3pPr>
            <a:lvl4pPr marL="992627" indent="0">
              <a:buNone/>
              <a:defRPr sz="651"/>
            </a:lvl4pPr>
            <a:lvl5pPr marL="1323503" indent="0">
              <a:buNone/>
              <a:defRPr sz="651"/>
            </a:lvl5pPr>
            <a:lvl6pPr marL="1654378" indent="0">
              <a:buNone/>
              <a:defRPr sz="651"/>
            </a:lvl6pPr>
            <a:lvl7pPr marL="1985254" indent="0">
              <a:buNone/>
              <a:defRPr sz="651"/>
            </a:lvl7pPr>
            <a:lvl8pPr marL="2316129" indent="0">
              <a:buNone/>
              <a:defRPr sz="651"/>
            </a:lvl8pPr>
            <a:lvl9pPr marL="2647005" indent="0">
              <a:buNone/>
              <a:defRPr sz="65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3751809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90181" y="4800256"/>
            <a:ext cx="7314739" cy="567574"/>
          </a:xfrm>
          <a:prstGeom prst="rect">
            <a:avLst/>
          </a:prstGeom>
        </p:spPr>
        <p:txBody>
          <a:bodyPr anchor="b"/>
          <a:lstStyle>
            <a:lvl1pPr algn="l">
              <a:defRPr sz="144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90181" y="612384"/>
            <a:ext cx="7314739" cy="41154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316"/>
            </a:lvl1pPr>
            <a:lvl2pPr marL="330876" indent="0">
              <a:buNone/>
              <a:defRPr sz="2026"/>
            </a:lvl2pPr>
            <a:lvl3pPr marL="661751" indent="0">
              <a:buNone/>
              <a:defRPr sz="1737"/>
            </a:lvl3pPr>
            <a:lvl4pPr marL="992627" indent="0">
              <a:buNone/>
              <a:defRPr sz="1447"/>
            </a:lvl4pPr>
            <a:lvl5pPr marL="1323503" indent="0">
              <a:buNone/>
              <a:defRPr sz="1447"/>
            </a:lvl5pPr>
            <a:lvl6pPr marL="1654378" indent="0">
              <a:buNone/>
              <a:defRPr sz="1447"/>
            </a:lvl6pPr>
            <a:lvl7pPr marL="1985254" indent="0">
              <a:buNone/>
              <a:defRPr sz="1447"/>
            </a:lvl7pPr>
            <a:lvl8pPr marL="2316129" indent="0">
              <a:buNone/>
              <a:defRPr sz="1447"/>
            </a:lvl8pPr>
            <a:lvl9pPr marL="2647005" indent="0">
              <a:buNone/>
              <a:defRPr sz="1447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90181" y="5367830"/>
            <a:ext cx="7314739" cy="80425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013"/>
            </a:lvl1pPr>
            <a:lvl2pPr marL="330876" indent="0">
              <a:buNone/>
              <a:defRPr sz="868"/>
            </a:lvl2pPr>
            <a:lvl3pPr marL="661751" indent="0">
              <a:buNone/>
              <a:defRPr sz="724"/>
            </a:lvl3pPr>
            <a:lvl4pPr marL="992627" indent="0">
              <a:buNone/>
              <a:defRPr sz="651"/>
            </a:lvl4pPr>
            <a:lvl5pPr marL="1323503" indent="0">
              <a:buNone/>
              <a:defRPr sz="651"/>
            </a:lvl5pPr>
            <a:lvl6pPr marL="1654378" indent="0">
              <a:buNone/>
              <a:defRPr sz="651"/>
            </a:lvl6pPr>
            <a:lvl7pPr marL="1985254" indent="0">
              <a:buNone/>
              <a:defRPr sz="651"/>
            </a:lvl7pPr>
            <a:lvl8pPr marL="2316129" indent="0">
              <a:buNone/>
              <a:defRPr sz="651"/>
            </a:lvl8pPr>
            <a:lvl9pPr marL="2647005" indent="0">
              <a:buNone/>
              <a:defRPr sz="65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  <p:extLst>
      <p:ext uri="{BB962C8B-B14F-4D97-AF65-F5344CB8AC3E}">
        <p14:creationId xmlns:p14="http://schemas.microsoft.com/office/powerpoint/2010/main" val="2456903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1" name="Google Shape;2451;p10"/>
          <p:cNvSpPr/>
          <p:nvPr/>
        </p:nvSpPr>
        <p:spPr>
          <a:xfrm flipH="1">
            <a:off x="-1795218" y="-2861731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2452" name="Google Shape;2452;p10"/>
          <p:cNvSpPr/>
          <p:nvPr/>
        </p:nvSpPr>
        <p:spPr>
          <a:xfrm rot="10800000" flipH="1">
            <a:off x="7092382" y="29112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2453" name="Google Shape;2453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54" name="Google Shape;2454;p10"/>
          <p:cNvGrpSpPr/>
          <p:nvPr/>
        </p:nvGrpSpPr>
        <p:grpSpPr>
          <a:xfrm rot="-463951">
            <a:off x="461318" y="722078"/>
            <a:ext cx="978967" cy="1132077"/>
            <a:chOff x="5531300" y="3305725"/>
            <a:chExt cx="703625" cy="813750"/>
          </a:xfrm>
        </p:grpSpPr>
        <p:sp>
          <p:nvSpPr>
            <p:cNvPr id="2455" name="Google Shape;2455;p10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10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10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10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10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10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10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10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10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10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10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10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10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10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10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10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10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10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10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10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10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10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10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10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10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10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10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10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10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10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10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10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10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10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10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10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10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10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10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10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10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10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10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10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10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10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10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10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10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10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10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10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10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10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10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10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10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10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10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10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10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10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10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10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10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10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10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10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10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10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10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10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10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10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10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10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10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32" name="Google Shape;2532;p10"/>
          <p:cNvGrpSpPr/>
          <p:nvPr/>
        </p:nvGrpSpPr>
        <p:grpSpPr>
          <a:xfrm>
            <a:off x="10756559" y="5117159"/>
            <a:ext cx="1240828" cy="1302000"/>
            <a:chOff x="-818813" y="1823137"/>
            <a:chExt cx="1579734" cy="1657613"/>
          </a:xfrm>
        </p:grpSpPr>
        <p:sp>
          <p:nvSpPr>
            <p:cNvPr id="2533" name="Google Shape;2533;p10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10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5" name="Google Shape;2535;p10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10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10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10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10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10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10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10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10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10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10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10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10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10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10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10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10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10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10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10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10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10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10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10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10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10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10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10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10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10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10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10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10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10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10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10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10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10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10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10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10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10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10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10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10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10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10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10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10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10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10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10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10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10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10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10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10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10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10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10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95" name="Google Shape;2595;p10"/>
          <p:cNvGrpSpPr/>
          <p:nvPr/>
        </p:nvGrpSpPr>
        <p:grpSpPr>
          <a:xfrm rot="7366545" flipH="1">
            <a:off x="690103" y="2136247"/>
            <a:ext cx="521336" cy="572400"/>
            <a:chOff x="818450" y="719950"/>
            <a:chExt cx="162075" cy="177950"/>
          </a:xfrm>
        </p:grpSpPr>
        <p:sp>
          <p:nvSpPr>
            <p:cNvPr id="2596" name="Google Shape;2596;p10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10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10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99" name="Google Shape;2599;p10"/>
          <p:cNvGrpSpPr/>
          <p:nvPr/>
        </p:nvGrpSpPr>
        <p:grpSpPr>
          <a:xfrm rot="743149">
            <a:off x="11435418" y="4283017"/>
            <a:ext cx="439527" cy="565123"/>
            <a:chOff x="3526675" y="707075"/>
            <a:chExt cx="187750" cy="241400"/>
          </a:xfrm>
        </p:grpSpPr>
        <p:sp>
          <p:nvSpPr>
            <p:cNvPr id="2600" name="Google Shape;2600;p10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10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10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03" name="Google Shape;2603;p10"/>
          <p:cNvSpPr/>
          <p:nvPr/>
        </p:nvSpPr>
        <p:spPr>
          <a:xfrm rot="1258828">
            <a:off x="3059505" y="606057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4" name="Google Shape;2604;p10"/>
          <p:cNvSpPr/>
          <p:nvPr/>
        </p:nvSpPr>
        <p:spPr>
          <a:xfrm>
            <a:off x="652565" y="56514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5" name="Google Shape;2605;p10"/>
          <p:cNvSpPr/>
          <p:nvPr/>
        </p:nvSpPr>
        <p:spPr>
          <a:xfrm rot="-107">
            <a:off x="2595389" y="33742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6" name="Google Shape;2606;p10"/>
          <p:cNvSpPr/>
          <p:nvPr/>
        </p:nvSpPr>
        <p:spPr>
          <a:xfrm>
            <a:off x="11273332" y="27965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607" name="Google Shape;2607;p10"/>
          <p:cNvGrpSpPr/>
          <p:nvPr/>
        </p:nvGrpSpPr>
        <p:grpSpPr>
          <a:xfrm rot="3230776">
            <a:off x="10908619" y="459483"/>
            <a:ext cx="665187" cy="714412"/>
            <a:chOff x="539500" y="356300"/>
            <a:chExt cx="347201" cy="372894"/>
          </a:xfrm>
        </p:grpSpPr>
        <p:sp>
          <p:nvSpPr>
            <p:cNvPr id="2608" name="Google Shape;2608;p10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10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10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10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10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10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10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10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10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10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10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19" name="Google Shape;2619;p10"/>
          <p:cNvGrpSpPr/>
          <p:nvPr/>
        </p:nvGrpSpPr>
        <p:grpSpPr>
          <a:xfrm rot="-1687898">
            <a:off x="5867969" y="4722492"/>
            <a:ext cx="456072" cy="557843"/>
            <a:chOff x="2019050" y="1133325"/>
            <a:chExt cx="153525" cy="187750"/>
          </a:xfrm>
        </p:grpSpPr>
        <p:sp>
          <p:nvSpPr>
            <p:cNvPr id="2620" name="Google Shape;2620;p10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10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10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10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24" name="Google Shape;2624;p10"/>
          <p:cNvSpPr/>
          <p:nvPr/>
        </p:nvSpPr>
        <p:spPr>
          <a:xfrm>
            <a:off x="7471397" y="51796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5" name="Google Shape;2625;p10"/>
          <p:cNvSpPr/>
          <p:nvPr/>
        </p:nvSpPr>
        <p:spPr>
          <a:xfrm>
            <a:off x="6095997" y="355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6" name="Google Shape;2626;p10"/>
          <p:cNvSpPr txBox="1">
            <a:spLocks noGrp="1"/>
          </p:cNvSpPr>
          <p:nvPr>
            <p:ph type="title"/>
          </p:nvPr>
        </p:nvSpPr>
        <p:spPr>
          <a:xfrm>
            <a:off x="6096000" y="1147733"/>
            <a:ext cx="4276000" cy="32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4240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081" y="274596"/>
            <a:ext cx="10973838" cy="1143191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081" y="1600468"/>
            <a:ext cx="10973838" cy="452565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93432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748" y="274597"/>
            <a:ext cx="2743171" cy="5851531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081" y="274597"/>
            <a:ext cx="8119925" cy="5851531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1895462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081" y="274596"/>
            <a:ext cx="10973838" cy="1143191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081" y="1600468"/>
            <a:ext cx="5430971" cy="452565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6150794" y="1600469"/>
            <a:ext cx="5432125" cy="2207106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6150794" y="3917873"/>
            <a:ext cx="5432125" cy="220825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294871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36834" y="1567962"/>
            <a:ext cx="3159525" cy="3159525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noFill/>
          <a:ln w="28575" cap="flat" cmpd="sng">
            <a:solidFill>
              <a:schemeClr val="l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675134" y="1133195"/>
            <a:ext cx="3159525" cy="3159525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 flipH="1">
            <a:off x="5892392" y="13751"/>
            <a:ext cx="6300713" cy="3924249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 flipH="1">
            <a:off x="6062742" y="-40433"/>
            <a:ext cx="6166525" cy="3838112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" name="Google Shape;13;p2"/>
          <p:cNvGrpSpPr/>
          <p:nvPr/>
        </p:nvGrpSpPr>
        <p:grpSpPr>
          <a:xfrm rot="10800000" flipH="1">
            <a:off x="15" y="2222624"/>
            <a:ext cx="13566696" cy="4640683"/>
            <a:chOff x="1367050" y="3059225"/>
            <a:chExt cx="1407100" cy="848450"/>
          </a:xfrm>
        </p:grpSpPr>
        <p:sp>
          <p:nvSpPr>
            <p:cNvPr id="14" name="Google Shape;14;p2"/>
            <p:cNvSpPr/>
            <p:nvPr/>
          </p:nvSpPr>
          <p:spPr>
            <a:xfrm>
              <a:off x="1367050" y="3059225"/>
              <a:ext cx="1001268" cy="430317"/>
            </a:xfrm>
            <a:custGeom>
              <a:avLst/>
              <a:gdLst/>
              <a:ahLst/>
              <a:cxnLst/>
              <a:rect l="l" t="t" r="r" b="b"/>
              <a:pathLst>
                <a:path w="32850" h="14118" extrusionOk="0">
                  <a:moveTo>
                    <a:pt x="1" y="1"/>
                  </a:moveTo>
                  <a:lnTo>
                    <a:pt x="1" y="12945"/>
                  </a:lnTo>
                  <a:cubicBezTo>
                    <a:pt x="57" y="12959"/>
                    <a:pt x="113" y="13001"/>
                    <a:pt x="168" y="13015"/>
                  </a:cubicBezTo>
                  <a:cubicBezTo>
                    <a:pt x="1773" y="13750"/>
                    <a:pt x="3537" y="14117"/>
                    <a:pt x="5301" y="14117"/>
                  </a:cubicBezTo>
                  <a:cubicBezTo>
                    <a:pt x="7217" y="14117"/>
                    <a:pt x="9132" y="13684"/>
                    <a:pt x="10839" y="12820"/>
                  </a:cubicBezTo>
                  <a:cubicBezTo>
                    <a:pt x="13252" y="11578"/>
                    <a:pt x="15205" y="9598"/>
                    <a:pt x="17297" y="7868"/>
                  </a:cubicBezTo>
                  <a:cubicBezTo>
                    <a:pt x="19404" y="6124"/>
                    <a:pt x="21858" y="4576"/>
                    <a:pt x="24592" y="4506"/>
                  </a:cubicBezTo>
                  <a:cubicBezTo>
                    <a:pt x="24664" y="4504"/>
                    <a:pt x="24736" y="4503"/>
                    <a:pt x="24808" y="4503"/>
                  </a:cubicBezTo>
                  <a:cubicBezTo>
                    <a:pt x="26011" y="4503"/>
                    <a:pt x="27265" y="4752"/>
                    <a:pt x="28452" y="4752"/>
                  </a:cubicBezTo>
                  <a:cubicBezTo>
                    <a:pt x="29285" y="4752"/>
                    <a:pt x="30086" y="4630"/>
                    <a:pt x="30813" y="4213"/>
                  </a:cubicBezTo>
                  <a:cubicBezTo>
                    <a:pt x="32222" y="3404"/>
                    <a:pt x="32850" y="1521"/>
                    <a:pt x="32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367050" y="3059925"/>
              <a:ext cx="1407100" cy="847750"/>
            </a:xfrm>
            <a:custGeom>
              <a:avLst/>
              <a:gdLst/>
              <a:ahLst/>
              <a:cxnLst/>
              <a:rect l="l" t="t" r="r" b="b"/>
              <a:pathLst>
                <a:path w="56284" h="33910" extrusionOk="0">
                  <a:moveTo>
                    <a:pt x="32320" y="1"/>
                  </a:moveTo>
                  <a:cubicBezTo>
                    <a:pt x="32850" y="1493"/>
                    <a:pt x="32222" y="3390"/>
                    <a:pt x="30813" y="4199"/>
                  </a:cubicBezTo>
                  <a:cubicBezTo>
                    <a:pt x="30091" y="4613"/>
                    <a:pt x="29297" y="4734"/>
                    <a:pt x="28470" y="4734"/>
                  </a:cubicBezTo>
                  <a:cubicBezTo>
                    <a:pt x="27293" y="4734"/>
                    <a:pt x="26051" y="4488"/>
                    <a:pt x="24857" y="4488"/>
                  </a:cubicBezTo>
                  <a:cubicBezTo>
                    <a:pt x="24769" y="4488"/>
                    <a:pt x="24680" y="4489"/>
                    <a:pt x="24592" y="4492"/>
                  </a:cubicBezTo>
                  <a:cubicBezTo>
                    <a:pt x="21872" y="4562"/>
                    <a:pt x="19417" y="6110"/>
                    <a:pt x="17297" y="7854"/>
                  </a:cubicBezTo>
                  <a:cubicBezTo>
                    <a:pt x="15191" y="9597"/>
                    <a:pt x="13252" y="11592"/>
                    <a:pt x="10839" y="12806"/>
                  </a:cubicBezTo>
                  <a:cubicBezTo>
                    <a:pt x="9125" y="13674"/>
                    <a:pt x="7197" y="14111"/>
                    <a:pt x="5269" y="14111"/>
                  </a:cubicBezTo>
                  <a:cubicBezTo>
                    <a:pt x="3511" y="14111"/>
                    <a:pt x="1752" y="13747"/>
                    <a:pt x="154" y="13015"/>
                  </a:cubicBezTo>
                  <a:cubicBezTo>
                    <a:pt x="113" y="13001"/>
                    <a:pt x="57" y="12973"/>
                    <a:pt x="1" y="12945"/>
                  </a:cubicBezTo>
                  <a:lnTo>
                    <a:pt x="1" y="32752"/>
                  </a:lnTo>
                  <a:cubicBezTo>
                    <a:pt x="2032" y="33526"/>
                    <a:pt x="4211" y="33909"/>
                    <a:pt x="6393" y="33909"/>
                  </a:cubicBezTo>
                  <a:cubicBezTo>
                    <a:pt x="10265" y="33909"/>
                    <a:pt x="14145" y="32703"/>
                    <a:pt x="17214" y="30339"/>
                  </a:cubicBezTo>
                  <a:cubicBezTo>
                    <a:pt x="22974" y="25903"/>
                    <a:pt x="25429" y="18427"/>
                    <a:pt x="30186" y="12931"/>
                  </a:cubicBezTo>
                  <a:cubicBezTo>
                    <a:pt x="33938" y="8593"/>
                    <a:pt x="39155" y="5552"/>
                    <a:pt x="44776" y="4436"/>
                  </a:cubicBezTo>
                  <a:cubicBezTo>
                    <a:pt x="47329" y="3934"/>
                    <a:pt x="49979" y="3795"/>
                    <a:pt x="52406" y="2874"/>
                  </a:cubicBezTo>
                  <a:cubicBezTo>
                    <a:pt x="53912" y="2302"/>
                    <a:pt x="55363" y="1298"/>
                    <a:pt x="56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825400" y="3454100"/>
            <a:ext cx="4876800" cy="190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825400" y="5185900"/>
            <a:ext cx="4876800" cy="7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angolin"/>
              <a:buNone/>
              <a:defRPr sz="32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24837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"/>
          <p:cNvSpPr/>
          <p:nvPr/>
        </p:nvSpPr>
        <p:spPr>
          <a:xfrm rot="10800000">
            <a:off x="10058392" y="5847797"/>
            <a:ext cx="2133608" cy="1035603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4"/>
          <p:cNvSpPr/>
          <p:nvPr/>
        </p:nvSpPr>
        <p:spPr>
          <a:xfrm rot="10800000">
            <a:off x="9" y="8"/>
            <a:ext cx="3305224" cy="1066793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4"/>
          <p:cNvSpPr/>
          <p:nvPr/>
        </p:nvSpPr>
        <p:spPr>
          <a:xfrm rot="10800000">
            <a:off x="-25386" y="-50783"/>
            <a:ext cx="3229020" cy="982084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body" idx="1"/>
          </p:nvPr>
        </p:nvSpPr>
        <p:spPr>
          <a:xfrm>
            <a:off x="950800" y="1532667"/>
            <a:ext cx="102904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0824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oogle Shape;32;p5"/>
          <p:cNvGrpSpPr/>
          <p:nvPr/>
        </p:nvGrpSpPr>
        <p:grpSpPr>
          <a:xfrm>
            <a:off x="-33" y="1854200"/>
            <a:ext cx="12192000" cy="5003600"/>
            <a:chOff x="-25" y="1390650"/>
            <a:chExt cx="9144000" cy="3752700"/>
          </a:xfrm>
        </p:grpSpPr>
        <p:sp>
          <p:nvSpPr>
            <p:cNvPr id="33" name="Google Shape;33;p5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5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" name="Google Shape;35;p5"/>
          <p:cNvSpPr/>
          <p:nvPr/>
        </p:nvSpPr>
        <p:spPr>
          <a:xfrm rot="-688733">
            <a:off x="7271145" y="6092761"/>
            <a:ext cx="4923479" cy="468523"/>
          </a:xfrm>
          <a:custGeom>
            <a:avLst/>
            <a:gdLst/>
            <a:ahLst/>
            <a:cxnLst/>
            <a:rect l="l" t="t" r="r" b="b"/>
            <a:pathLst>
              <a:path w="17896" h="1703" fill="none" extrusionOk="0">
                <a:moveTo>
                  <a:pt x="17896" y="1465"/>
                </a:moveTo>
                <a:cubicBezTo>
                  <a:pt x="17622" y="762"/>
                  <a:pt x="17229" y="36"/>
                  <a:pt x="16776" y="24"/>
                </a:cubicBezTo>
                <a:cubicBezTo>
                  <a:pt x="16205" y="0"/>
                  <a:pt x="16074" y="1084"/>
                  <a:pt x="15360" y="1274"/>
                </a:cubicBezTo>
                <a:cubicBezTo>
                  <a:pt x="14550" y="1489"/>
                  <a:pt x="14240" y="274"/>
                  <a:pt x="13359" y="453"/>
                </a:cubicBezTo>
                <a:cubicBezTo>
                  <a:pt x="12621" y="596"/>
                  <a:pt x="12574" y="1524"/>
                  <a:pt x="11907" y="1572"/>
                </a:cubicBezTo>
                <a:cubicBezTo>
                  <a:pt x="11145" y="1632"/>
                  <a:pt x="10966" y="465"/>
                  <a:pt x="10157" y="393"/>
                </a:cubicBezTo>
                <a:cubicBezTo>
                  <a:pt x="9323" y="322"/>
                  <a:pt x="9192" y="1465"/>
                  <a:pt x="8275" y="1572"/>
                </a:cubicBezTo>
                <a:cubicBezTo>
                  <a:pt x="7240" y="1703"/>
                  <a:pt x="6978" y="274"/>
                  <a:pt x="5870" y="322"/>
                </a:cubicBezTo>
                <a:cubicBezTo>
                  <a:pt x="4882" y="358"/>
                  <a:pt x="4751" y="1489"/>
                  <a:pt x="3822" y="1429"/>
                </a:cubicBezTo>
                <a:cubicBezTo>
                  <a:pt x="2918" y="1382"/>
                  <a:pt x="2679" y="227"/>
                  <a:pt x="1739" y="131"/>
                </a:cubicBezTo>
                <a:cubicBezTo>
                  <a:pt x="1060" y="48"/>
                  <a:pt x="393" y="691"/>
                  <a:pt x="1" y="1131"/>
                </a:cubicBezTo>
              </a:path>
            </a:pathLst>
          </a:custGeom>
          <a:noFill/>
          <a:ln w="38100" cap="flat" cmpd="sng">
            <a:solidFill>
              <a:schemeClr val="lt1"/>
            </a:solidFill>
            <a:prstDash val="dash"/>
            <a:miter lim="11906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5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1"/>
          </p:nvPr>
        </p:nvSpPr>
        <p:spPr>
          <a:xfrm>
            <a:off x="1399643" y="2445015"/>
            <a:ext cx="37440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2"/>
          </p:nvPr>
        </p:nvSpPr>
        <p:spPr>
          <a:xfrm>
            <a:off x="1400817" y="2912289"/>
            <a:ext cx="3742800" cy="1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3"/>
          </p:nvPr>
        </p:nvSpPr>
        <p:spPr>
          <a:xfrm>
            <a:off x="7048300" y="2445015"/>
            <a:ext cx="37440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subTitle" idx="4"/>
          </p:nvPr>
        </p:nvSpPr>
        <p:spPr>
          <a:xfrm>
            <a:off x="7049500" y="2912289"/>
            <a:ext cx="3742800" cy="16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75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6"/>
          <p:cNvSpPr/>
          <p:nvPr/>
        </p:nvSpPr>
        <p:spPr>
          <a:xfrm flipH="1">
            <a:off x="-54" y="5686627"/>
            <a:ext cx="2224855" cy="117136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6"/>
          <p:cNvSpPr/>
          <p:nvPr/>
        </p:nvSpPr>
        <p:spPr>
          <a:xfrm flipH="1">
            <a:off x="9635064" y="6"/>
            <a:ext cx="2556921" cy="1592500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3119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9309100" y="4594068"/>
            <a:ext cx="2882955" cy="2263969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7"/>
          <p:cNvSpPr/>
          <p:nvPr/>
        </p:nvSpPr>
        <p:spPr>
          <a:xfrm flipH="1">
            <a:off x="-58" y="0"/>
            <a:ext cx="2349561" cy="6858040"/>
          </a:xfrm>
          <a:custGeom>
            <a:avLst/>
            <a:gdLst/>
            <a:ahLst/>
            <a:cxnLst/>
            <a:rect l="l" t="t" r="r" b="b"/>
            <a:pathLst>
              <a:path w="17396" h="39911" extrusionOk="0">
                <a:moveTo>
                  <a:pt x="13740" y="1"/>
                </a:moveTo>
                <a:cubicBezTo>
                  <a:pt x="13740" y="1"/>
                  <a:pt x="16574" y="9085"/>
                  <a:pt x="15716" y="13157"/>
                </a:cubicBezTo>
                <a:cubicBezTo>
                  <a:pt x="14835" y="17241"/>
                  <a:pt x="11299" y="15098"/>
                  <a:pt x="8596" y="19039"/>
                </a:cubicBezTo>
                <a:cubicBezTo>
                  <a:pt x="5906" y="22992"/>
                  <a:pt x="10490" y="29874"/>
                  <a:pt x="8596" y="31207"/>
                </a:cubicBezTo>
                <a:cubicBezTo>
                  <a:pt x="8288" y="31428"/>
                  <a:pt x="7901" y="31510"/>
                  <a:pt x="7464" y="31510"/>
                </a:cubicBezTo>
                <a:cubicBezTo>
                  <a:pt x="6179" y="31510"/>
                  <a:pt x="4469" y="30797"/>
                  <a:pt x="3100" y="30797"/>
                </a:cubicBezTo>
                <a:cubicBezTo>
                  <a:pt x="2097" y="30797"/>
                  <a:pt x="1277" y="31179"/>
                  <a:pt x="941" y="32505"/>
                </a:cubicBezTo>
                <a:cubicBezTo>
                  <a:pt x="0" y="36243"/>
                  <a:pt x="2369" y="39911"/>
                  <a:pt x="2369" y="39911"/>
                </a:cubicBezTo>
                <a:lnTo>
                  <a:pt x="17395" y="39911"/>
                </a:lnTo>
                <a:lnTo>
                  <a:pt x="1739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7"/>
          <p:cNvSpPr txBox="1">
            <a:spLocks noGrp="1"/>
          </p:cNvSpPr>
          <p:nvPr>
            <p:ph type="title"/>
          </p:nvPr>
        </p:nvSpPr>
        <p:spPr>
          <a:xfrm>
            <a:off x="6603051" y="1896633"/>
            <a:ext cx="4035600" cy="74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subTitle" idx="1"/>
          </p:nvPr>
        </p:nvSpPr>
        <p:spPr>
          <a:xfrm>
            <a:off x="6603051" y="2640167"/>
            <a:ext cx="4035600" cy="23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1899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/>
          <p:nvPr/>
        </p:nvSpPr>
        <p:spPr>
          <a:xfrm rot="10800000">
            <a:off x="5616179" y="2762063"/>
            <a:ext cx="6575349" cy="4095293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8"/>
          <p:cNvSpPr/>
          <p:nvPr/>
        </p:nvSpPr>
        <p:spPr>
          <a:xfrm>
            <a:off x="15" y="-9400"/>
            <a:ext cx="6358117" cy="3142055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8"/>
          <p:cNvSpPr/>
          <p:nvPr/>
        </p:nvSpPr>
        <p:spPr>
          <a:xfrm rot="10800000">
            <a:off x="5794094" y="2908513"/>
            <a:ext cx="6435173" cy="400538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834600" y="1488367"/>
            <a:ext cx="6522800" cy="330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6700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oogle Shape;56;p9"/>
          <p:cNvGrpSpPr/>
          <p:nvPr/>
        </p:nvGrpSpPr>
        <p:grpSpPr>
          <a:xfrm rot="10800000">
            <a:off x="-5" y="-8667"/>
            <a:ext cx="6553591" cy="6875200"/>
            <a:chOff x="4003316" y="-6500"/>
            <a:chExt cx="4826387" cy="5156400"/>
          </a:xfrm>
        </p:grpSpPr>
        <p:sp>
          <p:nvSpPr>
            <p:cNvPr id="57" name="Google Shape;57;p9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9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950800" y="1644233"/>
            <a:ext cx="420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ubTitle" idx="1"/>
          </p:nvPr>
        </p:nvSpPr>
        <p:spPr>
          <a:xfrm>
            <a:off x="950800" y="3737433"/>
            <a:ext cx="42000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46552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9"/>
          <p:cNvSpPr/>
          <p:nvPr/>
        </p:nvSpPr>
        <p:spPr>
          <a:xfrm rot="10800000" flipH="1">
            <a:off x="10448767" y="-8"/>
            <a:ext cx="1743196" cy="917807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6174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8" name="Google Shape;2628;p11"/>
          <p:cNvSpPr/>
          <p:nvPr/>
        </p:nvSpPr>
        <p:spPr>
          <a:xfrm flipH="1">
            <a:off x="-1621451" y="-18538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sp>
        <p:nvSpPr>
          <p:cNvPr id="2629" name="Google Shape;2629;p11"/>
          <p:cNvSpPr/>
          <p:nvPr/>
        </p:nvSpPr>
        <p:spPr>
          <a:xfrm rot="10800000" flipH="1">
            <a:off x="6572215" y="22624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2630" name="Google Shape;2630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31" name="Google Shape;2631;p11"/>
          <p:cNvGrpSpPr/>
          <p:nvPr/>
        </p:nvGrpSpPr>
        <p:grpSpPr>
          <a:xfrm rot="-463918">
            <a:off x="327406" y="1035863"/>
            <a:ext cx="1246807" cy="1441839"/>
            <a:chOff x="5531300" y="3305725"/>
            <a:chExt cx="703625" cy="813750"/>
          </a:xfrm>
        </p:grpSpPr>
        <p:sp>
          <p:nvSpPr>
            <p:cNvPr id="2632" name="Google Shape;2632;p11"/>
            <p:cNvSpPr/>
            <p:nvPr/>
          </p:nvSpPr>
          <p:spPr>
            <a:xfrm>
              <a:off x="5531300" y="3305725"/>
              <a:ext cx="703625" cy="813750"/>
            </a:xfrm>
            <a:custGeom>
              <a:avLst/>
              <a:gdLst/>
              <a:ahLst/>
              <a:cxnLst/>
              <a:rect l="l" t="t" r="r" b="b"/>
              <a:pathLst>
                <a:path w="28145" h="32550" extrusionOk="0">
                  <a:moveTo>
                    <a:pt x="17645" y="0"/>
                  </a:moveTo>
                  <a:cubicBezTo>
                    <a:pt x="17485" y="0"/>
                    <a:pt x="17325" y="23"/>
                    <a:pt x="17165" y="46"/>
                  </a:cubicBezTo>
                  <a:cubicBezTo>
                    <a:pt x="16960" y="69"/>
                    <a:pt x="16777" y="137"/>
                    <a:pt x="16640" y="183"/>
                  </a:cubicBezTo>
                  <a:cubicBezTo>
                    <a:pt x="16298" y="297"/>
                    <a:pt x="15978" y="480"/>
                    <a:pt x="15682" y="708"/>
                  </a:cubicBezTo>
                  <a:cubicBezTo>
                    <a:pt x="15636" y="753"/>
                    <a:pt x="15590" y="799"/>
                    <a:pt x="15545" y="845"/>
                  </a:cubicBezTo>
                  <a:cubicBezTo>
                    <a:pt x="15545" y="845"/>
                    <a:pt x="1507" y="4520"/>
                    <a:pt x="1484" y="4520"/>
                  </a:cubicBezTo>
                  <a:cubicBezTo>
                    <a:pt x="891" y="4679"/>
                    <a:pt x="411" y="5113"/>
                    <a:pt x="183" y="5661"/>
                  </a:cubicBezTo>
                  <a:cubicBezTo>
                    <a:pt x="137" y="5752"/>
                    <a:pt x="92" y="5866"/>
                    <a:pt x="69" y="5958"/>
                  </a:cubicBezTo>
                  <a:cubicBezTo>
                    <a:pt x="69" y="5958"/>
                    <a:pt x="46" y="6026"/>
                    <a:pt x="46" y="6049"/>
                  </a:cubicBezTo>
                  <a:cubicBezTo>
                    <a:pt x="23" y="6163"/>
                    <a:pt x="1" y="6277"/>
                    <a:pt x="1" y="6414"/>
                  </a:cubicBezTo>
                  <a:cubicBezTo>
                    <a:pt x="1" y="6483"/>
                    <a:pt x="1" y="6574"/>
                    <a:pt x="1" y="6642"/>
                  </a:cubicBezTo>
                  <a:cubicBezTo>
                    <a:pt x="1" y="6757"/>
                    <a:pt x="23" y="6893"/>
                    <a:pt x="69" y="7008"/>
                  </a:cubicBezTo>
                  <a:cubicBezTo>
                    <a:pt x="69" y="7030"/>
                    <a:pt x="69" y="7076"/>
                    <a:pt x="69" y="7099"/>
                  </a:cubicBezTo>
                  <a:lnTo>
                    <a:pt x="6529" y="30974"/>
                  </a:lnTo>
                  <a:lnTo>
                    <a:pt x="6529" y="31043"/>
                  </a:lnTo>
                  <a:cubicBezTo>
                    <a:pt x="6574" y="31202"/>
                    <a:pt x="6666" y="31408"/>
                    <a:pt x="6825" y="31636"/>
                  </a:cubicBezTo>
                  <a:cubicBezTo>
                    <a:pt x="6848" y="31705"/>
                    <a:pt x="6894" y="31750"/>
                    <a:pt x="6962" y="31819"/>
                  </a:cubicBezTo>
                  <a:cubicBezTo>
                    <a:pt x="6985" y="31864"/>
                    <a:pt x="7031" y="31910"/>
                    <a:pt x="7076" y="31956"/>
                  </a:cubicBezTo>
                  <a:cubicBezTo>
                    <a:pt x="7122" y="32001"/>
                    <a:pt x="7191" y="32047"/>
                    <a:pt x="7236" y="32093"/>
                  </a:cubicBezTo>
                  <a:cubicBezTo>
                    <a:pt x="7327" y="32161"/>
                    <a:pt x="7419" y="32230"/>
                    <a:pt x="7510" y="32275"/>
                  </a:cubicBezTo>
                  <a:cubicBezTo>
                    <a:pt x="7510" y="32298"/>
                    <a:pt x="7556" y="32298"/>
                    <a:pt x="7556" y="32321"/>
                  </a:cubicBezTo>
                  <a:cubicBezTo>
                    <a:pt x="7647" y="32366"/>
                    <a:pt x="7738" y="32389"/>
                    <a:pt x="7830" y="32435"/>
                  </a:cubicBezTo>
                  <a:cubicBezTo>
                    <a:pt x="7875" y="32435"/>
                    <a:pt x="7921" y="32458"/>
                    <a:pt x="7967" y="32481"/>
                  </a:cubicBezTo>
                  <a:lnTo>
                    <a:pt x="8012" y="32481"/>
                  </a:lnTo>
                  <a:cubicBezTo>
                    <a:pt x="8195" y="32526"/>
                    <a:pt x="8377" y="32549"/>
                    <a:pt x="8537" y="32549"/>
                  </a:cubicBezTo>
                  <a:cubicBezTo>
                    <a:pt x="8697" y="32549"/>
                    <a:pt x="8880" y="32526"/>
                    <a:pt x="9039" y="32503"/>
                  </a:cubicBezTo>
                  <a:lnTo>
                    <a:pt x="23031" y="28829"/>
                  </a:lnTo>
                  <a:cubicBezTo>
                    <a:pt x="23168" y="28874"/>
                    <a:pt x="23305" y="28897"/>
                    <a:pt x="23465" y="28920"/>
                  </a:cubicBezTo>
                  <a:lnTo>
                    <a:pt x="23739" y="28920"/>
                  </a:lnTo>
                  <a:cubicBezTo>
                    <a:pt x="24424" y="28920"/>
                    <a:pt x="25063" y="28714"/>
                    <a:pt x="25611" y="28281"/>
                  </a:cubicBezTo>
                  <a:cubicBezTo>
                    <a:pt x="25702" y="28212"/>
                    <a:pt x="25770" y="28144"/>
                    <a:pt x="25839" y="28075"/>
                  </a:cubicBezTo>
                  <a:cubicBezTo>
                    <a:pt x="26044" y="28007"/>
                    <a:pt x="26204" y="27916"/>
                    <a:pt x="26318" y="27847"/>
                  </a:cubicBezTo>
                  <a:cubicBezTo>
                    <a:pt x="26501" y="27733"/>
                    <a:pt x="26660" y="27619"/>
                    <a:pt x="26843" y="27459"/>
                  </a:cubicBezTo>
                  <a:cubicBezTo>
                    <a:pt x="27140" y="27185"/>
                    <a:pt x="27391" y="26866"/>
                    <a:pt x="27619" y="26500"/>
                  </a:cubicBezTo>
                  <a:cubicBezTo>
                    <a:pt x="27825" y="26158"/>
                    <a:pt x="27962" y="25770"/>
                    <a:pt x="28053" y="25359"/>
                  </a:cubicBezTo>
                  <a:cubicBezTo>
                    <a:pt x="28144" y="24880"/>
                    <a:pt x="28121" y="24400"/>
                    <a:pt x="28007" y="23944"/>
                  </a:cubicBezTo>
                  <a:cubicBezTo>
                    <a:pt x="28007" y="23921"/>
                    <a:pt x="28007" y="23898"/>
                    <a:pt x="28007" y="23875"/>
                  </a:cubicBezTo>
                  <a:lnTo>
                    <a:pt x="22164" y="2214"/>
                  </a:lnTo>
                  <a:cubicBezTo>
                    <a:pt x="22141" y="2191"/>
                    <a:pt x="22141" y="2191"/>
                    <a:pt x="22141" y="2169"/>
                  </a:cubicBezTo>
                  <a:cubicBezTo>
                    <a:pt x="22095" y="1963"/>
                    <a:pt x="22004" y="1758"/>
                    <a:pt x="21913" y="1575"/>
                  </a:cubicBezTo>
                  <a:cubicBezTo>
                    <a:pt x="21776" y="1301"/>
                    <a:pt x="21593" y="1050"/>
                    <a:pt x="21388" y="845"/>
                  </a:cubicBezTo>
                  <a:cubicBezTo>
                    <a:pt x="20977" y="457"/>
                    <a:pt x="20452" y="183"/>
                    <a:pt x="19881" y="69"/>
                  </a:cubicBezTo>
                  <a:cubicBezTo>
                    <a:pt x="19676" y="46"/>
                    <a:pt x="19493" y="23"/>
                    <a:pt x="19288" y="23"/>
                  </a:cubicBezTo>
                  <a:cubicBezTo>
                    <a:pt x="19082" y="23"/>
                    <a:pt x="18877" y="23"/>
                    <a:pt x="18672" y="69"/>
                  </a:cubicBezTo>
                  <a:cubicBezTo>
                    <a:pt x="18558" y="69"/>
                    <a:pt x="18466" y="92"/>
                    <a:pt x="18352" y="114"/>
                  </a:cubicBezTo>
                  <a:cubicBezTo>
                    <a:pt x="18169" y="46"/>
                    <a:pt x="17964" y="23"/>
                    <a:pt x="177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11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11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rgbClr val="51B7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11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11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11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11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11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11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11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57C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11"/>
            <p:cNvSpPr/>
            <p:nvPr/>
          </p:nvSpPr>
          <p:spPr>
            <a:xfrm>
              <a:off x="5965550" y="3356500"/>
              <a:ext cx="170650" cy="619950"/>
            </a:xfrm>
            <a:custGeom>
              <a:avLst/>
              <a:gdLst/>
              <a:ahLst/>
              <a:cxnLst/>
              <a:rect l="l" t="t" r="r" b="b"/>
              <a:pathLst>
                <a:path w="6826" h="24798" extrusionOk="0">
                  <a:moveTo>
                    <a:pt x="69" y="1"/>
                  </a:moveTo>
                  <a:cubicBezTo>
                    <a:pt x="46" y="24"/>
                    <a:pt x="23" y="46"/>
                    <a:pt x="1" y="69"/>
                  </a:cubicBezTo>
                  <a:cubicBezTo>
                    <a:pt x="1" y="115"/>
                    <a:pt x="1" y="138"/>
                    <a:pt x="1" y="160"/>
                  </a:cubicBezTo>
                  <a:cubicBezTo>
                    <a:pt x="92" y="480"/>
                    <a:pt x="160" y="800"/>
                    <a:pt x="252" y="1119"/>
                  </a:cubicBezTo>
                  <a:cubicBezTo>
                    <a:pt x="320" y="1439"/>
                    <a:pt x="389" y="1758"/>
                    <a:pt x="480" y="2078"/>
                  </a:cubicBezTo>
                  <a:cubicBezTo>
                    <a:pt x="640" y="2740"/>
                    <a:pt x="822" y="3402"/>
                    <a:pt x="1005" y="4064"/>
                  </a:cubicBezTo>
                  <a:cubicBezTo>
                    <a:pt x="1370" y="5365"/>
                    <a:pt x="1712" y="6666"/>
                    <a:pt x="2055" y="7990"/>
                  </a:cubicBezTo>
                  <a:cubicBezTo>
                    <a:pt x="2329" y="9040"/>
                    <a:pt x="2626" y="10089"/>
                    <a:pt x="2899" y="11139"/>
                  </a:cubicBezTo>
                  <a:cubicBezTo>
                    <a:pt x="3242" y="12372"/>
                    <a:pt x="3561" y="13605"/>
                    <a:pt x="3904" y="14860"/>
                  </a:cubicBezTo>
                  <a:cubicBezTo>
                    <a:pt x="4064" y="15476"/>
                    <a:pt x="4223" y="16115"/>
                    <a:pt x="4406" y="16754"/>
                  </a:cubicBezTo>
                  <a:cubicBezTo>
                    <a:pt x="4543" y="17302"/>
                    <a:pt x="4703" y="17850"/>
                    <a:pt x="4840" y="18421"/>
                  </a:cubicBezTo>
                  <a:cubicBezTo>
                    <a:pt x="5159" y="19562"/>
                    <a:pt x="5456" y="20703"/>
                    <a:pt x="5753" y="21867"/>
                  </a:cubicBezTo>
                  <a:cubicBezTo>
                    <a:pt x="5935" y="22552"/>
                    <a:pt x="6141" y="23260"/>
                    <a:pt x="6323" y="23967"/>
                  </a:cubicBezTo>
                  <a:cubicBezTo>
                    <a:pt x="6346" y="24059"/>
                    <a:pt x="6369" y="24150"/>
                    <a:pt x="6415" y="24264"/>
                  </a:cubicBezTo>
                  <a:cubicBezTo>
                    <a:pt x="6437" y="24332"/>
                    <a:pt x="6437" y="24401"/>
                    <a:pt x="6483" y="24492"/>
                  </a:cubicBezTo>
                  <a:cubicBezTo>
                    <a:pt x="6483" y="24538"/>
                    <a:pt x="6506" y="24561"/>
                    <a:pt x="6506" y="24606"/>
                  </a:cubicBezTo>
                  <a:cubicBezTo>
                    <a:pt x="6529" y="24652"/>
                    <a:pt x="6529" y="24675"/>
                    <a:pt x="6551" y="24720"/>
                  </a:cubicBezTo>
                  <a:cubicBezTo>
                    <a:pt x="6569" y="24772"/>
                    <a:pt x="6624" y="24797"/>
                    <a:pt x="6680" y="24797"/>
                  </a:cubicBezTo>
                  <a:cubicBezTo>
                    <a:pt x="6698" y="24797"/>
                    <a:pt x="6717" y="24795"/>
                    <a:pt x="6734" y="24789"/>
                  </a:cubicBezTo>
                  <a:cubicBezTo>
                    <a:pt x="6757" y="24789"/>
                    <a:pt x="6780" y="24766"/>
                    <a:pt x="6803" y="24720"/>
                  </a:cubicBezTo>
                  <a:cubicBezTo>
                    <a:pt x="6825" y="24675"/>
                    <a:pt x="6825" y="24652"/>
                    <a:pt x="6803" y="24606"/>
                  </a:cubicBezTo>
                  <a:cubicBezTo>
                    <a:pt x="6803" y="24584"/>
                    <a:pt x="6803" y="24561"/>
                    <a:pt x="6780" y="24538"/>
                  </a:cubicBezTo>
                  <a:cubicBezTo>
                    <a:pt x="6780" y="24515"/>
                    <a:pt x="6780" y="24515"/>
                    <a:pt x="6780" y="24515"/>
                  </a:cubicBezTo>
                  <a:cubicBezTo>
                    <a:pt x="6780" y="24492"/>
                    <a:pt x="6780" y="24469"/>
                    <a:pt x="6780" y="24447"/>
                  </a:cubicBezTo>
                  <a:cubicBezTo>
                    <a:pt x="6757" y="24424"/>
                    <a:pt x="6757" y="24378"/>
                    <a:pt x="6757" y="24355"/>
                  </a:cubicBezTo>
                  <a:cubicBezTo>
                    <a:pt x="6734" y="24287"/>
                    <a:pt x="6711" y="24218"/>
                    <a:pt x="6711" y="24173"/>
                  </a:cubicBezTo>
                  <a:cubicBezTo>
                    <a:pt x="6666" y="24013"/>
                    <a:pt x="6620" y="23853"/>
                    <a:pt x="6574" y="23693"/>
                  </a:cubicBezTo>
                  <a:cubicBezTo>
                    <a:pt x="6437" y="23191"/>
                    <a:pt x="6300" y="22666"/>
                    <a:pt x="6163" y="22141"/>
                  </a:cubicBezTo>
                  <a:cubicBezTo>
                    <a:pt x="6049" y="21639"/>
                    <a:pt x="5890" y="21137"/>
                    <a:pt x="5753" y="20635"/>
                  </a:cubicBezTo>
                  <a:cubicBezTo>
                    <a:pt x="5593" y="20018"/>
                    <a:pt x="5433" y="19379"/>
                    <a:pt x="5250" y="18763"/>
                  </a:cubicBezTo>
                  <a:cubicBezTo>
                    <a:pt x="4954" y="17599"/>
                    <a:pt x="4657" y="16458"/>
                    <a:pt x="4337" y="15316"/>
                  </a:cubicBezTo>
                  <a:cubicBezTo>
                    <a:pt x="3995" y="14038"/>
                    <a:pt x="3653" y="12760"/>
                    <a:pt x="3310" y="11482"/>
                  </a:cubicBezTo>
                  <a:cubicBezTo>
                    <a:pt x="2694" y="9131"/>
                    <a:pt x="2055" y="6780"/>
                    <a:pt x="1416" y="4429"/>
                  </a:cubicBezTo>
                  <a:cubicBezTo>
                    <a:pt x="1233" y="3676"/>
                    <a:pt x="1028" y="2945"/>
                    <a:pt x="845" y="2215"/>
                  </a:cubicBezTo>
                  <a:cubicBezTo>
                    <a:pt x="731" y="1872"/>
                    <a:pt x="640" y="1530"/>
                    <a:pt x="548" y="1188"/>
                  </a:cubicBezTo>
                  <a:cubicBezTo>
                    <a:pt x="434" y="822"/>
                    <a:pt x="320" y="457"/>
                    <a:pt x="229" y="92"/>
                  </a:cubicBezTo>
                  <a:cubicBezTo>
                    <a:pt x="206" y="24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11"/>
            <p:cNvSpPr/>
            <p:nvPr/>
          </p:nvSpPr>
          <p:spPr>
            <a:xfrm>
              <a:off x="5971825" y="3364500"/>
              <a:ext cx="166075" cy="609300"/>
            </a:xfrm>
            <a:custGeom>
              <a:avLst/>
              <a:gdLst/>
              <a:ahLst/>
              <a:cxnLst/>
              <a:rect l="l" t="t" r="r" b="b"/>
              <a:pathLst>
                <a:path w="6643" h="24372" extrusionOk="0">
                  <a:moveTo>
                    <a:pt x="46" y="0"/>
                  </a:moveTo>
                  <a:cubicBezTo>
                    <a:pt x="24" y="0"/>
                    <a:pt x="1" y="23"/>
                    <a:pt x="24" y="69"/>
                  </a:cubicBezTo>
                  <a:cubicBezTo>
                    <a:pt x="46" y="160"/>
                    <a:pt x="69" y="229"/>
                    <a:pt x="92" y="343"/>
                  </a:cubicBezTo>
                  <a:cubicBezTo>
                    <a:pt x="115" y="411"/>
                    <a:pt x="138" y="502"/>
                    <a:pt x="160" y="594"/>
                  </a:cubicBezTo>
                  <a:cubicBezTo>
                    <a:pt x="160" y="594"/>
                    <a:pt x="160" y="594"/>
                    <a:pt x="160" y="571"/>
                  </a:cubicBezTo>
                  <a:cubicBezTo>
                    <a:pt x="183" y="708"/>
                    <a:pt x="206" y="822"/>
                    <a:pt x="229" y="936"/>
                  </a:cubicBezTo>
                  <a:cubicBezTo>
                    <a:pt x="229" y="936"/>
                    <a:pt x="229" y="936"/>
                    <a:pt x="229" y="913"/>
                  </a:cubicBezTo>
                  <a:cubicBezTo>
                    <a:pt x="275" y="1096"/>
                    <a:pt x="297" y="1278"/>
                    <a:pt x="343" y="1461"/>
                  </a:cubicBezTo>
                  <a:cubicBezTo>
                    <a:pt x="366" y="1621"/>
                    <a:pt x="412" y="1803"/>
                    <a:pt x="434" y="1963"/>
                  </a:cubicBezTo>
                  <a:cubicBezTo>
                    <a:pt x="457" y="2100"/>
                    <a:pt x="503" y="2237"/>
                    <a:pt x="526" y="2351"/>
                  </a:cubicBezTo>
                  <a:cubicBezTo>
                    <a:pt x="548" y="2488"/>
                    <a:pt x="571" y="2602"/>
                    <a:pt x="617" y="2716"/>
                  </a:cubicBezTo>
                  <a:cubicBezTo>
                    <a:pt x="617" y="2785"/>
                    <a:pt x="640" y="2831"/>
                    <a:pt x="640" y="2899"/>
                  </a:cubicBezTo>
                  <a:lnTo>
                    <a:pt x="663" y="2968"/>
                  </a:lnTo>
                  <a:cubicBezTo>
                    <a:pt x="685" y="3013"/>
                    <a:pt x="685" y="3036"/>
                    <a:pt x="685" y="3082"/>
                  </a:cubicBezTo>
                  <a:cubicBezTo>
                    <a:pt x="708" y="3104"/>
                    <a:pt x="731" y="3127"/>
                    <a:pt x="754" y="3127"/>
                  </a:cubicBezTo>
                  <a:lnTo>
                    <a:pt x="777" y="3127"/>
                  </a:lnTo>
                  <a:cubicBezTo>
                    <a:pt x="800" y="3219"/>
                    <a:pt x="800" y="3333"/>
                    <a:pt x="822" y="3424"/>
                  </a:cubicBezTo>
                  <a:cubicBezTo>
                    <a:pt x="868" y="3584"/>
                    <a:pt x="891" y="3721"/>
                    <a:pt x="937" y="3881"/>
                  </a:cubicBezTo>
                  <a:cubicBezTo>
                    <a:pt x="959" y="4017"/>
                    <a:pt x="1005" y="4177"/>
                    <a:pt x="1051" y="4337"/>
                  </a:cubicBezTo>
                  <a:lnTo>
                    <a:pt x="1096" y="4588"/>
                  </a:lnTo>
                  <a:cubicBezTo>
                    <a:pt x="1119" y="4634"/>
                    <a:pt x="1119" y="4657"/>
                    <a:pt x="1119" y="4702"/>
                  </a:cubicBezTo>
                  <a:cubicBezTo>
                    <a:pt x="1142" y="4748"/>
                    <a:pt x="1142" y="4794"/>
                    <a:pt x="1165" y="4839"/>
                  </a:cubicBezTo>
                  <a:cubicBezTo>
                    <a:pt x="1188" y="4862"/>
                    <a:pt x="1210" y="4862"/>
                    <a:pt x="1233" y="4862"/>
                  </a:cubicBezTo>
                  <a:cubicBezTo>
                    <a:pt x="1279" y="5045"/>
                    <a:pt x="1325" y="5227"/>
                    <a:pt x="1370" y="5410"/>
                  </a:cubicBezTo>
                  <a:cubicBezTo>
                    <a:pt x="1416" y="5615"/>
                    <a:pt x="1461" y="5821"/>
                    <a:pt x="1507" y="6049"/>
                  </a:cubicBezTo>
                  <a:cubicBezTo>
                    <a:pt x="1530" y="6140"/>
                    <a:pt x="1553" y="6232"/>
                    <a:pt x="1598" y="6346"/>
                  </a:cubicBezTo>
                  <a:cubicBezTo>
                    <a:pt x="1621" y="6460"/>
                    <a:pt x="1644" y="6551"/>
                    <a:pt x="1667" y="6665"/>
                  </a:cubicBezTo>
                  <a:cubicBezTo>
                    <a:pt x="1667" y="6688"/>
                    <a:pt x="1690" y="6711"/>
                    <a:pt x="1713" y="6734"/>
                  </a:cubicBezTo>
                  <a:cubicBezTo>
                    <a:pt x="1735" y="6802"/>
                    <a:pt x="1735" y="6871"/>
                    <a:pt x="1758" y="6939"/>
                  </a:cubicBezTo>
                  <a:cubicBezTo>
                    <a:pt x="1781" y="7053"/>
                    <a:pt x="1804" y="7167"/>
                    <a:pt x="1850" y="7282"/>
                  </a:cubicBezTo>
                  <a:cubicBezTo>
                    <a:pt x="1872" y="7373"/>
                    <a:pt x="1895" y="7487"/>
                    <a:pt x="1918" y="7601"/>
                  </a:cubicBezTo>
                  <a:cubicBezTo>
                    <a:pt x="1941" y="7692"/>
                    <a:pt x="1964" y="7806"/>
                    <a:pt x="1986" y="7898"/>
                  </a:cubicBezTo>
                  <a:cubicBezTo>
                    <a:pt x="2009" y="7943"/>
                    <a:pt x="2032" y="8012"/>
                    <a:pt x="2032" y="8058"/>
                  </a:cubicBezTo>
                  <a:cubicBezTo>
                    <a:pt x="2055" y="8126"/>
                    <a:pt x="2078" y="8172"/>
                    <a:pt x="2101" y="8217"/>
                  </a:cubicBezTo>
                  <a:cubicBezTo>
                    <a:pt x="2101" y="8240"/>
                    <a:pt x="2101" y="8263"/>
                    <a:pt x="2123" y="8286"/>
                  </a:cubicBezTo>
                  <a:lnTo>
                    <a:pt x="2146" y="8286"/>
                  </a:lnTo>
                  <a:cubicBezTo>
                    <a:pt x="2192" y="8491"/>
                    <a:pt x="2238" y="8697"/>
                    <a:pt x="2283" y="8902"/>
                  </a:cubicBezTo>
                  <a:cubicBezTo>
                    <a:pt x="2306" y="9016"/>
                    <a:pt x="2329" y="9153"/>
                    <a:pt x="2375" y="9290"/>
                  </a:cubicBezTo>
                  <a:cubicBezTo>
                    <a:pt x="2375" y="9359"/>
                    <a:pt x="2397" y="9427"/>
                    <a:pt x="2420" y="9496"/>
                  </a:cubicBezTo>
                  <a:lnTo>
                    <a:pt x="2443" y="9587"/>
                  </a:lnTo>
                  <a:cubicBezTo>
                    <a:pt x="2443" y="9610"/>
                    <a:pt x="2443" y="9610"/>
                    <a:pt x="2443" y="9633"/>
                  </a:cubicBezTo>
                  <a:cubicBezTo>
                    <a:pt x="2443" y="9633"/>
                    <a:pt x="2466" y="9655"/>
                    <a:pt x="2466" y="9655"/>
                  </a:cubicBezTo>
                  <a:cubicBezTo>
                    <a:pt x="2466" y="9678"/>
                    <a:pt x="2466" y="9701"/>
                    <a:pt x="2489" y="9701"/>
                  </a:cubicBezTo>
                  <a:cubicBezTo>
                    <a:pt x="2489" y="9724"/>
                    <a:pt x="2511" y="9747"/>
                    <a:pt x="2534" y="9747"/>
                  </a:cubicBezTo>
                  <a:lnTo>
                    <a:pt x="2557" y="9747"/>
                  </a:lnTo>
                  <a:cubicBezTo>
                    <a:pt x="2580" y="9884"/>
                    <a:pt x="2603" y="9998"/>
                    <a:pt x="2648" y="10112"/>
                  </a:cubicBezTo>
                  <a:cubicBezTo>
                    <a:pt x="2671" y="10226"/>
                    <a:pt x="2694" y="10340"/>
                    <a:pt x="2717" y="10454"/>
                  </a:cubicBezTo>
                  <a:cubicBezTo>
                    <a:pt x="2740" y="10568"/>
                    <a:pt x="2763" y="10682"/>
                    <a:pt x="2808" y="10774"/>
                  </a:cubicBezTo>
                  <a:cubicBezTo>
                    <a:pt x="2808" y="10797"/>
                    <a:pt x="2808" y="10819"/>
                    <a:pt x="2808" y="10819"/>
                  </a:cubicBezTo>
                  <a:cubicBezTo>
                    <a:pt x="2808" y="10842"/>
                    <a:pt x="2808" y="10865"/>
                    <a:pt x="2831" y="10865"/>
                  </a:cubicBezTo>
                  <a:cubicBezTo>
                    <a:pt x="2831" y="10934"/>
                    <a:pt x="2831" y="10979"/>
                    <a:pt x="2854" y="11025"/>
                  </a:cubicBezTo>
                  <a:cubicBezTo>
                    <a:pt x="2877" y="11116"/>
                    <a:pt x="2922" y="11230"/>
                    <a:pt x="2945" y="11344"/>
                  </a:cubicBezTo>
                  <a:cubicBezTo>
                    <a:pt x="2991" y="11527"/>
                    <a:pt x="3036" y="11732"/>
                    <a:pt x="3082" y="11915"/>
                  </a:cubicBezTo>
                  <a:cubicBezTo>
                    <a:pt x="3105" y="12006"/>
                    <a:pt x="3128" y="12098"/>
                    <a:pt x="3151" y="12189"/>
                  </a:cubicBezTo>
                  <a:cubicBezTo>
                    <a:pt x="3196" y="12280"/>
                    <a:pt x="3219" y="12372"/>
                    <a:pt x="3242" y="12463"/>
                  </a:cubicBezTo>
                  <a:cubicBezTo>
                    <a:pt x="3265" y="12554"/>
                    <a:pt x="3288" y="12668"/>
                    <a:pt x="3333" y="12760"/>
                  </a:cubicBezTo>
                  <a:cubicBezTo>
                    <a:pt x="3333" y="12805"/>
                    <a:pt x="3356" y="12851"/>
                    <a:pt x="3356" y="12897"/>
                  </a:cubicBezTo>
                  <a:lnTo>
                    <a:pt x="3379" y="12897"/>
                  </a:lnTo>
                  <a:cubicBezTo>
                    <a:pt x="3379" y="12965"/>
                    <a:pt x="3402" y="13011"/>
                    <a:pt x="3402" y="13056"/>
                  </a:cubicBezTo>
                  <a:cubicBezTo>
                    <a:pt x="3424" y="13193"/>
                    <a:pt x="3470" y="13307"/>
                    <a:pt x="3493" y="13422"/>
                  </a:cubicBezTo>
                  <a:cubicBezTo>
                    <a:pt x="3539" y="13627"/>
                    <a:pt x="3584" y="13855"/>
                    <a:pt x="3653" y="14061"/>
                  </a:cubicBezTo>
                  <a:cubicBezTo>
                    <a:pt x="3676" y="14175"/>
                    <a:pt x="3698" y="14266"/>
                    <a:pt x="3721" y="14380"/>
                  </a:cubicBezTo>
                  <a:cubicBezTo>
                    <a:pt x="3744" y="14426"/>
                    <a:pt x="3767" y="14471"/>
                    <a:pt x="3767" y="14540"/>
                  </a:cubicBezTo>
                  <a:cubicBezTo>
                    <a:pt x="3790" y="14586"/>
                    <a:pt x="3790" y="14631"/>
                    <a:pt x="3813" y="14677"/>
                  </a:cubicBezTo>
                  <a:cubicBezTo>
                    <a:pt x="3813" y="14700"/>
                    <a:pt x="3835" y="14723"/>
                    <a:pt x="3858" y="14723"/>
                  </a:cubicBezTo>
                  <a:cubicBezTo>
                    <a:pt x="3904" y="14859"/>
                    <a:pt x="3927" y="14996"/>
                    <a:pt x="3972" y="15133"/>
                  </a:cubicBezTo>
                  <a:cubicBezTo>
                    <a:pt x="4018" y="15316"/>
                    <a:pt x="4064" y="15499"/>
                    <a:pt x="4109" y="15681"/>
                  </a:cubicBezTo>
                  <a:cubicBezTo>
                    <a:pt x="4132" y="15750"/>
                    <a:pt x="4155" y="15841"/>
                    <a:pt x="4178" y="15932"/>
                  </a:cubicBezTo>
                  <a:cubicBezTo>
                    <a:pt x="4201" y="15978"/>
                    <a:pt x="4201" y="16024"/>
                    <a:pt x="4223" y="16069"/>
                  </a:cubicBezTo>
                  <a:cubicBezTo>
                    <a:pt x="4223" y="16069"/>
                    <a:pt x="4223" y="16092"/>
                    <a:pt x="4223" y="16115"/>
                  </a:cubicBezTo>
                  <a:cubicBezTo>
                    <a:pt x="4223" y="16138"/>
                    <a:pt x="4246" y="16161"/>
                    <a:pt x="4246" y="16183"/>
                  </a:cubicBezTo>
                  <a:cubicBezTo>
                    <a:pt x="4246" y="16183"/>
                    <a:pt x="4269" y="16206"/>
                    <a:pt x="4269" y="16206"/>
                  </a:cubicBezTo>
                  <a:cubicBezTo>
                    <a:pt x="4269" y="16206"/>
                    <a:pt x="4269" y="16229"/>
                    <a:pt x="4269" y="16229"/>
                  </a:cubicBezTo>
                  <a:cubicBezTo>
                    <a:pt x="4315" y="16389"/>
                    <a:pt x="4360" y="16549"/>
                    <a:pt x="4406" y="16708"/>
                  </a:cubicBezTo>
                  <a:cubicBezTo>
                    <a:pt x="4383" y="16754"/>
                    <a:pt x="4406" y="16800"/>
                    <a:pt x="4429" y="16845"/>
                  </a:cubicBezTo>
                  <a:cubicBezTo>
                    <a:pt x="4429" y="16868"/>
                    <a:pt x="4429" y="16891"/>
                    <a:pt x="4452" y="16914"/>
                  </a:cubicBezTo>
                  <a:cubicBezTo>
                    <a:pt x="4452" y="17005"/>
                    <a:pt x="4474" y="17096"/>
                    <a:pt x="4497" y="17188"/>
                  </a:cubicBezTo>
                  <a:lnTo>
                    <a:pt x="4566" y="17393"/>
                  </a:lnTo>
                  <a:cubicBezTo>
                    <a:pt x="4566" y="17439"/>
                    <a:pt x="4566" y="17462"/>
                    <a:pt x="4589" y="17507"/>
                  </a:cubicBezTo>
                  <a:cubicBezTo>
                    <a:pt x="4589" y="17530"/>
                    <a:pt x="4589" y="17576"/>
                    <a:pt x="4611" y="17621"/>
                  </a:cubicBezTo>
                  <a:cubicBezTo>
                    <a:pt x="4634" y="17644"/>
                    <a:pt x="4634" y="17644"/>
                    <a:pt x="4657" y="17667"/>
                  </a:cubicBezTo>
                  <a:cubicBezTo>
                    <a:pt x="4680" y="17713"/>
                    <a:pt x="4680" y="17758"/>
                    <a:pt x="4703" y="17781"/>
                  </a:cubicBezTo>
                  <a:cubicBezTo>
                    <a:pt x="4748" y="17964"/>
                    <a:pt x="4794" y="18169"/>
                    <a:pt x="4862" y="18352"/>
                  </a:cubicBezTo>
                  <a:cubicBezTo>
                    <a:pt x="4885" y="18443"/>
                    <a:pt x="4908" y="18534"/>
                    <a:pt x="4931" y="18626"/>
                  </a:cubicBezTo>
                  <a:cubicBezTo>
                    <a:pt x="4931" y="18648"/>
                    <a:pt x="4954" y="18694"/>
                    <a:pt x="4954" y="18717"/>
                  </a:cubicBezTo>
                  <a:cubicBezTo>
                    <a:pt x="4977" y="18763"/>
                    <a:pt x="4977" y="18785"/>
                    <a:pt x="4977" y="18808"/>
                  </a:cubicBezTo>
                  <a:cubicBezTo>
                    <a:pt x="4977" y="18831"/>
                    <a:pt x="4999" y="18854"/>
                    <a:pt x="4999" y="18854"/>
                  </a:cubicBezTo>
                  <a:lnTo>
                    <a:pt x="5045" y="19059"/>
                  </a:lnTo>
                  <a:cubicBezTo>
                    <a:pt x="5045" y="19059"/>
                    <a:pt x="5045" y="19082"/>
                    <a:pt x="5045" y="19082"/>
                  </a:cubicBezTo>
                  <a:cubicBezTo>
                    <a:pt x="5068" y="19173"/>
                    <a:pt x="5091" y="19242"/>
                    <a:pt x="5114" y="19310"/>
                  </a:cubicBezTo>
                  <a:cubicBezTo>
                    <a:pt x="5114" y="19379"/>
                    <a:pt x="5136" y="19425"/>
                    <a:pt x="5159" y="19493"/>
                  </a:cubicBezTo>
                  <a:cubicBezTo>
                    <a:pt x="5205" y="19630"/>
                    <a:pt x="5228" y="19744"/>
                    <a:pt x="5273" y="19881"/>
                  </a:cubicBezTo>
                  <a:cubicBezTo>
                    <a:pt x="5273" y="19927"/>
                    <a:pt x="5296" y="19972"/>
                    <a:pt x="5296" y="20018"/>
                  </a:cubicBezTo>
                  <a:cubicBezTo>
                    <a:pt x="5319" y="20064"/>
                    <a:pt x="5319" y="20109"/>
                    <a:pt x="5342" y="20155"/>
                  </a:cubicBezTo>
                  <a:cubicBezTo>
                    <a:pt x="5342" y="20201"/>
                    <a:pt x="5365" y="20223"/>
                    <a:pt x="5365" y="20269"/>
                  </a:cubicBezTo>
                  <a:cubicBezTo>
                    <a:pt x="5387" y="20315"/>
                    <a:pt x="5387" y="20360"/>
                    <a:pt x="5410" y="20406"/>
                  </a:cubicBezTo>
                  <a:cubicBezTo>
                    <a:pt x="5387" y="20406"/>
                    <a:pt x="5387" y="20406"/>
                    <a:pt x="5387" y="20429"/>
                  </a:cubicBezTo>
                  <a:cubicBezTo>
                    <a:pt x="5387" y="20475"/>
                    <a:pt x="5410" y="20520"/>
                    <a:pt x="5410" y="20589"/>
                  </a:cubicBezTo>
                  <a:cubicBezTo>
                    <a:pt x="5433" y="20634"/>
                    <a:pt x="5433" y="20657"/>
                    <a:pt x="5456" y="20703"/>
                  </a:cubicBezTo>
                  <a:cubicBezTo>
                    <a:pt x="5479" y="20817"/>
                    <a:pt x="5502" y="20908"/>
                    <a:pt x="5547" y="21022"/>
                  </a:cubicBezTo>
                  <a:cubicBezTo>
                    <a:pt x="5547" y="21022"/>
                    <a:pt x="5547" y="21022"/>
                    <a:pt x="5547" y="21045"/>
                  </a:cubicBezTo>
                  <a:cubicBezTo>
                    <a:pt x="5547" y="21068"/>
                    <a:pt x="5547" y="21091"/>
                    <a:pt x="5570" y="21114"/>
                  </a:cubicBezTo>
                  <a:cubicBezTo>
                    <a:pt x="5570" y="21136"/>
                    <a:pt x="5570" y="21182"/>
                    <a:pt x="5593" y="21228"/>
                  </a:cubicBezTo>
                  <a:cubicBezTo>
                    <a:pt x="5616" y="21319"/>
                    <a:pt x="5639" y="21410"/>
                    <a:pt x="5684" y="21524"/>
                  </a:cubicBezTo>
                  <a:cubicBezTo>
                    <a:pt x="5684" y="21570"/>
                    <a:pt x="5707" y="21616"/>
                    <a:pt x="5707" y="21661"/>
                  </a:cubicBezTo>
                  <a:lnTo>
                    <a:pt x="5730" y="21684"/>
                  </a:lnTo>
                  <a:cubicBezTo>
                    <a:pt x="5730" y="21707"/>
                    <a:pt x="5730" y="21730"/>
                    <a:pt x="5730" y="21753"/>
                  </a:cubicBezTo>
                  <a:cubicBezTo>
                    <a:pt x="5753" y="21844"/>
                    <a:pt x="5775" y="21913"/>
                    <a:pt x="5798" y="22004"/>
                  </a:cubicBezTo>
                  <a:cubicBezTo>
                    <a:pt x="5821" y="22072"/>
                    <a:pt x="5844" y="22164"/>
                    <a:pt x="5867" y="22232"/>
                  </a:cubicBezTo>
                  <a:cubicBezTo>
                    <a:pt x="5867" y="22255"/>
                    <a:pt x="5890" y="22301"/>
                    <a:pt x="5890" y="22323"/>
                  </a:cubicBezTo>
                  <a:cubicBezTo>
                    <a:pt x="5890" y="22369"/>
                    <a:pt x="5912" y="22415"/>
                    <a:pt x="5912" y="22460"/>
                  </a:cubicBezTo>
                  <a:cubicBezTo>
                    <a:pt x="5935" y="22506"/>
                    <a:pt x="5935" y="22552"/>
                    <a:pt x="5958" y="22574"/>
                  </a:cubicBezTo>
                  <a:cubicBezTo>
                    <a:pt x="5981" y="22597"/>
                    <a:pt x="5981" y="22620"/>
                    <a:pt x="6004" y="22620"/>
                  </a:cubicBezTo>
                  <a:cubicBezTo>
                    <a:pt x="6004" y="22666"/>
                    <a:pt x="6027" y="22734"/>
                    <a:pt x="6049" y="22780"/>
                  </a:cubicBezTo>
                  <a:cubicBezTo>
                    <a:pt x="6049" y="22826"/>
                    <a:pt x="6049" y="22871"/>
                    <a:pt x="6049" y="22894"/>
                  </a:cubicBezTo>
                  <a:cubicBezTo>
                    <a:pt x="6072" y="22940"/>
                    <a:pt x="6072" y="22962"/>
                    <a:pt x="6072" y="22985"/>
                  </a:cubicBezTo>
                  <a:cubicBezTo>
                    <a:pt x="6095" y="23054"/>
                    <a:pt x="6118" y="23122"/>
                    <a:pt x="6118" y="23191"/>
                  </a:cubicBezTo>
                  <a:cubicBezTo>
                    <a:pt x="6164" y="23305"/>
                    <a:pt x="6186" y="23419"/>
                    <a:pt x="6209" y="23533"/>
                  </a:cubicBezTo>
                  <a:cubicBezTo>
                    <a:pt x="6232" y="23602"/>
                    <a:pt x="6255" y="23693"/>
                    <a:pt x="6278" y="23761"/>
                  </a:cubicBezTo>
                  <a:cubicBezTo>
                    <a:pt x="6278" y="23784"/>
                    <a:pt x="6300" y="23807"/>
                    <a:pt x="6300" y="23830"/>
                  </a:cubicBezTo>
                  <a:cubicBezTo>
                    <a:pt x="6300" y="23898"/>
                    <a:pt x="6323" y="23967"/>
                    <a:pt x="6346" y="24012"/>
                  </a:cubicBezTo>
                  <a:cubicBezTo>
                    <a:pt x="6346" y="24081"/>
                    <a:pt x="6369" y="24127"/>
                    <a:pt x="6392" y="24195"/>
                  </a:cubicBezTo>
                  <a:cubicBezTo>
                    <a:pt x="6392" y="24195"/>
                    <a:pt x="6392" y="24218"/>
                    <a:pt x="6392" y="24218"/>
                  </a:cubicBezTo>
                  <a:cubicBezTo>
                    <a:pt x="6392" y="24264"/>
                    <a:pt x="6415" y="24332"/>
                    <a:pt x="6460" y="24355"/>
                  </a:cubicBezTo>
                  <a:cubicBezTo>
                    <a:pt x="6472" y="24366"/>
                    <a:pt x="6494" y="24372"/>
                    <a:pt x="6517" y="24372"/>
                  </a:cubicBezTo>
                  <a:cubicBezTo>
                    <a:pt x="6540" y="24372"/>
                    <a:pt x="6563" y="24366"/>
                    <a:pt x="6574" y="24355"/>
                  </a:cubicBezTo>
                  <a:cubicBezTo>
                    <a:pt x="6597" y="24332"/>
                    <a:pt x="6620" y="24309"/>
                    <a:pt x="6620" y="24286"/>
                  </a:cubicBezTo>
                  <a:cubicBezTo>
                    <a:pt x="6643" y="24264"/>
                    <a:pt x="6643" y="24264"/>
                    <a:pt x="6620" y="24241"/>
                  </a:cubicBezTo>
                  <a:cubicBezTo>
                    <a:pt x="6620" y="24218"/>
                    <a:pt x="6620" y="24218"/>
                    <a:pt x="6620" y="24195"/>
                  </a:cubicBezTo>
                  <a:cubicBezTo>
                    <a:pt x="6620" y="24195"/>
                    <a:pt x="6620" y="24172"/>
                    <a:pt x="6620" y="24172"/>
                  </a:cubicBezTo>
                  <a:cubicBezTo>
                    <a:pt x="6620" y="24149"/>
                    <a:pt x="6620" y="24149"/>
                    <a:pt x="6620" y="24127"/>
                  </a:cubicBezTo>
                  <a:cubicBezTo>
                    <a:pt x="6620" y="24104"/>
                    <a:pt x="6620" y="24058"/>
                    <a:pt x="6597" y="24035"/>
                  </a:cubicBezTo>
                  <a:cubicBezTo>
                    <a:pt x="6597" y="24012"/>
                    <a:pt x="6597" y="23990"/>
                    <a:pt x="6597" y="23967"/>
                  </a:cubicBezTo>
                  <a:cubicBezTo>
                    <a:pt x="6574" y="23921"/>
                    <a:pt x="6552" y="23875"/>
                    <a:pt x="6552" y="23830"/>
                  </a:cubicBezTo>
                  <a:cubicBezTo>
                    <a:pt x="6529" y="23784"/>
                    <a:pt x="6506" y="23739"/>
                    <a:pt x="6506" y="23716"/>
                  </a:cubicBezTo>
                  <a:cubicBezTo>
                    <a:pt x="6483" y="23670"/>
                    <a:pt x="6460" y="23624"/>
                    <a:pt x="6437" y="23579"/>
                  </a:cubicBezTo>
                  <a:cubicBezTo>
                    <a:pt x="6437" y="23556"/>
                    <a:pt x="6437" y="23533"/>
                    <a:pt x="6415" y="23510"/>
                  </a:cubicBezTo>
                  <a:lnTo>
                    <a:pt x="6415" y="23487"/>
                  </a:lnTo>
                  <a:cubicBezTo>
                    <a:pt x="6437" y="23487"/>
                    <a:pt x="6437" y="23487"/>
                    <a:pt x="6437" y="23465"/>
                  </a:cubicBezTo>
                  <a:cubicBezTo>
                    <a:pt x="6460" y="23442"/>
                    <a:pt x="6460" y="23396"/>
                    <a:pt x="6437" y="23373"/>
                  </a:cubicBezTo>
                  <a:cubicBezTo>
                    <a:pt x="6437" y="23350"/>
                    <a:pt x="6437" y="23350"/>
                    <a:pt x="6437" y="23328"/>
                  </a:cubicBezTo>
                  <a:cubicBezTo>
                    <a:pt x="6437" y="23305"/>
                    <a:pt x="6415" y="23305"/>
                    <a:pt x="6415" y="23282"/>
                  </a:cubicBezTo>
                  <a:cubicBezTo>
                    <a:pt x="6415" y="23236"/>
                    <a:pt x="6392" y="23191"/>
                    <a:pt x="6392" y="23168"/>
                  </a:cubicBezTo>
                  <a:cubicBezTo>
                    <a:pt x="6369" y="23077"/>
                    <a:pt x="6346" y="23008"/>
                    <a:pt x="6323" y="22917"/>
                  </a:cubicBezTo>
                  <a:cubicBezTo>
                    <a:pt x="6278" y="22803"/>
                    <a:pt x="6232" y="22666"/>
                    <a:pt x="6186" y="22529"/>
                  </a:cubicBezTo>
                  <a:cubicBezTo>
                    <a:pt x="6186" y="22506"/>
                    <a:pt x="6186" y="22483"/>
                    <a:pt x="6186" y="22460"/>
                  </a:cubicBezTo>
                  <a:cubicBezTo>
                    <a:pt x="6186" y="22460"/>
                    <a:pt x="6164" y="22437"/>
                    <a:pt x="6164" y="22437"/>
                  </a:cubicBezTo>
                  <a:cubicBezTo>
                    <a:pt x="6164" y="22415"/>
                    <a:pt x="6164" y="22392"/>
                    <a:pt x="6164" y="22369"/>
                  </a:cubicBezTo>
                  <a:cubicBezTo>
                    <a:pt x="6141" y="22323"/>
                    <a:pt x="6141" y="22278"/>
                    <a:pt x="6118" y="22255"/>
                  </a:cubicBezTo>
                  <a:cubicBezTo>
                    <a:pt x="6095" y="22164"/>
                    <a:pt x="6072" y="22072"/>
                    <a:pt x="6049" y="21981"/>
                  </a:cubicBezTo>
                  <a:cubicBezTo>
                    <a:pt x="6004" y="21821"/>
                    <a:pt x="5958" y="21639"/>
                    <a:pt x="5890" y="21479"/>
                  </a:cubicBezTo>
                  <a:cubicBezTo>
                    <a:pt x="5867" y="21388"/>
                    <a:pt x="5844" y="21296"/>
                    <a:pt x="5821" y="21228"/>
                  </a:cubicBezTo>
                  <a:cubicBezTo>
                    <a:pt x="5821" y="21182"/>
                    <a:pt x="5844" y="21159"/>
                    <a:pt x="5821" y="21114"/>
                  </a:cubicBezTo>
                  <a:cubicBezTo>
                    <a:pt x="5821" y="21045"/>
                    <a:pt x="5798" y="20977"/>
                    <a:pt x="5775" y="20908"/>
                  </a:cubicBezTo>
                  <a:cubicBezTo>
                    <a:pt x="5753" y="20817"/>
                    <a:pt x="5730" y="20726"/>
                    <a:pt x="5707" y="20657"/>
                  </a:cubicBezTo>
                  <a:cubicBezTo>
                    <a:pt x="5661" y="20520"/>
                    <a:pt x="5639" y="20406"/>
                    <a:pt x="5616" y="20292"/>
                  </a:cubicBezTo>
                  <a:cubicBezTo>
                    <a:pt x="5616" y="20269"/>
                    <a:pt x="5616" y="20269"/>
                    <a:pt x="5616" y="20246"/>
                  </a:cubicBezTo>
                  <a:cubicBezTo>
                    <a:pt x="5593" y="20223"/>
                    <a:pt x="5593" y="20201"/>
                    <a:pt x="5593" y="20178"/>
                  </a:cubicBezTo>
                  <a:lnTo>
                    <a:pt x="5570" y="20132"/>
                  </a:lnTo>
                  <a:cubicBezTo>
                    <a:pt x="5570" y="20086"/>
                    <a:pt x="5547" y="20064"/>
                    <a:pt x="5547" y="20018"/>
                  </a:cubicBezTo>
                  <a:cubicBezTo>
                    <a:pt x="5524" y="19995"/>
                    <a:pt x="5524" y="19972"/>
                    <a:pt x="5524" y="19972"/>
                  </a:cubicBezTo>
                  <a:cubicBezTo>
                    <a:pt x="5502" y="19858"/>
                    <a:pt x="5456" y="19767"/>
                    <a:pt x="5433" y="19676"/>
                  </a:cubicBezTo>
                  <a:cubicBezTo>
                    <a:pt x="5410" y="19561"/>
                    <a:pt x="5387" y="19470"/>
                    <a:pt x="5342" y="19379"/>
                  </a:cubicBezTo>
                  <a:cubicBezTo>
                    <a:pt x="5319" y="19288"/>
                    <a:pt x="5296" y="19196"/>
                    <a:pt x="5273" y="19105"/>
                  </a:cubicBezTo>
                  <a:lnTo>
                    <a:pt x="5205" y="18877"/>
                  </a:lnTo>
                  <a:cubicBezTo>
                    <a:pt x="5205" y="18877"/>
                    <a:pt x="5205" y="18854"/>
                    <a:pt x="5205" y="18854"/>
                  </a:cubicBezTo>
                  <a:cubicBezTo>
                    <a:pt x="5228" y="18831"/>
                    <a:pt x="5228" y="18808"/>
                    <a:pt x="5228" y="18763"/>
                  </a:cubicBezTo>
                  <a:cubicBezTo>
                    <a:pt x="5182" y="18603"/>
                    <a:pt x="5114" y="18466"/>
                    <a:pt x="5068" y="18306"/>
                  </a:cubicBezTo>
                  <a:cubicBezTo>
                    <a:pt x="5068" y="18306"/>
                    <a:pt x="5068" y="18283"/>
                    <a:pt x="5068" y="18260"/>
                  </a:cubicBezTo>
                  <a:cubicBezTo>
                    <a:pt x="4999" y="18078"/>
                    <a:pt x="4954" y="17918"/>
                    <a:pt x="4885" y="17735"/>
                  </a:cubicBezTo>
                  <a:cubicBezTo>
                    <a:pt x="4885" y="17690"/>
                    <a:pt x="4862" y="17644"/>
                    <a:pt x="4840" y="17599"/>
                  </a:cubicBezTo>
                  <a:cubicBezTo>
                    <a:pt x="4840" y="17576"/>
                    <a:pt x="4840" y="17576"/>
                    <a:pt x="4840" y="17576"/>
                  </a:cubicBezTo>
                  <a:cubicBezTo>
                    <a:pt x="4840" y="17553"/>
                    <a:pt x="4840" y="17553"/>
                    <a:pt x="4840" y="17530"/>
                  </a:cubicBezTo>
                  <a:cubicBezTo>
                    <a:pt x="4817" y="17462"/>
                    <a:pt x="4794" y="17393"/>
                    <a:pt x="4771" y="17302"/>
                  </a:cubicBezTo>
                  <a:cubicBezTo>
                    <a:pt x="4771" y="17302"/>
                    <a:pt x="4771" y="17302"/>
                    <a:pt x="4771" y="17279"/>
                  </a:cubicBezTo>
                  <a:cubicBezTo>
                    <a:pt x="4748" y="17256"/>
                    <a:pt x="4748" y="17233"/>
                    <a:pt x="4748" y="17210"/>
                  </a:cubicBezTo>
                  <a:cubicBezTo>
                    <a:pt x="4726" y="17119"/>
                    <a:pt x="4680" y="17028"/>
                    <a:pt x="4657" y="16914"/>
                  </a:cubicBezTo>
                  <a:cubicBezTo>
                    <a:pt x="4634" y="16800"/>
                    <a:pt x="4611" y="16686"/>
                    <a:pt x="4566" y="16571"/>
                  </a:cubicBezTo>
                  <a:cubicBezTo>
                    <a:pt x="4543" y="16480"/>
                    <a:pt x="4520" y="16389"/>
                    <a:pt x="4497" y="16297"/>
                  </a:cubicBezTo>
                  <a:cubicBezTo>
                    <a:pt x="4497" y="16275"/>
                    <a:pt x="4474" y="16229"/>
                    <a:pt x="4474" y="16183"/>
                  </a:cubicBezTo>
                  <a:cubicBezTo>
                    <a:pt x="4474" y="16161"/>
                    <a:pt x="4474" y="16138"/>
                    <a:pt x="4474" y="16115"/>
                  </a:cubicBezTo>
                  <a:cubicBezTo>
                    <a:pt x="4452" y="16069"/>
                    <a:pt x="4452" y="16024"/>
                    <a:pt x="4429" y="15978"/>
                  </a:cubicBezTo>
                  <a:cubicBezTo>
                    <a:pt x="4429" y="15932"/>
                    <a:pt x="4406" y="15909"/>
                    <a:pt x="4406" y="15864"/>
                  </a:cubicBezTo>
                  <a:cubicBezTo>
                    <a:pt x="4383" y="15795"/>
                    <a:pt x="4337" y="15704"/>
                    <a:pt x="4315" y="15613"/>
                  </a:cubicBezTo>
                  <a:cubicBezTo>
                    <a:pt x="4269" y="15430"/>
                    <a:pt x="4223" y="15270"/>
                    <a:pt x="4155" y="15088"/>
                  </a:cubicBezTo>
                  <a:cubicBezTo>
                    <a:pt x="4132" y="14951"/>
                    <a:pt x="4086" y="14791"/>
                    <a:pt x="4041" y="14654"/>
                  </a:cubicBezTo>
                  <a:cubicBezTo>
                    <a:pt x="4041" y="14654"/>
                    <a:pt x="4041" y="14631"/>
                    <a:pt x="4041" y="14631"/>
                  </a:cubicBezTo>
                  <a:cubicBezTo>
                    <a:pt x="4018" y="14494"/>
                    <a:pt x="3972" y="14380"/>
                    <a:pt x="3927" y="14266"/>
                  </a:cubicBezTo>
                  <a:cubicBezTo>
                    <a:pt x="3927" y="14220"/>
                    <a:pt x="3904" y="14175"/>
                    <a:pt x="3881" y="14129"/>
                  </a:cubicBezTo>
                  <a:cubicBezTo>
                    <a:pt x="3881" y="14106"/>
                    <a:pt x="3881" y="14083"/>
                    <a:pt x="3858" y="14061"/>
                  </a:cubicBezTo>
                  <a:cubicBezTo>
                    <a:pt x="3858" y="14038"/>
                    <a:pt x="3858" y="14015"/>
                    <a:pt x="3858" y="13992"/>
                  </a:cubicBezTo>
                  <a:cubicBezTo>
                    <a:pt x="3790" y="13787"/>
                    <a:pt x="3744" y="13581"/>
                    <a:pt x="3676" y="13376"/>
                  </a:cubicBezTo>
                  <a:cubicBezTo>
                    <a:pt x="3653" y="13285"/>
                    <a:pt x="3630" y="13170"/>
                    <a:pt x="3607" y="13079"/>
                  </a:cubicBezTo>
                  <a:cubicBezTo>
                    <a:pt x="3607" y="13079"/>
                    <a:pt x="3607" y="13056"/>
                    <a:pt x="3607" y="13056"/>
                  </a:cubicBezTo>
                  <a:cubicBezTo>
                    <a:pt x="3630" y="13033"/>
                    <a:pt x="3630" y="12988"/>
                    <a:pt x="3630" y="12965"/>
                  </a:cubicBezTo>
                  <a:cubicBezTo>
                    <a:pt x="3630" y="12874"/>
                    <a:pt x="3584" y="12782"/>
                    <a:pt x="3561" y="12714"/>
                  </a:cubicBezTo>
                  <a:cubicBezTo>
                    <a:pt x="3539" y="12623"/>
                    <a:pt x="3516" y="12531"/>
                    <a:pt x="3470" y="12463"/>
                  </a:cubicBezTo>
                  <a:lnTo>
                    <a:pt x="3402" y="12257"/>
                  </a:lnTo>
                  <a:cubicBezTo>
                    <a:pt x="3379" y="12166"/>
                    <a:pt x="3356" y="12098"/>
                    <a:pt x="3333" y="12029"/>
                  </a:cubicBezTo>
                  <a:cubicBezTo>
                    <a:pt x="3333" y="12029"/>
                    <a:pt x="3333" y="12029"/>
                    <a:pt x="3333" y="12006"/>
                  </a:cubicBezTo>
                  <a:cubicBezTo>
                    <a:pt x="3310" y="11961"/>
                    <a:pt x="3310" y="11915"/>
                    <a:pt x="3288" y="11869"/>
                  </a:cubicBezTo>
                  <a:cubicBezTo>
                    <a:pt x="3242" y="11732"/>
                    <a:pt x="3196" y="11573"/>
                    <a:pt x="3173" y="11436"/>
                  </a:cubicBezTo>
                  <a:cubicBezTo>
                    <a:pt x="3173" y="11413"/>
                    <a:pt x="3196" y="11367"/>
                    <a:pt x="3196" y="11344"/>
                  </a:cubicBezTo>
                  <a:cubicBezTo>
                    <a:pt x="3196" y="11344"/>
                    <a:pt x="3196" y="11322"/>
                    <a:pt x="3173" y="11322"/>
                  </a:cubicBezTo>
                  <a:cubicBezTo>
                    <a:pt x="3173" y="11230"/>
                    <a:pt x="3128" y="11139"/>
                    <a:pt x="3105" y="11048"/>
                  </a:cubicBezTo>
                  <a:cubicBezTo>
                    <a:pt x="3082" y="10934"/>
                    <a:pt x="3059" y="10819"/>
                    <a:pt x="3014" y="10728"/>
                  </a:cubicBezTo>
                  <a:cubicBezTo>
                    <a:pt x="2945" y="10500"/>
                    <a:pt x="2877" y="10272"/>
                    <a:pt x="2831" y="10043"/>
                  </a:cubicBezTo>
                  <a:cubicBezTo>
                    <a:pt x="2763" y="9815"/>
                    <a:pt x="2694" y="9587"/>
                    <a:pt x="2648" y="9336"/>
                  </a:cubicBezTo>
                  <a:cubicBezTo>
                    <a:pt x="2603" y="9222"/>
                    <a:pt x="2580" y="9108"/>
                    <a:pt x="2557" y="8971"/>
                  </a:cubicBezTo>
                  <a:cubicBezTo>
                    <a:pt x="2534" y="8925"/>
                    <a:pt x="2511" y="8879"/>
                    <a:pt x="2511" y="8811"/>
                  </a:cubicBezTo>
                  <a:cubicBezTo>
                    <a:pt x="2489" y="8742"/>
                    <a:pt x="2466" y="8697"/>
                    <a:pt x="2443" y="8628"/>
                  </a:cubicBezTo>
                  <a:cubicBezTo>
                    <a:pt x="2443" y="8605"/>
                    <a:pt x="2443" y="8605"/>
                    <a:pt x="2420" y="8605"/>
                  </a:cubicBezTo>
                  <a:cubicBezTo>
                    <a:pt x="2397" y="8468"/>
                    <a:pt x="2375" y="8309"/>
                    <a:pt x="2329" y="8172"/>
                  </a:cubicBezTo>
                  <a:cubicBezTo>
                    <a:pt x="2329" y="8035"/>
                    <a:pt x="2283" y="7898"/>
                    <a:pt x="2238" y="7784"/>
                  </a:cubicBezTo>
                  <a:cubicBezTo>
                    <a:pt x="2238" y="7715"/>
                    <a:pt x="2215" y="7670"/>
                    <a:pt x="2215" y="7624"/>
                  </a:cubicBezTo>
                  <a:cubicBezTo>
                    <a:pt x="2192" y="7601"/>
                    <a:pt x="2192" y="7578"/>
                    <a:pt x="2192" y="7555"/>
                  </a:cubicBezTo>
                  <a:cubicBezTo>
                    <a:pt x="2169" y="7533"/>
                    <a:pt x="2169" y="7533"/>
                    <a:pt x="2169" y="7510"/>
                  </a:cubicBezTo>
                  <a:cubicBezTo>
                    <a:pt x="2146" y="7487"/>
                    <a:pt x="2146" y="7487"/>
                    <a:pt x="2123" y="7464"/>
                  </a:cubicBezTo>
                  <a:cubicBezTo>
                    <a:pt x="2101" y="7396"/>
                    <a:pt x="2078" y="7304"/>
                    <a:pt x="2055" y="7213"/>
                  </a:cubicBezTo>
                  <a:cubicBezTo>
                    <a:pt x="2009" y="7099"/>
                    <a:pt x="1986" y="6985"/>
                    <a:pt x="1964" y="6871"/>
                  </a:cubicBezTo>
                  <a:cubicBezTo>
                    <a:pt x="1941" y="6802"/>
                    <a:pt x="1918" y="6711"/>
                    <a:pt x="1895" y="6642"/>
                  </a:cubicBezTo>
                  <a:cubicBezTo>
                    <a:pt x="1895" y="6642"/>
                    <a:pt x="1895" y="6620"/>
                    <a:pt x="1895" y="6620"/>
                  </a:cubicBezTo>
                  <a:cubicBezTo>
                    <a:pt x="1872" y="6528"/>
                    <a:pt x="1850" y="6414"/>
                    <a:pt x="1827" y="6323"/>
                  </a:cubicBezTo>
                  <a:cubicBezTo>
                    <a:pt x="1804" y="6232"/>
                    <a:pt x="1781" y="6140"/>
                    <a:pt x="1758" y="6072"/>
                  </a:cubicBezTo>
                  <a:cubicBezTo>
                    <a:pt x="1735" y="5980"/>
                    <a:pt x="1713" y="5889"/>
                    <a:pt x="1690" y="5821"/>
                  </a:cubicBezTo>
                  <a:lnTo>
                    <a:pt x="1644" y="5684"/>
                  </a:lnTo>
                  <a:cubicBezTo>
                    <a:pt x="1644" y="5638"/>
                    <a:pt x="1644" y="5615"/>
                    <a:pt x="1621" y="5570"/>
                  </a:cubicBezTo>
                  <a:cubicBezTo>
                    <a:pt x="1621" y="5547"/>
                    <a:pt x="1598" y="5524"/>
                    <a:pt x="1576" y="5524"/>
                  </a:cubicBezTo>
                  <a:cubicBezTo>
                    <a:pt x="1576" y="5455"/>
                    <a:pt x="1553" y="5410"/>
                    <a:pt x="1530" y="5341"/>
                  </a:cubicBezTo>
                  <a:cubicBezTo>
                    <a:pt x="1484" y="5136"/>
                    <a:pt x="1439" y="4953"/>
                    <a:pt x="1393" y="4748"/>
                  </a:cubicBezTo>
                  <a:cubicBezTo>
                    <a:pt x="1370" y="4634"/>
                    <a:pt x="1347" y="4520"/>
                    <a:pt x="1302" y="4406"/>
                  </a:cubicBezTo>
                  <a:cubicBezTo>
                    <a:pt x="1279" y="4337"/>
                    <a:pt x="1279" y="4246"/>
                    <a:pt x="1256" y="4177"/>
                  </a:cubicBezTo>
                  <a:cubicBezTo>
                    <a:pt x="1256" y="4154"/>
                    <a:pt x="1233" y="4109"/>
                    <a:pt x="1233" y="4086"/>
                  </a:cubicBezTo>
                  <a:cubicBezTo>
                    <a:pt x="1217" y="4053"/>
                    <a:pt x="1200" y="4031"/>
                    <a:pt x="1174" y="4031"/>
                  </a:cubicBezTo>
                  <a:cubicBezTo>
                    <a:pt x="1165" y="4031"/>
                    <a:pt x="1154" y="4034"/>
                    <a:pt x="1142" y="4040"/>
                  </a:cubicBezTo>
                  <a:cubicBezTo>
                    <a:pt x="1073" y="3835"/>
                    <a:pt x="1028" y="3629"/>
                    <a:pt x="982" y="3401"/>
                  </a:cubicBezTo>
                  <a:cubicBezTo>
                    <a:pt x="914" y="3173"/>
                    <a:pt x="845" y="2922"/>
                    <a:pt x="800" y="2671"/>
                  </a:cubicBezTo>
                  <a:cubicBezTo>
                    <a:pt x="777" y="2580"/>
                    <a:pt x="731" y="2488"/>
                    <a:pt x="708" y="2374"/>
                  </a:cubicBezTo>
                  <a:cubicBezTo>
                    <a:pt x="685" y="2328"/>
                    <a:pt x="685" y="2260"/>
                    <a:pt x="663" y="2214"/>
                  </a:cubicBezTo>
                  <a:cubicBezTo>
                    <a:pt x="640" y="2146"/>
                    <a:pt x="640" y="2077"/>
                    <a:pt x="617" y="2032"/>
                  </a:cubicBezTo>
                  <a:cubicBezTo>
                    <a:pt x="594" y="2009"/>
                    <a:pt x="571" y="1986"/>
                    <a:pt x="548" y="1986"/>
                  </a:cubicBezTo>
                  <a:cubicBezTo>
                    <a:pt x="526" y="1918"/>
                    <a:pt x="503" y="1849"/>
                    <a:pt x="503" y="1758"/>
                  </a:cubicBezTo>
                  <a:cubicBezTo>
                    <a:pt x="503" y="1781"/>
                    <a:pt x="503" y="1781"/>
                    <a:pt x="503" y="1781"/>
                  </a:cubicBezTo>
                  <a:cubicBezTo>
                    <a:pt x="480" y="1689"/>
                    <a:pt x="457" y="1621"/>
                    <a:pt x="434" y="1530"/>
                  </a:cubicBezTo>
                  <a:cubicBezTo>
                    <a:pt x="434" y="1438"/>
                    <a:pt x="412" y="1347"/>
                    <a:pt x="389" y="1256"/>
                  </a:cubicBezTo>
                  <a:cubicBezTo>
                    <a:pt x="366" y="1073"/>
                    <a:pt x="320" y="890"/>
                    <a:pt x="275" y="708"/>
                  </a:cubicBezTo>
                  <a:cubicBezTo>
                    <a:pt x="275" y="731"/>
                    <a:pt x="275" y="731"/>
                    <a:pt x="275" y="731"/>
                  </a:cubicBezTo>
                  <a:cubicBezTo>
                    <a:pt x="252" y="617"/>
                    <a:pt x="229" y="502"/>
                    <a:pt x="206" y="388"/>
                  </a:cubicBezTo>
                  <a:cubicBezTo>
                    <a:pt x="183" y="274"/>
                    <a:pt x="138" y="137"/>
                    <a:pt x="115" y="23"/>
                  </a:cubicBezTo>
                  <a:cubicBezTo>
                    <a:pt x="92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1C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11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11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11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11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11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11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11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11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11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11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1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1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11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11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1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1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11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11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11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11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11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11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11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rgbClr val="B994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11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11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11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11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11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11"/>
            <p:cNvSpPr/>
            <p:nvPr/>
          </p:nvSpPr>
          <p:spPr>
            <a:xfrm>
              <a:off x="5903925" y="3865500"/>
              <a:ext cx="51375" cy="30275"/>
            </a:xfrm>
            <a:custGeom>
              <a:avLst/>
              <a:gdLst/>
              <a:ahLst/>
              <a:cxnLst/>
              <a:rect l="l" t="t" r="r" b="b"/>
              <a:pathLst>
                <a:path w="2055" h="1211" extrusionOk="0">
                  <a:moveTo>
                    <a:pt x="1302" y="1"/>
                  </a:moveTo>
                  <a:cubicBezTo>
                    <a:pt x="1210" y="24"/>
                    <a:pt x="1119" y="46"/>
                    <a:pt x="1028" y="69"/>
                  </a:cubicBezTo>
                  <a:cubicBezTo>
                    <a:pt x="913" y="92"/>
                    <a:pt x="799" y="115"/>
                    <a:pt x="708" y="161"/>
                  </a:cubicBezTo>
                  <a:cubicBezTo>
                    <a:pt x="640" y="183"/>
                    <a:pt x="548" y="229"/>
                    <a:pt x="457" y="298"/>
                  </a:cubicBezTo>
                  <a:cubicBezTo>
                    <a:pt x="388" y="343"/>
                    <a:pt x="297" y="412"/>
                    <a:pt x="229" y="480"/>
                  </a:cubicBezTo>
                  <a:cubicBezTo>
                    <a:pt x="137" y="571"/>
                    <a:pt x="92" y="663"/>
                    <a:pt x="46" y="754"/>
                  </a:cubicBezTo>
                  <a:cubicBezTo>
                    <a:pt x="46" y="777"/>
                    <a:pt x="46" y="823"/>
                    <a:pt x="46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23" y="914"/>
                    <a:pt x="0" y="937"/>
                    <a:pt x="0" y="982"/>
                  </a:cubicBezTo>
                  <a:cubicBezTo>
                    <a:pt x="0" y="1005"/>
                    <a:pt x="23" y="1028"/>
                    <a:pt x="46" y="1051"/>
                  </a:cubicBezTo>
                  <a:cubicBezTo>
                    <a:pt x="92" y="1096"/>
                    <a:pt x="137" y="1142"/>
                    <a:pt x="229" y="1165"/>
                  </a:cubicBezTo>
                  <a:cubicBezTo>
                    <a:pt x="274" y="1188"/>
                    <a:pt x="320" y="1188"/>
                    <a:pt x="366" y="1188"/>
                  </a:cubicBezTo>
                  <a:cubicBezTo>
                    <a:pt x="434" y="1211"/>
                    <a:pt x="548" y="1211"/>
                    <a:pt x="640" y="1211"/>
                  </a:cubicBezTo>
                  <a:lnTo>
                    <a:pt x="685" y="1211"/>
                  </a:lnTo>
                  <a:cubicBezTo>
                    <a:pt x="891" y="1211"/>
                    <a:pt x="1073" y="1165"/>
                    <a:pt x="1233" y="1074"/>
                  </a:cubicBezTo>
                  <a:cubicBezTo>
                    <a:pt x="1302" y="1051"/>
                    <a:pt x="1370" y="1005"/>
                    <a:pt x="1461" y="959"/>
                  </a:cubicBezTo>
                  <a:cubicBezTo>
                    <a:pt x="1530" y="914"/>
                    <a:pt x="1598" y="868"/>
                    <a:pt x="1667" y="800"/>
                  </a:cubicBezTo>
                  <a:cubicBezTo>
                    <a:pt x="1735" y="754"/>
                    <a:pt x="1804" y="708"/>
                    <a:pt x="1872" y="640"/>
                  </a:cubicBezTo>
                  <a:cubicBezTo>
                    <a:pt x="1895" y="617"/>
                    <a:pt x="1918" y="594"/>
                    <a:pt x="1941" y="571"/>
                  </a:cubicBezTo>
                  <a:cubicBezTo>
                    <a:pt x="1986" y="526"/>
                    <a:pt x="2009" y="480"/>
                    <a:pt x="2032" y="412"/>
                  </a:cubicBezTo>
                  <a:cubicBezTo>
                    <a:pt x="2055" y="298"/>
                    <a:pt x="2009" y="183"/>
                    <a:pt x="1918" y="138"/>
                  </a:cubicBezTo>
                  <a:cubicBezTo>
                    <a:pt x="1872" y="92"/>
                    <a:pt x="1804" y="69"/>
                    <a:pt x="1735" y="69"/>
                  </a:cubicBezTo>
                  <a:lnTo>
                    <a:pt x="1712" y="46"/>
                  </a:lnTo>
                  <a:cubicBezTo>
                    <a:pt x="1690" y="46"/>
                    <a:pt x="1690" y="46"/>
                    <a:pt x="1644" y="24"/>
                  </a:cubicBezTo>
                  <a:lnTo>
                    <a:pt x="1598" y="24"/>
                  </a:lnTo>
                  <a:cubicBezTo>
                    <a:pt x="1553" y="1"/>
                    <a:pt x="1507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11"/>
            <p:cNvSpPr/>
            <p:nvPr/>
          </p:nvSpPr>
          <p:spPr>
            <a:xfrm>
              <a:off x="5580375" y="3356500"/>
              <a:ext cx="603750" cy="712175"/>
            </a:xfrm>
            <a:custGeom>
              <a:avLst/>
              <a:gdLst/>
              <a:ahLst/>
              <a:cxnLst/>
              <a:rect l="l" t="t" r="r" b="b"/>
              <a:pathLst>
                <a:path w="24150" h="28487" extrusionOk="0">
                  <a:moveTo>
                    <a:pt x="14403" y="20361"/>
                  </a:moveTo>
                  <a:cubicBezTo>
                    <a:pt x="14449" y="20361"/>
                    <a:pt x="14495" y="20361"/>
                    <a:pt x="14540" y="20384"/>
                  </a:cubicBezTo>
                  <a:lnTo>
                    <a:pt x="14586" y="20384"/>
                  </a:lnTo>
                  <a:cubicBezTo>
                    <a:pt x="14632" y="20406"/>
                    <a:pt x="14632" y="20406"/>
                    <a:pt x="14654" y="20406"/>
                  </a:cubicBezTo>
                  <a:lnTo>
                    <a:pt x="14677" y="20429"/>
                  </a:lnTo>
                  <a:cubicBezTo>
                    <a:pt x="14746" y="20429"/>
                    <a:pt x="14814" y="20452"/>
                    <a:pt x="14860" y="20498"/>
                  </a:cubicBezTo>
                  <a:cubicBezTo>
                    <a:pt x="14951" y="20543"/>
                    <a:pt x="14997" y="20658"/>
                    <a:pt x="14974" y="20772"/>
                  </a:cubicBezTo>
                  <a:cubicBezTo>
                    <a:pt x="14951" y="20840"/>
                    <a:pt x="14928" y="20886"/>
                    <a:pt x="14883" y="20931"/>
                  </a:cubicBezTo>
                  <a:cubicBezTo>
                    <a:pt x="14860" y="20954"/>
                    <a:pt x="14837" y="20977"/>
                    <a:pt x="14814" y="21000"/>
                  </a:cubicBezTo>
                  <a:cubicBezTo>
                    <a:pt x="14746" y="21068"/>
                    <a:pt x="14677" y="21114"/>
                    <a:pt x="14609" y="21160"/>
                  </a:cubicBezTo>
                  <a:cubicBezTo>
                    <a:pt x="14540" y="21228"/>
                    <a:pt x="14472" y="21274"/>
                    <a:pt x="14403" y="21319"/>
                  </a:cubicBezTo>
                  <a:cubicBezTo>
                    <a:pt x="14312" y="21365"/>
                    <a:pt x="14244" y="21411"/>
                    <a:pt x="14175" y="21434"/>
                  </a:cubicBezTo>
                  <a:cubicBezTo>
                    <a:pt x="14015" y="21525"/>
                    <a:pt x="13833" y="21571"/>
                    <a:pt x="13627" y="21571"/>
                  </a:cubicBezTo>
                  <a:lnTo>
                    <a:pt x="13582" y="21571"/>
                  </a:lnTo>
                  <a:cubicBezTo>
                    <a:pt x="13490" y="21571"/>
                    <a:pt x="13376" y="21571"/>
                    <a:pt x="13308" y="21548"/>
                  </a:cubicBezTo>
                  <a:cubicBezTo>
                    <a:pt x="13262" y="21548"/>
                    <a:pt x="13216" y="21548"/>
                    <a:pt x="13171" y="21525"/>
                  </a:cubicBezTo>
                  <a:cubicBezTo>
                    <a:pt x="13102" y="21502"/>
                    <a:pt x="13034" y="21456"/>
                    <a:pt x="12988" y="21411"/>
                  </a:cubicBezTo>
                  <a:cubicBezTo>
                    <a:pt x="12965" y="21388"/>
                    <a:pt x="12942" y="21365"/>
                    <a:pt x="12942" y="21342"/>
                  </a:cubicBezTo>
                  <a:cubicBezTo>
                    <a:pt x="12942" y="21297"/>
                    <a:pt x="12965" y="21274"/>
                    <a:pt x="12965" y="21251"/>
                  </a:cubicBezTo>
                  <a:cubicBezTo>
                    <a:pt x="12965" y="21228"/>
                    <a:pt x="12965" y="21228"/>
                    <a:pt x="12988" y="21205"/>
                  </a:cubicBezTo>
                  <a:cubicBezTo>
                    <a:pt x="12988" y="21183"/>
                    <a:pt x="12988" y="21137"/>
                    <a:pt x="12988" y="21114"/>
                  </a:cubicBezTo>
                  <a:cubicBezTo>
                    <a:pt x="13034" y="21023"/>
                    <a:pt x="13079" y="20931"/>
                    <a:pt x="13171" y="20840"/>
                  </a:cubicBezTo>
                  <a:cubicBezTo>
                    <a:pt x="13239" y="20772"/>
                    <a:pt x="13330" y="20703"/>
                    <a:pt x="13399" y="20658"/>
                  </a:cubicBezTo>
                  <a:cubicBezTo>
                    <a:pt x="13490" y="20589"/>
                    <a:pt x="13582" y="20543"/>
                    <a:pt x="13650" y="20521"/>
                  </a:cubicBezTo>
                  <a:cubicBezTo>
                    <a:pt x="13741" y="20475"/>
                    <a:pt x="13855" y="20452"/>
                    <a:pt x="13970" y="20429"/>
                  </a:cubicBezTo>
                  <a:cubicBezTo>
                    <a:pt x="14061" y="20406"/>
                    <a:pt x="14152" y="20384"/>
                    <a:pt x="14244" y="20361"/>
                  </a:cubicBezTo>
                  <a:close/>
                  <a:moveTo>
                    <a:pt x="17028" y="1"/>
                  </a:moveTo>
                  <a:cubicBezTo>
                    <a:pt x="16868" y="24"/>
                    <a:pt x="16731" y="46"/>
                    <a:pt x="16572" y="92"/>
                  </a:cubicBezTo>
                  <a:lnTo>
                    <a:pt x="16526" y="115"/>
                  </a:lnTo>
                  <a:cubicBezTo>
                    <a:pt x="16389" y="138"/>
                    <a:pt x="16252" y="183"/>
                    <a:pt x="16115" y="229"/>
                  </a:cubicBezTo>
                  <a:lnTo>
                    <a:pt x="16024" y="252"/>
                  </a:lnTo>
                  <a:cubicBezTo>
                    <a:pt x="15818" y="297"/>
                    <a:pt x="15659" y="343"/>
                    <a:pt x="15499" y="389"/>
                  </a:cubicBezTo>
                  <a:cubicBezTo>
                    <a:pt x="15385" y="412"/>
                    <a:pt x="15293" y="434"/>
                    <a:pt x="15202" y="434"/>
                  </a:cubicBezTo>
                  <a:cubicBezTo>
                    <a:pt x="15111" y="457"/>
                    <a:pt x="15042" y="480"/>
                    <a:pt x="14974" y="480"/>
                  </a:cubicBezTo>
                  <a:cubicBezTo>
                    <a:pt x="14791" y="526"/>
                    <a:pt x="14609" y="571"/>
                    <a:pt x="14449" y="617"/>
                  </a:cubicBezTo>
                  <a:cubicBezTo>
                    <a:pt x="14289" y="663"/>
                    <a:pt x="14107" y="708"/>
                    <a:pt x="13924" y="754"/>
                  </a:cubicBezTo>
                  <a:lnTo>
                    <a:pt x="13764" y="800"/>
                  </a:lnTo>
                  <a:cubicBezTo>
                    <a:pt x="13627" y="822"/>
                    <a:pt x="13513" y="845"/>
                    <a:pt x="13399" y="868"/>
                  </a:cubicBezTo>
                  <a:cubicBezTo>
                    <a:pt x="13330" y="891"/>
                    <a:pt x="13262" y="914"/>
                    <a:pt x="13194" y="937"/>
                  </a:cubicBezTo>
                  <a:lnTo>
                    <a:pt x="13148" y="937"/>
                  </a:lnTo>
                  <a:cubicBezTo>
                    <a:pt x="13079" y="959"/>
                    <a:pt x="13034" y="982"/>
                    <a:pt x="12965" y="982"/>
                  </a:cubicBezTo>
                  <a:lnTo>
                    <a:pt x="12942" y="1005"/>
                  </a:lnTo>
                  <a:lnTo>
                    <a:pt x="12874" y="1005"/>
                  </a:lnTo>
                  <a:cubicBezTo>
                    <a:pt x="12691" y="1051"/>
                    <a:pt x="12509" y="1119"/>
                    <a:pt x="12326" y="1165"/>
                  </a:cubicBezTo>
                  <a:cubicBezTo>
                    <a:pt x="12258" y="1188"/>
                    <a:pt x="12189" y="1210"/>
                    <a:pt x="12121" y="1233"/>
                  </a:cubicBezTo>
                  <a:lnTo>
                    <a:pt x="12052" y="1233"/>
                  </a:lnTo>
                  <a:lnTo>
                    <a:pt x="11984" y="1256"/>
                  </a:lnTo>
                  <a:cubicBezTo>
                    <a:pt x="11938" y="1279"/>
                    <a:pt x="11870" y="1302"/>
                    <a:pt x="11824" y="1302"/>
                  </a:cubicBezTo>
                  <a:cubicBezTo>
                    <a:pt x="11733" y="1325"/>
                    <a:pt x="11641" y="1347"/>
                    <a:pt x="11550" y="1370"/>
                  </a:cubicBezTo>
                  <a:cubicBezTo>
                    <a:pt x="11482" y="1393"/>
                    <a:pt x="11390" y="1416"/>
                    <a:pt x="11299" y="1439"/>
                  </a:cubicBezTo>
                  <a:cubicBezTo>
                    <a:pt x="11208" y="1462"/>
                    <a:pt x="11094" y="1507"/>
                    <a:pt x="10979" y="1530"/>
                  </a:cubicBezTo>
                  <a:lnTo>
                    <a:pt x="10774" y="1576"/>
                  </a:lnTo>
                  <a:lnTo>
                    <a:pt x="10683" y="1598"/>
                  </a:lnTo>
                  <a:lnTo>
                    <a:pt x="10591" y="1621"/>
                  </a:lnTo>
                  <a:lnTo>
                    <a:pt x="10500" y="1644"/>
                  </a:lnTo>
                  <a:cubicBezTo>
                    <a:pt x="10455" y="1667"/>
                    <a:pt x="10409" y="1667"/>
                    <a:pt x="10363" y="1690"/>
                  </a:cubicBezTo>
                  <a:lnTo>
                    <a:pt x="10340" y="1690"/>
                  </a:lnTo>
                  <a:lnTo>
                    <a:pt x="10249" y="1713"/>
                  </a:lnTo>
                  <a:cubicBezTo>
                    <a:pt x="10044" y="1781"/>
                    <a:pt x="9861" y="1827"/>
                    <a:pt x="9678" y="1872"/>
                  </a:cubicBezTo>
                  <a:cubicBezTo>
                    <a:pt x="9564" y="1895"/>
                    <a:pt x="9427" y="1918"/>
                    <a:pt x="9313" y="1964"/>
                  </a:cubicBezTo>
                  <a:lnTo>
                    <a:pt x="9131" y="2009"/>
                  </a:lnTo>
                  <a:cubicBezTo>
                    <a:pt x="8948" y="2055"/>
                    <a:pt x="8743" y="2101"/>
                    <a:pt x="8560" y="2146"/>
                  </a:cubicBezTo>
                  <a:cubicBezTo>
                    <a:pt x="8514" y="2169"/>
                    <a:pt x="8469" y="2169"/>
                    <a:pt x="8423" y="2192"/>
                  </a:cubicBezTo>
                  <a:lnTo>
                    <a:pt x="8355" y="2215"/>
                  </a:lnTo>
                  <a:cubicBezTo>
                    <a:pt x="8218" y="2238"/>
                    <a:pt x="8104" y="2260"/>
                    <a:pt x="8012" y="2283"/>
                  </a:cubicBezTo>
                  <a:lnTo>
                    <a:pt x="7875" y="2329"/>
                  </a:lnTo>
                  <a:cubicBezTo>
                    <a:pt x="7715" y="2375"/>
                    <a:pt x="7579" y="2397"/>
                    <a:pt x="7442" y="2443"/>
                  </a:cubicBezTo>
                  <a:lnTo>
                    <a:pt x="7099" y="2534"/>
                  </a:lnTo>
                  <a:lnTo>
                    <a:pt x="6917" y="2580"/>
                  </a:lnTo>
                  <a:cubicBezTo>
                    <a:pt x="6780" y="2626"/>
                    <a:pt x="6620" y="2671"/>
                    <a:pt x="6483" y="2694"/>
                  </a:cubicBezTo>
                  <a:lnTo>
                    <a:pt x="6369" y="2740"/>
                  </a:lnTo>
                  <a:cubicBezTo>
                    <a:pt x="6255" y="2763"/>
                    <a:pt x="6118" y="2808"/>
                    <a:pt x="6004" y="2831"/>
                  </a:cubicBezTo>
                  <a:cubicBezTo>
                    <a:pt x="5912" y="2854"/>
                    <a:pt x="5821" y="2900"/>
                    <a:pt x="5730" y="2922"/>
                  </a:cubicBezTo>
                  <a:lnTo>
                    <a:pt x="5661" y="2945"/>
                  </a:lnTo>
                  <a:lnTo>
                    <a:pt x="5524" y="2991"/>
                  </a:lnTo>
                  <a:lnTo>
                    <a:pt x="5501" y="2991"/>
                  </a:lnTo>
                  <a:cubicBezTo>
                    <a:pt x="5433" y="3014"/>
                    <a:pt x="5342" y="3036"/>
                    <a:pt x="5273" y="3059"/>
                  </a:cubicBezTo>
                  <a:lnTo>
                    <a:pt x="5228" y="3059"/>
                  </a:lnTo>
                  <a:cubicBezTo>
                    <a:pt x="5136" y="3105"/>
                    <a:pt x="5022" y="3128"/>
                    <a:pt x="4931" y="3151"/>
                  </a:cubicBezTo>
                  <a:lnTo>
                    <a:pt x="4680" y="3242"/>
                  </a:lnTo>
                  <a:cubicBezTo>
                    <a:pt x="4566" y="3265"/>
                    <a:pt x="4451" y="3310"/>
                    <a:pt x="4315" y="3333"/>
                  </a:cubicBezTo>
                  <a:lnTo>
                    <a:pt x="4109" y="3402"/>
                  </a:lnTo>
                  <a:cubicBezTo>
                    <a:pt x="3995" y="3447"/>
                    <a:pt x="3904" y="3470"/>
                    <a:pt x="3790" y="3493"/>
                  </a:cubicBezTo>
                  <a:lnTo>
                    <a:pt x="3675" y="3539"/>
                  </a:lnTo>
                  <a:lnTo>
                    <a:pt x="3516" y="3584"/>
                  </a:lnTo>
                  <a:cubicBezTo>
                    <a:pt x="3470" y="3607"/>
                    <a:pt x="3424" y="3607"/>
                    <a:pt x="3379" y="3630"/>
                  </a:cubicBezTo>
                  <a:cubicBezTo>
                    <a:pt x="3333" y="3630"/>
                    <a:pt x="3287" y="3653"/>
                    <a:pt x="3242" y="3653"/>
                  </a:cubicBezTo>
                  <a:cubicBezTo>
                    <a:pt x="3105" y="3698"/>
                    <a:pt x="2991" y="3721"/>
                    <a:pt x="2854" y="3767"/>
                  </a:cubicBezTo>
                  <a:lnTo>
                    <a:pt x="2694" y="3813"/>
                  </a:lnTo>
                  <a:lnTo>
                    <a:pt x="2603" y="3835"/>
                  </a:lnTo>
                  <a:lnTo>
                    <a:pt x="2557" y="3858"/>
                  </a:lnTo>
                  <a:cubicBezTo>
                    <a:pt x="2420" y="3881"/>
                    <a:pt x="2283" y="3927"/>
                    <a:pt x="2146" y="3949"/>
                  </a:cubicBezTo>
                  <a:cubicBezTo>
                    <a:pt x="1963" y="3995"/>
                    <a:pt x="1781" y="4041"/>
                    <a:pt x="1598" y="4086"/>
                  </a:cubicBezTo>
                  <a:lnTo>
                    <a:pt x="1530" y="4109"/>
                  </a:lnTo>
                  <a:lnTo>
                    <a:pt x="1461" y="4132"/>
                  </a:lnTo>
                  <a:cubicBezTo>
                    <a:pt x="1439" y="4086"/>
                    <a:pt x="1393" y="4086"/>
                    <a:pt x="1347" y="4086"/>
                  </a:cubicBezTo>
                  <a:lnTo>
                    <a:pt x="1256" y="4086"/>
                  </a:lnTo>
                  <a:cubicBezTo>
                    <a:pt x="1233" y="4109"/>
                    <a:pt x="1187" y="4109"/>
                    <a:pt x="1142" y="4132"/>
                  </a:cubicBezTo>
                  <a:cubicBezTo>
                    <a:pt x="1096" y="4132"/>
                    <a:pt x="1073" y="4132"/>
                    <a:pt x="1028" y="4155"/>
                  </a:cubicBezTo>
                  <a:lnTo>
                    <a:pt x="1005" y="4155"/>
                  </a:lnTo>
                  <a:cubicBezTo>
                    <a:pt x="982" y="4155"/>
                    <a:pt x="959" y="4155"/>
                    <a:pt x="914" y="4178"/>
                  </a:cubicBezTo>
                  <a:lnTo>
                    <a:pt x="868" y="4178"/>
                  </a:lnTo>
                  <a:lnTo>
                    <a:pt x="822" y="4201"/>
                  </a:lnTo>
                  <a:cubicBezTo>
                    <a:pt x="777" y="4201"/>
                    <a:pt x="731" y="4223"/>
                    <a:pt x="685" y="4223"/>
                  </a:cubicBezTo>
                  <a:lnTo>
                    <a:pt x="617" y="4223"/>
                  </a:lnTo>
                  <a:lnTo>
                    <a:pt x="594" y="4246"/>
                  </a:lnTo>
                  <a:lnTo>
                    <a:pt x="503" y="4246"/>
                  </a:lnTo>
                  <a:cubicBezTo>
                    <a:pt x="389" y="4269"/>
                    <a:pt x="274" y="4292"/>
                    <a:pt x="183" y="4337"/>
                  </a:cubicBezTo>
                  <a:cubicBezTo>
                    <a:pt x="137" y="4360"/>
                    <a:pt x="92" y="4406"/>
                    <a:pt x="69" y="4429"/>
                  </a:cubicBezTo>
                  <a:cubicBezTo>
                    <a:pt x="23" y="4497"/>
                    <a:pt x="1" y="4566"/>
                    <a:pt x="23" y="4657"/>
                  </a:cubicBezTo>
                  <a:cubicBezTo>
                    <a:pt x="46" y="4703"/>
                    <a:pt x="46" y="4748"/>
                    <a:pt x="69" y="4794"/>
                  </a:cubicBezTo>
                  <a:cubicBezTo>
                    <a:pt x="69" y="4817"/>
                    <a:pt x="92" y="4862"/>
                    <a:pt x="92" y="4885"/>
                  </a:cubicBezTo>
                  <a:cubicBezTo>
                    <a:pt x="115" y="4931"/>
                    <a:pt x="115" y="4999"/>
                    <a:pt x="137" y="5045"/>
                  </a:cubicBezTo>
                  <a:lnTo>
                    <a:pt x="160" y="5136"/>
                  </a:lnTo>
                  <a:cubicBezTo>
                    <a:pt x="160" y="5205"/>
                    <a:pt x="183" y="5251"/>
                    <a:pt x="206" y="5296"/>
                  </a:cubicBezTo>
                  <a:lnTo>
                    <a:pt x="229" y="5410"/>
                  </a:lnTo>
                  <a:lnTo>
                    <a:pt x="229" y="5433"/>
                  </a:lnTo>
                  <a:lnTo>
                    <a:pt x="252" y="5524"/>
                  </a:lnTo>
                  <a:lnTo>
                    <a:pt x="274" y="5639"/>
                  </a:lnTo>
                  <a:lnTo>
                    <a:pt x="343" y="5867"/>
                  </a:lnTo>
                  <a:lnTo>
                    <a:pt x="343" y="5912"/>
                  </a:lnTo>
                  <a:cubicBezTo>
                    <a:pt x="366" y="6004"/>
                    <a:pt x="411" y="6118"/>
                    <a:pt x="434" y="6209"/>
                  </a:cubicBezTo>
                  <a:lnTo>
                    <a:pt x="457" y="6255"/>
                  </a:lnTo>
                  <a:cubicBezTo>
                    <a:pt x="480" y="6323"/>
                    <a:pt x="480" y="6369"/>
                    <a:pt x="503" y="6437"/>
                  </a:cubicBezTo>
                  <a:cubicBezTo>
                    <a:pt x="548" y="6574"/>
                    <a:pt x="571" y="6711"/>
                    <a:pt x="617" y="6871"/>
                  </a:cubicBezTo>
                  <a:lnTo>
                    <a:pt x="617" y="6940"/>
                  </a:lnTo>
                  <a:cubicBezTo>
                    <a:pt x="662" y="7122"/>
                    <a:pt x="708" y="7282"/>
                    <a:pt x="754" y="7465"/>
                  </a:cubicBezTo>
                  <a:cubicBezTo>
                    <a:pt x="799" y="7602"/>
                    <a:pt x="845" y="7738"/>
                    <a:pt x="891" y="7875"/>
                  </a:cubicBezTo>
                  <a:lnTo>
                    <a:pt x="914" y="8012"/>
                  </a:lnTo>
                  <a:cubicBezTo>
                    <a:pt x="936" y="8081"/>
                    <a:pt x="959" y="8149"/>
                    <a:pt x="982" y="8218"/>
                  </a:cubicBezTo>
                  <a:cubicBezTo>
                    <a:pt x="1005" y="8355"/>
                    <a:pt x="1050" y="8469"/>
                    <a:pt x="1073" y="8583"/>
                  </a:cubicBezTo>
                  <a:lnTo>
                    <a:pt x="1119" y="8674"/>
                  </a:lnTo>
                  <a:cubicBezTo>
                    <a:pt x="1142" y="8743"/>
                    <a:pt x="1142" y="8811"/>
                    <a:pt x="1165" y="8880"/>
                  </a:cubicBezTo>
                  <a:lnTo>
                    <a:pt x="1210" y="9017"/>
                  </a:lnTo>
                  <a:lnTo>
                    <a:pt x="1233" y="9154"/>
                  </a:lnTo>
                  <a:cubicBezTo>
                    <a:pt x="1256" y="9222"/>
                    <a:pt x="1279" y="9268"/>
                    <a:pt x="1279" y="9336"/>
                  </a:cubicBezTo>
                  <a:lnTo>
                    <a:pt x="1302" y="9382"/>
                  </a:lnTo>
                  <a:cubicBezTo>
                    <a:pt x="1324" y="9496"/>
                    <a:pt x="1370" y="9610"/>
                    <a:pt x="1393" y="9724"/>
                  </a:cubicBezTo>
                  <a:cubicBezTo>
                    <a:pt x="1439" y="9930"/>
                    <a:pt x="1507" y="10112"/>
                    <a:pt x="1553" y="10318"/>
                  </a:cubicBezTo>
                  <a:cubicBezTo>
                    <a:pt x="1575" y="10409"/>
                    <a:pt x="1621" y="10523"/>
                    <a:pt x="1644" y="10637"/>
                  </a:cubicBezTo>
                  <a:lnTo>
                    <a:pt x="1644" y="10660"/>
                  </a:lnTo>
                  <a:cubicBezTo>
                    <a:pt x="1667" y="10729"/>
                    <a:pt x="1690" y="10797"/>
                    <a:pt x="1712" y="10888"/>
                  </a:cubicBezTo>
                  <a:cubicBezTo>
                    <a:pt x="1735" y="10980"/>
                    <a:pt x="1758" y="11094"/>
                    <a:pt x="1804" y="11208"/>
                  </a:cubicBezTo>
                  <a:lnTo>
                    <a:pt x="1872" y="11459"/>
                  </a:lnTo>
                  <a:cubicBezTo>
                    <a:pt x="1918" y="11642"/>
                    <a:pt x="1963" y="11847"/>
                    <a:pt x="2009" y="12052"/>
                  </a:cubicBezTo>
                  <a:lnTo>
                    <a:pt x="2055" y="12235"/>
                  </a:lnTo>
                  <a:lnTo>
                    <a:pt x="2100" y="12349"/>
                  </a:lnTo>
                  <a:cubicBezTo>
                    <a:pt x="2123" y="12440"/>
                    <a:pt x="2123" y="12532"/>
                    <a:pt x="2146" y="12623"/>
                  </a:cubicBezTo>
                  <a:cubicBezTo>
                    <a:pt x="2215" y="12806"/>
                    <a:pt x="2260" y="13011"/>
                    <a:pt x="2329" y="13217"/>
                  </a:cubicBezTo>
                  <a:cubicBezTo>
                    <a:pt x="2397" y="13399"/>
                    <a:pt x="2443" y="13605"/>
                    <a:pt x="2488" y="13787"/>
                  </a:cubicBezTo>
                  <a:cubicBezTo>
                    <a:pt x="2511" y="13924"/>
                    <a:pt x="2557" y="14038"/>
                    <a:pt x="2580" y="14175"/>
                  </a:cubicBezTo>
                  <a:lnTo>
                    <a:pt x="2648" y="14381"/>
                  </a:lnTo>
                  <a:cubicBezTo>
                    <a:pt x="2717" y="14586"/>
                    <a:pt x="2762" y="14791"/>
                    <a:pt x="2808" y="14997"/>
                  </a:cubicBezTo>
                  <a:lnTo>
                    <a:pt x="2831" y="15088"/>
                  </a:lnTo>
                  <a:lnTo>
                    <a:pt x="2899" y="15248"/>
                  </a:lnTo>
                  <a:cubicBezTo>
                    <a:pt x="2899" y="15316"/>
                    <a:pt x="2922" y="15362"/>
                    <a:pt x="2922" y="15408"/>
                  </a:cubicBezTo>
                  <a:cubicBezTo>
                    <a:pt x="2945" y="15453"/>
                    <a:pt x="2945" y="15499"/>
                    <a:pt x="2968" y="15545"/>
                  </a:cubicBezTo>
                  <a:cubicBezTo>
                    <a:pt x="3013" y="15750"/>
                    <a:pt x="3082" y="15956"/>
                    <a:pt x="3150" y="16161"/>
                  </a:cubicBezTo>
                  <a:lnTo>
                    <a:pt x="3150" y="16229"/>
                  </a:lnTo>
                  <a:cubicBezTo>
                    <a:pt x="3219" y="16389"/>
                    <a:pt x="3265" y="16549"/>
                    <a:pt x="3310" y="16709"/>
                  </a:cubicBezTo>
                  <a:lnTo>
                    <a:pt x="3333" y="16823"/>
                  </a:lnTo>
                  <a:cubicBezTo>
                    <a:pt x="3333" y="16891"/>
                    <a:pt x="3356" y="16960"/>
                    <a:pt x="3379" y="17006"/>
                  </a:cubicBezTo>
                  <a:lnTo>
                    <a:pt x="3424" y="17142"/>
                  </a:lnTo>
                  <a:cubicBezTo>
                    <a:pt x="3424" y="17211"/>
                    <a:pt x="3447" y="17257"/>
                    <a:pt x="3470" y="17302"/>
                  </a:cubicBezTo>
                  <a:lnTo>
                    <a:pt x="3516" y="17462"/>
                  </a:lnTo>
                  <a:cubicBezTo>
                    <a:pt x="3561" y="17599"/>
                    <a:pt x="3584" y="17736"/>
                    <a:pt x="3630" y="17896"/>
                  </a:cubicBezTo>
                  <a:cubicBezTo>
                    <a:pt x="3653" y="17964"/>
                    <a:pt x="3675" y="18055"/>
                    <a:pt x="3698" y="18147"/>
                  </a:cubicBezTo>
                  <a:cubicBezTo>
                    <a:pt x="3721" y="18261"/>
                    <a:pt x="3744" y="18375"/>
                    <a:pt x="3790" y="18489"/>
                  </a:cubicBezTo>
                  <a:cubicBezTo>
                    <a:pt x="3881" y="18832"/>
                    <a:pt x="3972" y="19220"/>
                    <a:pt x="4041" y="19516"/>
                  </a:cubicBezTo>
                  <a:lnTo>
                    <a:pt x="4086" y="19676"/>
                  </a:lnTo>
                  <a:cubicBezTo>
                    <a:pt x="4155" y="20018"/>
                    <a:pt x="4269" y="20406"/>
                    <a:pt x="4383" y="20840"/>
                  </a:cubicBezTo>
                  <a:cubicBezTo>
                    <a:pt x="4429" y="20954"/>
                    <a:pt x="4474" y="21091"/>
                    <a:pt x="4497" y="21228"/>
                  </a:cubicBezTo>
                  <a:lnTo>
                    <a:pt x="4520" y="21342"/>
                  </a:lnTo>
                  <a:lnTo>
                    <a:pt x="4543" y="21365"/>
                  </a:lnTo>
                  <a:cubicBezTo>
                    <a:pt x="4566" y="21434"/>
                    <a:pt x="4588" y="21525"/>
                    <a:pt x="4588" y="21616"/>
                  </a:cubicBezTo>
                  <a:cubicBezTo>
                    <a:pt x="4611" y="21662"/>
                    <a:pt x="4657" y="21708"/>
                    <a:pt x="4703" y="21753"/>
                  </a:cubicBezTo>
                  <a:cubicBezTo>
                    <a:pt x="4725" y="21799"/>
                    <a:pt x="4748" y="21844"/>
                    <a:pt x="4748" y="21913"/>
                  </a:cubicBezTo>
                  <a:lnTo>
                    <a:pt x="4771" y="21981"/>
                  </a:lnTo>
                  <a:lnTo>
                    <a:pt x="4794" y="22027"/>
                  </a:lnTo>
                  <a:lnTo>
                    <a:pt x="4817" y="22096"/>
                  </a:lnTo>
                  <a:lnTo>
                    <a:pt x="4817" y="22118"/>
                  </a:lnTo>
                  <a:cubicBezTo>
                    <a:pt x="4862" y="22255"/>
                    <a:pt x="4885" y="22392"/>
                    <a:pt x="4931" y="22529"/>
                  </a:cubicBezTo>
                  <a:lnTo>
                    <a:pt x="4931" y="22552"/>
                  </a:lnTo>
                  <a:cubicBezTo>
                    <a:pt x="4931" y="22575"/>
                    <a:pt x="4931" y="22598"/>
                    <a:pt x="4954" y="22621"/>
                  </a:cubicBezTo>
                  <a:lnTo>
                    <a:pt x="4954" y="22689"/>
                  </a:lnTo>
                  <a:cubicBezTo>
                    <a:pt x="4999" y="22849"/>
                    <a:pt x="5022" y="23031"/>
                    <a:pt x="5091" y="23191"/>
                  </a:cubicBezTo>
                  <a:cubicBezTo>
                    <a:pt x="5113" y="23282"/>
                    <a:pt x="5136" y="23374"/>
                    <a:pt x="5159" y="23465"/>
                  </a:cubicBezTo>
                  <a:lnTo>
                    <a:pt x="5205" y="23670"/>
                  </a:lnTo>
                  <a:cubicBezTo>
                    <a:pt x="5296" y="23944"/>
                    <a:pt x="5364" y="24218"/>
                    <a:pt x="5433" y="24492"/>
                  </a:cubicBezTo>
                  <a:lnTo>
                    <a:pt x="5479" y="24720"/>
                  </a:lnTo>
                  <a:cubicBezTo>
                    <a:pt x="5501" y="24789"/>
                    <a:pt x="5524" y="24880"/>
                    <a:pt x="5547" y="24949"/>
                  </a:cubicBezTo>
                  <a:lnTo>
                    <a:pt x="5547" y="24926"/>
                  </a:lnTo>
                  <a:cubicBezTo>
                    <a:pt x="5570" y="25086"/>
                    <a:pt x="5616" y="25245"/>
                    <a:pt x="5684" y="25428"/>
                  </a:cubicBezTo>
                  <a:lnTo>
                    <a:pt x="5684" y="25474"/>
                  </a:lnTo>
                  <a:cubicBezTo>
                    <a:pt x="5730" y="25633"/>
                    <a:pt x="5775" y="25770"/>
                    <a:pt x="5821" y="25930"/>
                  </a:cubicBezTo>
                  <a:lnTo>
                    <a:pt x="5867" y="26021"/>
                  </a:lnTo>
                  <a:cubicBezTo>
                    <a:pt x="5867" y="26067"/>
                    <a:pt x="5889" y="26113"/>
                    <a:pt x="5889" y="26158"/>
                  </a:cubicBezTo>
                  <a:lnTo>
                    <a:pt x="5935" y="26273"/>
                  </a:lnTo>
                  <a:lnTo>
                    <a:pt x="5958" y="26410"/>
                  </a:lnTo>
                  <a:cubicBezTo>
                    <a:pt x="5981" y="26478"/>
                    <a:pt x="6004" y="26569"/>
                    <a:pt x="6026" y="26661"/>
                  </a:cubicBezTo>
                  <a:cubicBezTo>
                    <a:pt x="6049" y="26729"/>
                    <a:pt x="6072" y="26798"/>
                    <a:pt x="6095" y="26889"/>
                  </a:cubicBezTo>
                  <a:lnTo>
                    <a:pt x="6141" y="27071"/>
                  </a:lnTo>
                  <a:lnTo>
                    <a:pt x="6209" y="27277"/>
                  </a:lnTo>
                  <a:lnTo>
                    <a:pt x="6232" y="27323"/>
                  </a:lnTo>
                  <a:cubicBezTo>
                    <a:pt x="6255" y="27437"/>
                    <a:pt x="6277" y="27551"/>
                    <a:pt x="6323" y="27665"/>
                  </a:cubicBezTo>
                  <a:lnTo>
                    <a:pt x="6346" y="27779"/>
                  </a:lnTo>
                  <a:cubicBezTo>
                    <a:pt x="6346" y="27848"/>
                    <a:pt x="6369" y="27939"/>
                    <a:pt x="6392" y="28007"/>
                  </a:cubicBezTo>
                  <a:lnTo>
                    <a:pt x="6414" y="28076"/>
                  </a:lnTo>
                  <a:lnTo>
                    <a:pt x="6414" y="28121"/>
                  </a:lnTo>
                  <a:cubicBezTo>
                    <a:pt x="6414" y="28167"/>
                    <a:pt x="6437" y="28213"/>
                    <a:pt x="6437" y="28236"/>
                  </a:cubicBezTo>
                  <a:cubicBezTo>
                    <a:pt x="6460" y="28304"/>
                    <a:pt x="6460" y="28350"/>
                    <a:pt x="6506" y="28372"/>
                  </a:cubicBezTo>
                  <a:cubicBezTo>
                    <a:pt x="6506" y="28395"/>
                    <a:pt x="6529" y="28418"/>
                    <a:pt x="6551" y="28441"/>
                  </a:cubicBezTo>
                  <a:cubicBezTo>
                    <a:pt x="6574" y="28464"/>
                    <a:pt x="6620" y="28487"/>
                    <a:pt x="6666" y="28487"/>
                  </a:cubicBezTo>
                  <a:lnTo>
                    <a:pt x="6688" y="28487"/>
                  </a:lnTo>
                  <a:cubicBezTo>
                    <a:pt x="6757" y="28487"/>
                    <a:pt x="6825" y="28464"/>
                    <a:pt x="6871" y="28464"/>
                  </a:cubicBezTo>
                  <a:lnTo>
                    <a:pt x="6939" y="28441"/>
                  </a:lnTo>
                  <a:cubicBezTo>
                    <a:pt x="7054" y="28418"/>
                    <a:pt x="7145" y="28395"/>
                    <a:pt x="7259" y="28372"/>
                  </a:cubicBezTo>
                  <a:lnTo>
                    <a:pt x="7327" y="28350"/>
                  </a:lnTo>
                  <a:lnTo>
                    <a:pt x="7350" y="28350"/>
                  </a:lnTo>
                  <a:cubicBezTo>
                    <a:pt x="7419" y="28327"/>
                    <a:pt x="7464" y="28304"/>
                    <a:pt x="7533" y="28304"/>
                  </a:cubicBezTo>
                  <a:cubicBezTo>
                    <a:pt x="7624" y="28258"/>
                    <a:pt x="7715" y="28236"/>
                    <a:pt x="7807" y="28213"/>
                  </a:cubicBezTo>
                  <a:cubicBezTo>
                    <a:pt x="7989" y="28167"/>
                    <a:pt x="8172" y="28121"/>
                    <a:pt x="8355" y="28076"/>
                  </a:cubicBezTo>
                  <a:cubicBezTo>
                    <a:pt x="8469" y="28030"/>
                    <a:pt x="8583" y="28007"/>
                    <a:pt x="8697" y="27962"/>
                  </a:cubicBezTo>
                  <a:lnTo>
                    <a:pt x="8880" y="27916"/>
                  </a:lnTo>
                  <a:lnTo>
                    <a:pt x="9062" y="27848"/>
                  </a:lnTo>
                  <a:cubicBezTo>
                    <a:pt x="9176" y="27825"/>
                    <a:pt x="9313" y="27779"/>
                    <a:pt x="9427" y="27756"/>
                  </a:cubicBezTo>
                  <a:cubicBezTo>
                    <a:pt x="9610" y="27688"/>
                    <a:pt x="9793" y="27642"/>
                    <a:pt x="9975" y="27596"/>
                  </a:cubicBezTo>
                  <a:cubicBezTo>
                    <a:pt x="10272" y="27505"/>
                    <a:pt x="10614" y="27414"/>
                    <a:pt x="11025" y="27323"/>
                  </a:cubicBezTo>
                  <a:cubicBezTo>
                    <a:pt x="11162" y="27300"/>
                    <a:pt x="11299" y="27254"/>
                    <a:pt x="11436" y="27208"/>
                  </a:cubicBezTo>
                  <a:lnTo>
                    <a:pt x="11573" y="27186"/>
                  </a:lnTo>
                  <a:lnTo>
                    <a:pt x="11778" y="27117"/>
                  </a:lnTo>
                  <a:cubicBezTo>
                    <a:pt x="11893" y="27094"/>
                    <a:pt x="11984" y="27071"/>
                    <a:pt x="12098" y="27026"/>
                  </a:cubicBezTo>
                  <a:cubicBezTo>
                    <a:pt x="12258" y="26980"/>
                    <a:pt x="12440" y="26935"/>
                    <a:pt x="12623" y="26889"/>
                  </a:cubicBezTo>
                  <a:cubicBezTo>
                    <a:pt x="12851" y="26843"/>
                    <a:pt x="13034" y="26798"/>
                    <a:pt x="13171" y="26775"/>
                  </a:cubicBezTo>
                  <a:cubicBezTo>
                    <a:pt x="13376" y="26729"/>
                    <a:pt x="13582" y="26683"/>
                    <a:pt x="13764" y="26638"/>
                  </a:cubicBezTo>
                  <a:lnTo>
                    <a:pt x="13901" y="26592"/>
                  </a:lnTo>
                  <a:lnTo>
                    <a:pt x="13970" y="26592"/>
                  </a:lnTo>
                  <a:lnTo>
                    <a:pt x="14289" y="26501"/>
                  </a:lnTo>
                  <a:lnTo>
                    <a:pt x="14472" y="26455"/>
                  </a:lnTo>
                  <a:cubicBezTo>
                    <a:pt x="14586" y="26410"/>
                    <a:pt x="14700" y="26387"/>
                    <a:pt x="14814" y="26364"/>
                  </a:cubicBezTo>
                  <a:lnTo>
                    <a:pt x="14951" y="26318"/>
                  </a:lnTo>
                  <a:cubicBezTo>
                    <a:pt x="15088" y="26273"/>
                    <a:pt x="15225" y="26250"/>
                    <a:pt x="15362" y="26204"/>
                  </a:cubicBezTo>
                  <a:lnTo>
                    <a:pt x="15590" y="26136"/>
                  </a:lnTo>
                  <a:cubicBezTo>
                    <a:pt x="15704" y="26113"/>
                    <a:pt x="15796" y="26090"/>
                    <a:pt x="15910" y="26044"/>
                  </a:cubicBezTo>
                  <a:cubicBezTo>
                    <a:pt x="16047" y="25999"/>
                    <a:pt x="16206" y="25976"/>
                    <a:pt x="16343" y="25930"/>
                  </a:cubicBezTo>
                  <a:lnTo>
                    <a:pt x="16458" y="25885"/>
                  </a:lnTo>
                  <a:lnTo>
                    <a:pt x="16572" y="25862"/>
                  </a:lnTo>
                  <a:cubicBezTo>
                    <a:pt x="16709" y="25816"/>
                    <a:pt x="16846" y="25793"/>
                    <a:pt x="17005" y="25748"/>
                  </a:cubicBezTo>
                  <a:cubicBezTo>
                    <a:pt x="17051" y="25725"/>
                    <a:pt x="17119" y="25725"/>
                    <a:pt x="17188" y="25702"/>
                  </a:cubicBezTo>
                  <a:lnTo>
                    <a:pt x="17279" y="25679"/>
                  </a:lnTo>
                  <a:cubicBezTo>
                    <a:pt x="17348" y="25656"/>
                    <a:pt x="17439" y="25611"/>
                    <a:pt x="17530" y="25588"/>
                  </a:cubicBezTo>
                  <a:cubicBezTo>
                    <a:pt x="17713" y="25542"/>
                    <a:pt x="17896" y="25497"/>
                    <a:pt x="18078" y="25428"/>
                  </a:cubicBezTo>
                  <a:cubicBezTo>
                    <a:pt x="18261" y="25382"/>
                    <a:pt x="18443" y="25337"/>
                    <a:pt x="18626" y="25291"/>
                  </a:cubicBezTo>
                  <a:cubicBezTo>
                    <a:pt x="18672" y="25268"/>
                    <a:pt x="18740" y="25245"/>
                    <a:pt x="18786" y="25245"/>
                  </a:cubicBezTo>
                  <a:lnTo>
                    <a:pt x="18877" y="25223"/>
                  </a:lnTo>
                  <a:cubicBezTo>
                    <a:pt x="18968" y="25200"/>
                    <a:pt x="19060" y="25177"/>
                    <a:pt x="19128" y="25154"/>
                  </a:cubicBezTo>
                  <a:lnTo>
                    <a:pt x="19242" y="25108"/>
                  </a:lnTo>
                  <a:lnTo>
                    <a:pt x="19265" y="25108"/>
                  </a:lnTo>
                  <a:cubicBezTo>
                    <a:pt x="19471" y="25086"/>
                    <a:pt x="19722" y="25063"/>
                    <a:pt x="19950" y="25017"/>
                  </a:cubicBezTo>
                  <a:cubicBezTo>
                    <a:pt x="20064" y="24994"/>
                    <a:pt x="20201" y="24949"/>
                    <a:pt x="20315" y="24926"/>
                  </a:cubicBezTo>
                  <a:lnTo>
                    <a:pt x="20361" y="24903"/>
                  </a:lnTo>
                  <a:lnTo>
                    <a:pt x="20520" y="24857"/>
                  </a:lnTo>
                  <a:cubicBezTo>
                    <a:pt x="20635" y="24835"/>
                    <a:pt x="20726" y="24812"/>
                    <a:pt x="20840" y="24789"/>
                  </a:cubicBezTo>
                  <a:cubicBezTo>
                    <a:pt x="20908" y="24766"/>
                    <a:pt x="21000" y="24743"/>
                    <a:pt x="21068" y="24720"/>
                  </a:cubicBezTo>
                  <a:cubicBezTo>
                    <a:pt x="21182" y="24675"/>
                    <a:pt x="21319" y="24652"/>
                    <a:pt x="21433" y="24606"/>
                  </a:cubicBezTo>
                  <a:lnTo>
                    <a:pt x="21662" y="24561"/>
                  </a:lnTo>
                  <a:lnTo>
                    <a:pt x="21890" y="24492"/>
                  </a:lnTo>
                  <a:lnTo>
                    <a:pt x="22210" y="24401"/>
                  </a:lnTo>
                  <a:cubicBezTo>
                    <a:pt x="22301" y="24378"/>
                    <a:pt x="22392" y="24355"/>
                    <a:pt x="22483" y="24332"/>
                  </a:cubicBezTo>
                  <a:lnTo>
                    <a:pt x="22506" y="24332"/>
                  </a:lnTo>
                  <a:cubicBezTo>
                    <a:pt x="22598" y="24310"/>
                    <a:pt x="22666" y="24287"/>
                    <a:pt x="22757" y="24264"/>
                  </a:cubicBezTo>
                  <a:cubicBezTo>
                    <a:pt x="22826" y="24241"/>
                    <a:pt x="22894" y="24218"/>
                    <a:pt x="22963" y="24195"/>
                  </a:cubicBezTo>
                  <a:lnTo>
                    <a:pt x="23008" y="24173"/>
                  </a:lnTo>
                  <a:lnTo>
                    <a:pt x="23100" y="24150"/>
                  </a:lnTo>
                  <a:cubicBezTo>
                    <a:pt x="23168" y="24127"/>
                    <a:pt x="23260" y="24104"/>
                    <a:pt x="23328" y="24059"/>
                  </a:cubicBezTo>
                  <a:cubicBezTo>
                    <a:pt x="23374" y="24059"/>
                    <a:pt x="23419" y="24036"/>
                    <a:pt x="23419" y="24013"/>
                  </a:cubicBezTo>
                  <a:cubicBezTo>
                    <a:pt x="23465" y="23990"/>
                    <a:pt x="23488" y="23967"/>
                    <a:pt x="23511" y="23967"/>
                  </a:cubicBezTo>
                  <a:cubicBezTo>
                    <a:pt x="23556" y="23922"/>
                    <a:pt x="23602" y="23853"/>
                    <a:pt x="23648" y="23807"/>
                  </a:cubicBezTo>
                  <a:cubicBezTo>
                    <a:pt x="23716" y="23739"/>
                    <a:pt x="23784" y="23648"/>
                    <a:pt x="23830" y="23556"/>
                  </a:cubicBezTo>
                  <a:cubicBezTo>
                    <a:pt x="23967" y="23351"/>
                    <a:pt x="24058" y="23146"/>
                    <a:pt x="24104" y="22917"/>
                  </a:cubicBezTo>
                  <a:cubicBezTo>
                    <a:pt x="24127" y="22849"/>
                    <a:pt x="24150" y="22735"/>
                    <a:pt x="24150" y="22621"/>
                  </a:cubicBezTo>
                  <a:cubicBezTo>
                    <a:pt x="24150" y="22529"/>
                    <a:pt x="24150" y="22438"/>
                    <a:pt x="24150" y="22324"/>
                  </a:cubicBezTo>
                  <a:cubicBezTo>
                    <a:pt x="24127" y="22141"/>
                    <a:pt x="24081" y="21959"/>
                    <a:pt x="24036" y="21822"/>
                  </a:cubicBezTo>
                  <a:lnTo>
                    <a:pt x="23990" y="21708"/>
                  </a:lnTo>
                  <a:cubicBezTo>
                    <a:pt x="23967" y="21571"/>
                    <a:pt x="23921" y="21456"/>
                    <a:pt x="23899" y="21342"/>
                  </a:cubicBezTo>
                  <a:cubicBezTo>
                    <a:pt x="23853" y="21228"/>
                    <a:pt x="23830" y="21137"/>
                    <a:pt x="23784" y="21023"/>
                  </a:cubicBezTo>
                  <a:cubicBezTo>
                    <a:pt x="23762" y="20954"/>
                    <a:pt x="23762" y="20886"/>
                    <a:pt x="23739" y="20817"/>
                  </a:cubicBezTo>
                  <a:cubicBezTo>
                    <a:pt x="23716" y="20749"/>
                    <a:pt x="23693" y="20680"/>
                    <a:pt x="23670" y="20612"/>
                  </a:cubicBezTo>
                  <a:lnTo>
                    <a:pt x="23648" y="20566"/>
                  </a:lnTo>
                  <a:cubicBezTo>
                    <a:pt x="23625" y="20475"/>
                    <a:pt x="23602" y="20406"/>
                    <a:pt x="23579" y="20315"/>
                  </a:cubicBezTo>
                  <a:lnTo>
                    <a:pt x="23533" y="20178"/>
                  </a:lnTo>
                  <a:cubicBezTo>
                    <a:pt x="23511" y="20064"/>
                    <a:pt x="23465" y="19950"/>
                    <a:pt x="23442" y="19836"/>
                  </a:cubicBezTo>
                  <a:lnTo>
                    <a:pt x="23374" y="19562"/>
                  </a:lnTo>
                  <a:lnTo>
                    <a:pt x="23328" y="19448"/>
                  </a:lnTo>
                  <a:lnTo>
                    <a:pt x="23305" y="19357"/>
                  </a:lnTo>
                  <a:cubicBezTo>
                    <a:pt x="23305" y="19288"/>
                    <a:pt x="23282" y="19197"/>
                    <a:pt x="23260" y="19128"/>
                  </a:cubicBezTo>
                  <a:cubicBezTo>
                    <a:pt x="23237" y="19037"/>
                    <a:pt x="23214" y="18968"/>
                    <a:pt x="23191" y="18877"/>
                  </a:cubicBezTo>
                  <a:cubicBezTo>
                    <a:pt x="23168" y="18809"/>
                    <a:pt x="23145" y="18763"/>
                    <a:pt x="23123" y="18695"/>
                  </a:cubicBezTo>
                  <a:cubicBezTo>
                    <a:pt x="23100" y="18580"/>
                    <a:pt x="23054" y="18444"/>
                    <a:pt x="23031" y="18307"/>
                  </a:cubicBezTo>
                  <a:lnTo>
                    <a:pt x="22986" y="18147"/>
                  </a:lnTo>
                  <a:lnTo>
                    <a:pt x="22940" y="17987"/>
                  </a:lnTo>
                  <a:cubicBezTo>
                    <a:pt x="22917" y="17919"/>
                    <a:pt x="22894" y="17850"/>
                    <a:pt x="22894" y="17782"/>
                  </a:cubicBezTo>
                  <a:lnTo>
                    <a:pt x="22871" y="17736"/>
                  </a:lnTo>
                  <a:cubicBezTo>
                    <a:pt x="22849" y="17645"/>
                    <a:pt x="22826" y="17553"/>
                    <a:pt x="22803" y="17485"/>
                  </a:cubicBezTo>
                  <a:lnTo>
                    <a:pt x="22803" y="17508"/>
                  </a:lnTo>
                  <a:cubicBezTo>
                    <a:pt x="22780" y="17325"/>
                    <a:pt x="22712" y="17165"/>
                    <a:pt x="22666" y="17006"/>
                  </a:cubicBezTo>
                  <a:cubicBezTo>
                    <a:pt x="22643" y="16869"/>
                    <a:pt x="22598" y="16754"/>
                    <a:pt x="22552" y="16617"/>
                  </a:cubicBezTo>
                  <a:cubicBezTo>
                    <a:pt x="22552" y="16595"/>
                    <a:pt x="22552" y="16572"/>
                    <a:pt x="22529" y="16549"/>
                  </a:cubicBezTo>
                  <a:cubicBezTo>
                    <a:pt x="22529" y="16526"/>
                    <a:pt x="22529" y="16526"/>
                    <a:pt x="22529" y="16503"/>
                  </a:cubicBezTo>
                  <a:cubicBezTo>
                    <a:pt x="22506" y="16435"/>
                    <a:pt x="22483" y="16344"/>
                    <a:pt x="22461" y="16275"/>
                  </a:cubicBezTo>
                  <a:lnTo>
                    <a:pt x="22438" y="16161"/>
                  </a:lnTo>
                  <a:cubicBezTo>
                    <a:pt x="22415" y="16001"/>
                    <a:pt x="22369" y="15819"/>
                    <a:pt x="22324" y="15636"/>
                  </a:cubicBezTo>
                  <a:cubicBezTo>
                    <a:pt x="22278" y="15522"/>
                    <a:pt x="22232" y="15385"/>
                    <a:pt x="22210" y="15271"/>
                  </a:cubicBezTo>
                  <a:lnTo>
                    <a:pt x="22187" y="15202"/>
                  </a:lnTo>
                  <a:cubicBezTo>
                    <a:pt x="22141" y="15088"/>
                    <a:pt x="22118" y="14951"/>
                    <a:pt x="22073" y="14837"/>
                  </a:cubicBezTo>
                  <a:lnTo>
                    <a:pt x="22073" y="14791"/>
                  </a:lnTo>
                  <a:lnTo>
                    <a:pt x="22050" y="14769"/>
                  </a:lnTo>
                  <a:lnTo>
                    <a:pt x="22027" y="14677"/>
                  </a:lnTo>
                  <a:lnTo>
                    <a:pt x="22027" y="14632"/>
                  </a:lnTo>
                  <a:cubicBezTo>
                    <a:pt x="22004" y="14563"/>
                    <a:pt x="21981" y="14518"/>
                    <a:pt x="21981" y="14449"/>
                  </a:cubicBezTo>
                  <a:cubicBezTo>
                    <a:pt x="21958" y="14381"/>
                    <a:pt x="21936" y="14289"/>
                    <a:pt x="21913" y="14221"/>
                  </a:cubicBezTo>
                  <a:cubicBezTo>
                    <a:pt x="21890" y="14084"/>
                    <a:pt x="21844" y="13947"/>
                    <a:pt x="21799" y="13810"/>
                  </a:cubicBezTo>
                  <a:lnTo>
                    <a:pt x="21753" y="13605"/>
                  </a:lnTo>
                  <a:lnTo>
                    <a:pt x="21707" y="13468"/>
                  </a:lnTo>
                  <a:cubicBezTo>
                    <a:pt x="21662" y="13331"/>
                    <a:pt x="21639" y="13217"/>
                    <a:pt x="21593" y="13080"/>
                  </a:cubicBezTo>
                  <a:lnTo>
                    <a:pt x="21593" y="13057"/>
                  </a:lnTo>
                  <a:lnTo>
                    <a:pt x="21593" y="13034"/>
                  </a:lnTo>
                  <a:cubicBezTo>
                    <a:pt x="21548" y="12874"/>
                    <a:pt x="21502" y="12692"/>
                    <a:pt x="21456" y="12532"/>
                  </a:cubicBezTo>
                  <a:cubicBezTo>
                    <a:pt x="21433" y="12440"/>
                    <a:pt x="21411" y="12349"/>
                    <a:pt x="21365" y="12258"/>
                  </a:cubicBezTo>
                  <a:cubicBezTo>
                    <a:pt x="21342" y="12167"/>
                    <a:pt x="21319" y="12075"/>
                    <a:pt x="21297" y="11984"/>
                  </a:cubicBezTo>
                  <a:lnTo>
                    <a:pt x="21274" y="11938"/>
                  </a:lnTo>
                  <a:lnTo>
                    <a:pt x="21274" y="11915"/>
                  </a:lnTo>
                  <a:cubicBezTo>
                    <a:pt x="21228" y="11779"/>
                    <a:pt x="21205" y="11642"/>
                    <a:pt x="21182" y="11527"/>
                  </a:cubicBezTo>
                  <a:lnTo>
                    <a:pt x="21160" y="11482"/>
                  </a:lnTo>
                  <a:lnTo>
                    <a:pt x="21160" y="11459"/>
                  </a:lnTo>
                  <a:lnTo>
                    <a:pt x="21114" y="11276"/>
                  </a:lnTo>
                  <a:cubicBezTo>
                    <a:pt x="21091" y="11185"/>
                    <a:pt x="21068" y="11071"/>
                    <a:pt x="21045" y="10980"/>
                  </a:cubicBezTo>
                  <a:lnTo>
                    <a:pt x="21045" y="10911"/>
                  </a:lnTo>
                  <a:cubicBezTo>
                    <a:pt x="21023" y="10843"/>
                    <a:pt x="21000" y="10774"/>
                    <a:pt x="20977" y="10706"/>
                  </a:cubicBezTo>
                  <a:lnTo>
                    <a:pt x="20931" y="10546"/>
                  </a:lnTo>
                  <a:lnTo>
                    <a:pt x="20908" y="10455"/>
                  </a:lnTo>
                  <a:cubicBezTo>
                    <a:pt x="20863" y="10318"/>
                    <a:pt x="20840" y="10158"/>
                    <a:pt x="20794" y="9998"/>
                  </a:cubicBezTo>
                  <a:lnTo>
                    <a:pt x="20749" y="9861"/>
                  </a:lnTo>
                  <a:lnTo>
                    <a:pt x="20726" y="9770"/>
                  </a:lnTo>
                  <a:lnTo>
                    <a:pt x="20726" y="9747"/>
                  </a:lnTo>
                  <a:lnTo>
                    <a:pt x="20703" y="9633"/>
                  </a:lnTo>
                  <a:lnTo>
                    <a:pt x="20680" y="9587"/>
                  </a:lnTo>
                  <a:cubicBezTo>
                    <a:pt x="20657" y="9450"/>
                    <a:pt x="20612" y="9336"/>
                    <a:pt x="20589" y="9199"/>
                  </a:cubicBezTo>
                  <a:cubicBezTo>
                    <a:pt x="20520" y="9017"/>
                    <a:pt x="20475" y="8811"/>
                    <a:pt x="20429" y="8629"/>
                  </a:cubicBezTo>
                  <a:cubicBezTo>
                    <a:pt x="20384" y="8469"/>
                    <a:pt x="20361" y="8332"/>
                    <a:pt x="20315" y="8172"/>
                  </a:cubicBezTo>
                  <a:lnTo>
                    <a:pt x="20315" y="8149"/>
                  </a:lnTo>
                  <a:lnTo>
                    <a:pt x="20292" y="8081"/>
                  </a:lnTo>
                  <a:lnTo>
                    <a:pt x="20269" y="8035"/>
                  </a:lnTo>
                  <a:lnTo>
                    <a:pt x="20269" y="8012"/>
                  </a:lnTo>
                  <a:cubicBezTo>
                    <a:pt x="20247" y="7898"/>
                    <a:pt x="20224" y="7784"/>
                    <a:pt x="20178" y="7693"/>
                  </a:cubicBezTo>
                  <a:cubicBezTo>
                    <a:pt x="20155" y="7602"/>
                    <a:pt x="20132" y="7510"/>
                    <a:pt x="20087" y="7419"/>
                  </a:cubicBezTo>
                  <a:lnTo>
                    <a:pt x="20087" y="7373"/>
                  </a:lnTo>
                  <a:lnTo>
                    <a:pt x="20064" y="7282"/>
                  </a:lnTo>
                  <a:cubicBezTo>
                    <a:pt x="20018" y="7213"/>
                    <a:pt x="19995" y="7122"/>
                    <a:pt x="19973" y="7031"/>
                  </a:cubicBezTo>
                  <a:lnTo>
                    <a:pt x="19904" y="6825"/>
                  </a:lnTo>
                  <a:lnTo>
                    <a:pt x="19904" y="6757"/>
                  </a:lnTo>
                  <a:lnTo>
                    <a:pt x="19881" y="6688"/>
                  </a:lnTo>
                  <a:cubicBezTo>
                    <a:pt x="19813" y="6437"/>
                    <a:pt x="19744" y="6209"/>
                    <a:pt x="19676" y="5981"/>
                  </a:cubicBezTo>
                  <a:cubicBezTo>
                    <a:pt x="19653" y="5867"/>
                    <a:pt x="19607" y="5775"/>
                    <a:pt x="19585" y="5661"/>
                  </a:cubicBezTo>
                  <a:cubicBezTo>
                    <a:pt x="19539" y="5547"/>
                    <a:pt x="19516" y="5433"/>
                    <a:pt x="19471" y="5319"/>
                  </a:cubicBezTo>
                  <a:lnTo>
                    <a:pt x="19448" y="5182"/>
                  </a:lnTo>
                  <a:lnTo>
                    <a:pt x="19379" y="4999"/>
                  </a:lnTo>
                  <a:lnTo>
                    <a:pt x="19379" y="4931"/>
                  </a:lnTo>
                  <a:lnTo>
                    <a:pt x="19334" y="4840"/>
                  </a:lnTo>
                  <a:lnTo>
                    <a:pt x="19334" y="4862"/>
                  </a:lnTo>
                  <a:cubicBezTo>
                    <a:pt x="19334" y="4748"/>
                    <a:pt x="19288" y="4657"/>
                    <a:pt x="19265" y="4543"/>
                  </a:cubicBezTo>
                  <a:lnTo>
                    <a:pt x="19242" y="4474"/>
                  </a:lnTo>
                  <a:cubicBezTo>
                    <a:pt x="19219" y="4383"/>
                    <a:pt x="19197" y="4315"/>
                    <a:pt x="19174" y="4246"/>
                  </a:cubicBezTo>
                  <a:cubicBezTo>
                    <a:pt x="19151" y="4201"/>
                    <a:pt x="19151" y="4155"/>
                    <a:pt x="19128" y="4109"/>
                  </a:cubicBezTo>
                  <a:lnTo>
                    <a:pt x="19128" y="4086"/>
                  </a:lnTo>
                  <a:cubicBezTo>
                    <a:pt x="19105" y="4041"/>
                    <a:pt x="19105" y="3995"/>
                    <a:pt x="19082" y="3927"/>
                  </a:cubicBezTo>
                  <a:cubicBezTo>
                    <a:pt x="19060" y="3835"/>
                    <a:pt x="19014" y="3744"/>
                    <a:pt x="18991" y="3653"/>
                  </a:cubicBezTo>
                  <a:cubicBezTo>
                    <a:pt x="18968" y="3561"/>
                    <a:pt x="18946" y="3470"/>
                    <a:pt x="18923" y="3402"/>
                  </a:cubicBezTo>
                  <a:cubicBezTo>
                    <a:pt x="18900" y="3288"/>
                    <a:pt x="18854" y="3151"/>
                    <a:pt x="18831" y="3036"/>
                  </a:cubicBezTo>
                  <a:cubicBezTo>
                    <a:pt x="18809" y="2991"/>
                    <a:pt x="18786" y="2922"/>
                    <a:pt x="18763" y="2854"/>
                  </a:cubicBezTo>
                  <a:lnTo>
                    <a:pt x="18763" y="2831"/>
                  </a:lnTo>
                  <a:cubicBezTo>
                    <a:pt x="18740" y="2717"/>
                    <a:pt x="18694" y="2626"/>
                    <a:pt x="18672" y="2511"/>
                  </a:cubicBezTo>
                  <a:lnTo>
                    <a:pt x="18626" y="2375"/>
                  </a:lnTo>
                  <a:lnTo>
                    <a:pt x="18626" y="2352"/>
                  </a:lnTo>
                  <a:cubicBezTo>
                    <a:pt x="18603" y="2215"/>
                    <a:pt x="18557" y="2078"/>
                    <a:pt x="18512" y="1941"/>
                  </a:cubicBezTo>
                  <a:lnTo>
                    <a:pt x="18512" y="1918"/>
                  </a:lnTo>
                  <a:lnTo>
                    <a:pt x="18512" y="1895"/>
                  </a:lnTo>
                  <a:cubicBezTo>
                    <a:pt x="18489" y="1804"/>
                    <a:pt x="18466" y="1735"/>
                    <a:pt x="18443" y="1644"/>
                  </a:cubicBezTo>
                  <a:lnTo>
                    <a:pt x="18443" y="1576"/>
                  </a:lnTo>
                  <a:cubicBezTo>
                    <a:pt x="18421" y="1484"/>
                    <a:pt x="18398" y="1393"/>
                    <a:pt x="18375" y="1302"/>
                  </a:cubicBezTo>
                  <a:lnTo>
                    <a:pt x="18352" y="1210"/>
                  </a:lnTo>
                  <a:lnTo>
                    <a:pt x="18329" y="1188"/>
                  </a:lnTo>
                  <a:cubicBezTo>
                    <a:pt x="18284" y="1028"/>
                    <a:pt x="18238" y="845"/>
                    <a:pt x="18192" y="685"/>
                  </a:cubicBezTo>
                  <a:lnTo>
                    <a:pt x="18169" y="594"/>
                  </a:lnTo>
                  <a:cubicBezTo>
                    <a:pt x="18169" y="571"/>
                    <a:pt x="18147" y="526"/>
                    <a:pt x="18147" y="503"/>
                  </a:cubicBezTo>
                  <a:cubicBezTo>
                    <a:pt x="18169" y="434"/>
                    <a:pt x="18192" y="366"/>
                    <a:pt x="18147" y="320"/>
                  </a:cubicBezTo>
                  <a:lnTo>
                    <a:pt x="18124" y="297"/>
                  </a:lnTo>
                  <a:cubicBezTo>
                    <a:pt x="18078" y="275"/>
                    <a:pt x="18055" y="229"/>
                    <a:pt x="18033" y="206"/>
                  </a:cubicBezTo>
                  <a:cubicBezTo>
                    <a:pt x="17987" y="183"/>
                    <a:pt x="17941" y="160"/>
                    <a:pt x="17873" y="138"/>
                  </a:cubicBezTo>
                  <a:cubicBezTo>
                    <a:pt x="17804" y="92"/>
                    <a:pt x="17713" y="69"/>
                    <a:pt x="17576" y="46"/>
                  </a:cubicBezTo>
                  <a:cubicBezTo>
                    <a:pt x="17508" y="24"/>
                    <a:pt x="17416" y="24"/>
                    <a:pt x="173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11"/>
            <p:cNvSpPr/>
            <p:nvPr/>
          </p:nvSpPr>
          <p:spPr>
            <a:xfrm>
              <a:off x="5955850" y="3356500"/>
              <a:ext cx="45100" cy="105750"/>
            </a:xfrm>
            <a:custGeom>
              <a:avLst/>
              <a:gdLst/>
              <a:ahLst/>
              <a:cxnLst/>
              <a:rect l="l" t="t" r="r" b="b"/>
              <a:pathLst>
                <a:path w="1804" h="4230" extrusionOk="0">
                  <a:moveTo>
                    <a:pt x="434" y="1"/>
                  </a:moveTo>
                  <a:cubicBezTo>
                    <a:pt x="411" y="1"/>
                    <a:pt x="389" y="24"/>
                    <a:pt x="389" y="24"/>
                  </a:cubicBezTo>
                  <a:lnTo>
                    <a:pt x="366" y="24"/>
                  </a:lnTo>
                  <a:cubicBezTo>
                    <a:pt x="297" y="24"/>
                    <a:pt x="229" y="46"/>
                    <a:pt x="183" y="92"/>
                  </a:cubicBezTo>
                  <a:cubicBezTo>
                    <a:pt x="160" y="92"/>
                    <a:pt x="138" y="115"/>
                    <a:pt x="115" y="115"/>
                  </a:cubicBezTo>
                  <a:cubicBezTo>
                    <a:pt x="92" y="138"/>
                    <a:pt x="69" y="160"/>
                    <a:pt x="46" y="183"/>
                  </a:cubicBezTo>
                  <a:cubicBezTo>
                    <a:pt x="23" y="229"/>
                    <a:pt x="1" y="275"/>
                    <a:pt x="23" y="343"/>
                  </a:cubicBezTo>
                  <a:cubicBezTo>
                    <a:pt x="23" y="366"/>
                    <a:pt x="46" y="412"/>
                    <a:pt x="46" y="434"/>
                  </a:cubicBezTo>
                  <a:cubicBezTo>
                    <a:pt x="69" y="457"/>
                    <a:pt x="69" y="457"/>
                    <a:pt x="92" y="457"/>
                  </a:cubicBezTo>
                  <a:cubicBezTo>
                    <a:pt x="92" y="480"/>
                    <a:pt x="92" y="503"/>
                    <a:pt x="92" y="526"/>
                  </a:cubicBezTo>
                  <a:cubicBezTo>
                    <a:pt x="115" y="549"/>
                    <a:pt x="115" y="571"/>
                    <a:pt x="115" y="571"/>
                  </a:cubicBezTo>
                  <a:cubicBezTo>
                    <a:pt x="115" y="594"/>
                    <a:pt x="115" y="594"/>
                    <a:pt x="115" y="594"/>
                  </a:cubicBezTo>
                  <a:cubicBezTo>
                    <a:pt x="138" y="685"/>
                    <a:pt x="160" y="754"/>
                    <a:pt x="183" y="845"/>
                  </a:cubicBezTo>
                  <a:cubicBezTo>
                    <a:pt x="206" y="891"/>
                    <a:pt x="229" y="959"/>
                    <a:pt x="252" y="1028"/>
                  </a:cubicBezTo>
                  <a:cubicBezTo>
                    <a:pt x="229" y="1051"/>
                    <a:pt x="206" y="1096"/>
                    <a:pt x="229" y="1119"/>
                  </a:cubicBezTo>
                  <a:cubicBezTo>
                    <a:pt x="229" y="1142"/>
                    <a:pt x="229" y="1142"/>
                    <a:pt x="229" y="1142"/>
                  </a:cubicBezTo>
                  <a:cubicBezTo>
                    <a:pt x="229" y="1142"/>
                    <a:pt x="229" y="1165"/>
                    <a:pt x="229" y="1165"/>
                  </a:cubicBezTo>
                  <a:cubicBezTo>
                    <a:pt x="229" y="1165"/>
                    <a:pt x="229" y="1188"/>
                    <a:pt x="229" y="1188"/>
                  </a:cubicBezTo>
                  <a:cubicBezTo>
                    <a:pt x="320" y="1507"/>
                    <a:pt x="411" y="1804"/>
                    <a:pt x="503" y="2123"/>
                  </a:cubicBezTo>
                  <a:cubicBezTo>
                    <a:pt x="548" y="2329"/>
                    <a:pt x="617" y="2534"/>
                    <a:pt x="663" y="2717"/>
                  </a:cubicBezTo>
                  <a:cubicBezTo>
                    <a:pt x="731" y="2922"/>
                    <a:pt x="799" y="3128"/>
                    <a:pt x="868" y="3310"/>
                  </a:cubicBezTo>
                  <a:cubicBezTo>
                    <a:pt x="936" y="3516"/>
                    <a:pt x="1005" y="3721"/>
                    <a:pt x="1073" y="3927"/>
                  </a:cubicBezTo>
                  <a:cubicBezTo>
                    <a:pt x="1119" y="3995"/>
                    <a:pt x="1142" y="4064"/>
                    <a:pt x="1165" y="4132"/>
                  </a:cubicBezTo>
                  <a:cubicBezTo>
                    <a:pt x="1187" y="4155"/>
                    <a:pt x="1187" y="4178"/>
                    <a:pt x="1233" y="4201"/>
                  </a:cubicBezTo>
                  <a:cubicBezTo>
                    <a:pt x="1256" y="4223"/>
                    <a:pt x="1279" y="4223"/>
                    <a:pt x="1302" y="4223"/>
                  </a:cubicBezTo>
                  <a:cubicBezTo>
                    <a:pt x="1314" y="4227"/>
                    <a:pt x="1327" y="4229"/>
                    <a:pt x="1340" y="4229"/>
                  </a:cubicBezTo>
                  <a:cubicBezTo>
                    <a:pt x="1400" y="4229"/>
                    <a:pt x="1465" y="4188"/>
                    <a:pt x="1484" y="4132"/>
                  </a:cubicBezTo>
                  <a:cubicBezTo>
                    <a:pt x="1484" y="4109"/>
                    <a:pt x="1484" y="4109"/>
                    <a:pt x="1484" y="4109"/>
                  </a:cubicBezTo>
                  <a:cubicBezTo>
                    <a:pt x="1507" y="4086"/>
                    <a:pt x="1507" y="4064"/>
                    <a:pt x="1507" y="4041"/>
                  </a:cubicBezTo>
                  <a:cubicBezTo>
                    <a:pt x="1507" y="3995"/>
                    <a:pt x="1507" y="3972"/>
                    <a:pt x="1507" y="3949"/>
                  </a:cubicBezTo>
                  <a:cubicBezTo>
                    <a:pt x="1534" y="3976"/>
                    <a:pt x="1568" y="3987"/>
                    <a:pt x="1606" y="3987"/>
                  </a:cubicBezTo>
                  <a:cubicBezTo>
                    <a:pt x="1633" y="3987"/>
                    <a:pt x="1661" y="3982"/>
                    <a:pt x="1690" y="3972"/>
                  </a:cubicBezTo>
                  <a:cubicBezTo>
                    <a:pt x="1712" y="3972"/>
                    <a:pt x="1735" y="3949"/>
                    <a:pt x="1758" y="3927"/>
                  </a:cubicBezTo>
                  <a:cubicBezTo>
                    <a:pt x="1804" y="3881"/>
                    <a:pt x="1804" y="3835"/>
                    <a:pt x="1804" y="3790"/>
                  </a:cubicBezTo>
                  <a:cubicBezTo>
                    <a:pt x="1804" y="3698"/>
                    <a:pt x="1758" y="3630"/>
                    <a:pt x="1758" y="3561"/>
                  </a:cubicBezTo>
                  <a:cubicBezTo>
                    <a:pt x="1735" y="3516"/>
                    <a:pt x="1712" y="3447"/>
                    <a:pt x="1690" y="3379"/>
                  </a:cubicBezTo>
                  <a:cubicBezTo>
                    <a:pt x="1667" y="3265"/>
                    <a:pt x="1644" y="3151"/>
                    <a:pt x="1598" y="3036"/>
                  </a:cubicBezTo>
                  <a:cubicBezTo>
                    <a:pt x="1576" y="2945"/>
                    <a:pt x="1530" y="2831"/>
                    <a:pt x="1507" y="2740"/>
                  </a:cubicBezTo>
                  <a:cubicBezTo>
                    <a:pt x="1461" y="2626"/>
                    <a:pt x="1439" y="2534"/>
                    <a:pt x="1393" y="2420"/>
                  </a:cubicBezTo>
                  <a:cubicBezTo>
                    <a:pt x="1347" y="2238"/>
                    <a:pt x="1302" y="2055"/>
                    <a:pt x="1233" y="1850"/>
                  </a:cubicBezTo>
                  <a:cubicBezTo>
                    <a:pt x="1187" y="1667"/>
                    <a:pt x="1119" y="1462"/>
                    <a:pt x="1073" y="1279"/>
                  </a:cubicBezTo>
                  <a:cubicBezTo>
                    <a:pt x="1073" y="1256"/>
                    <a:pt x="1051" y="1233"/>
                    <a:pt x="1051" y="1210"/>
                  </a:cubicBezTo>
                  <a:cubicBezTo>
                    <a:pt x="1028" y="1165"/>
                    <a:pt x="1028" y="1165"/>
                    <a:pt x="1005" y="1142"/>
                  </a:cubicBezTo>
                  <a:cubicBezTo>
                    <a:pt x="1005" y="1119"/>
                    <a:pt x="982" y="1096"/>
                    <a:pt x="982" y="1096"/>
                  </a:cubicBezTo>
                  <a:cubicBezTo>
                    <a:pt x="982" y="1051"/>
                    <a:pt x="959" y="1005"/>
                    <a:pt x="959" y="982"/>
                  </a:cubicBezTo>
                  <a:cubicBezTo>
                    <a:pt x="959" y="959"/>
                    <a:pt x="936" y="937"/>
                    <a:pt x="936" y="914"/>
                  </a:cubicBezTo>
                  <a:cubicBezTo>
                    <a:pt x="936" y="868"/>
                    <a:pt x="914" y="845"/>
                    <a:pt x="914" y="800"/>
                  </a:cubicBezTo>
                  <a:cubicBezTo>
                    <a:pt x="891" y="777"/>
                    <a:pt x="868" y="731"/>
                    <a:pt x="822" y="708"/>
                  </a:cubicBezTo>
                  <a:cubicBezTo>
                    <a:pt x="822" y="685"/>
                    <a:pt x="799" y="640"/>
                    <a:pt x="799" y="594"/>
                  </a:cubicBezTo>
                  <a:cubicBezTo>
                    <a:pt x="777" y="526"/>
                    <a:pt x="777" y="457"/>
                    <a:pt x="754" y="412"/>
                  </a:cubicBezTo>
                  <a:cubicBezTo>
                    <a:pt x="754" y="343"/>
                    <a:pt x="731" y="275"/>
                    <a:pt x="731" y="229"/>
                  </a:cubicBezTo>
                  <a:cubicBezTo>
                    <a:pt x="708" y="160"/>
                    <a:pt x="685" y="92"/>
                    <a:pt x="640" y="69"/>
                  </a:cubicBezTo>
                  <a:cubicBezTo>
                    <a:pt x="594" y="46"/>
                    <a:pt x="571" y="24"/>
                    <a:pt x="526" y="24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11"/>
            <p:cNvSpPr/>
            <p:nvPr/>
          </p:nvSpPr>
          <p:spPr>
            <a:xfrm>
              <a:off x="5979250" y="3443800"/>
              <a:ext cx="83325" cy="261200"/>
            </a:xfrm>
            <a:custGeom>
              <a:avLst/>
              <a:gdLst/>
              <a:ahLst/>
              <a:cxnLst/>
              <a:rect l="l" t="t" r="r" b="b"/>
              <a:pathLst>
                <a:path w="3333" h="10448" extrusionOk="0">
                  <a:moveTo>
                    <a:pt x="69" y="1"/>
                  </a:moveTo>
                  <a:cubicBezTo>
                    <a:pt x="23" y="1"/>
                    <a:pt x="0" y="47"/>
                    <a:pt x="0" y="115"/>
                  </a:cubicBezTo>
                  <a:cubicBezTo>
                    <a:pt x="46" y="298"/>
                    <a:pt x="115" y="480"/>
                    <a:pt x="160" y="663"/>
                  </a:cubicBezTo>
                  <a:cubicBezTo>
                    <a:pt x="160" y="663"/>
                    <a:pt x="160" y="686"/>
                    <a:pt x="160" y="709"/>
                  </a:cubicBezTo>
                  <a:cubicBezTo>
                    <a:pt x="183" y="777"/>
                    <a:pt x="206" y="823"/>
                    <a:pt x="206" y="891"/>
                  </a:cubicBezTo>
                  <a:cubicBezTo>
                    <a:pt x="229" y="960"/>
                    <a:pt x="251" y="1028"/>
                    <a:pt x="274" y="1097"/>
                  </a:cubicBezTo>
                  <a:cubicBezTo>
                    <a:pt x="297" y="1188"/>
                    <a:pt x="320" y="1256"/>
                    <a:pt x="343" y="1348"/>
                  </a:cubicBezTo>
                  <a:cubicBezTo>
                    <a:pt x="343" y="1348"/>
                    <a:pt x="343" y="1370"/>
                    <a:pt x="343" y="1393"/>
                  </a:cubicBezTo>
                  <a:cubicBezTo>
                    <a:pt x="320" y="1416"/>
                    <a:pt x="343" y="1439"/>
                    <a:pt x="343" y="1485"/>
                  </a:cubicBezTo>
                  <a:cubicBezTo>
                    <a:pt x="343" y="1507"/>
                    <a:pt x="366" y="1530"/>
                    <a:pt x="366" y="1576"/>
                  </a:cubicBezTo>
                  <a:cubicBezTo>
                    <a:pt x="366" y="1644"/>
                    <a:pt x="388" y="1736"/>
                    <a:pt x="411" y="1804"/>
                  </a:cubicBezTo>
                  <a:cubicBezTo>
                    <a:pt x="434" y="1895"/>
                    <a:pt x="457" y="1987"/>
                    <a:pt x="503" y="2078"/>
                  </a:cubicBezTo>
                  <a:cubicBezTo>
                    <a:pt x="548" y="2261"/>
                    <a:pt x="594" y="2420"/>
                    <a:pt x="640" y="2580"/>
                  </a:cubicBezTo>
                  <a:cubicBezTo>
                    <a:pt x="640" y="2603"/>
                    <a:pt x="640" y="2626"/>
                    <a:pt x="640" y="2649"/>
                  </a:cubicBezTo>
                  <a:cubicBezTo>
                    <a:pt x="685" y="2854"/>
                    <a:pt x="731" y="3037"/>
                    <a:pt x="776" y="3242"/>
                  </a:cubicBezTo>
                  <a:cubicBezTo>
                    <a:pt x="845" y="3448"/>
                    <a:pt x="891" y="3653"/>
                    <a:pt x="959" y="3881"/>
                  </a:cubicBezTo>
                  <a:cubicBezTo>
                    <a:pt x="982" y="3973"/>
                    <a:pt x="1005" y="4064"/>
                    <a:pt x="1028" y="4155"/>
                  </a:cubicBezTo>
                  <a:cubicBezTo>
                    <a:pt x="1073" y="4269"/>
                    <a:pt x="1096" y="4361"/>
                    <a:pt x="1142" y="4475"/>
                  </a:cubicBezTo>
                  <a:cubicBezTo>
                    <a:pt x="1142" y="4520"/>
                    <a:pt x="1164" y="4566"/>
                    <a:pt x="1187" y="4589"/>
                  </a:cubicBezTo>
                  <a:cubicBezTo>
                    <a:pt x="1210" y="4657"/>
                    <a:pt x="1233" y="4703"/>
                    <a:pt x="1256" y="4771"/>
                  </a:cubicBezTo>
                  <a:cubicBezTo>
                    <a:pt x="1256" y="4794"/>
                    <a:pt x="1256" y="4840"/>
                    <a:pt x="1279" y="4863"/>
                  </a:cubicBezTo>
                  <a:cubicBezTo>
                    <a:pt x="1279" y="4977"/>
                    <a:pt x="1301" y="5068"/>
                    <a:pt x="1324" y="5159"/>
                  </a:cubicBezTo>
                  <a:cubicBezTo>
                    <a:pt x="1347" y="5319"/>
                    <a:pt x="1370" y="5479"/>
                    <a:pt x="1416" y="5639"/>
                  </a:cubicBezTo>
                  <a:cubicBezTo>
                    <a:pt x="1438" y="5776"/>
                    <a:pt x="1461" y="5913"/>
                    <a:pt x="1507" y="6050"/>
                  </a:cubicBezTo>
                  <a:cubicBezTo>
                    <a:pt x="1530" y="6118"/>
                    <a:pt x="1553" y="6209"/>
                    <a:pt x="1575" y="6278"/>
                  </a:cubicBezTo>
                  <a:cubicBezTo>
                    <a:pt x="1598" y="6346"/>
                    <a:pt x="1644" y="6438"/>
                    <a:pt x="1667" y="6529"/>
                  </a:cubicBezTo>
                  <a:cubicBezTo>
                    <a:pt x="1667" y="6552"/>
                    <a:pt x="1667" y="6597"/>
                    <a:pt x="1689" y="6620"/>
                  </a:cubicBezTo>
                  <a:cubicBezTo>
                    <a:pt x="1689" y="6643"/>
                    <a:pt x="1712" y="6666"/>
                    <a:pt x="1735" y="6689"/>
                  </a:cubicBezTo>
                  <a:cubicBezTo>
                    <a:pt x="1781" y="6871"/>
                    <a:pt x="1804" y="7031"/>
                    <a:pt x="1872" y="7214"/>
                  </a:cubicBezTo>
                  <a:cubicBezTo>
                    <a:pt x="1895" y="7282"/>
                    <a:pt x="1895" y="7351"/>
                    <a:pt x="1918" y="7419"/>
                  </a:cubicBezTo>
                  <a:cubicBezTo>
                    <a:pt x="1941" y="7442"/>
                    <a:pt x="1941" y="7465"/>
                    <a:pt x="1941" y="7488"/>
                  </a:cubicBezTo>
                  <a:cubicBezTo>
                    <a:pt x="1963" y="7533"/>
                    <a:pt x="1963" y="7579"/>
                    <a:pt x="1986" y="7602"/>
                  </a:cubicBezTo>
                  <a:cubicBezTo>
                    <a:pt x="1986" y="7625"/>
                    <a:pt x="1986" y="7625"/>
                    <a:pt x="1986" y="7647"/>
                  </a:cubicBezTo>
                  <a:cubicBezTo>
                    <a:pt x="2055" y="7899"/>
                    <a:pt x="2123" y="8150"/>
                    <a:pt x="2192" y="8401"/>
                  </a:cubicBezTo>
                  <a:cubicBezTo>
                    <a:pt x="2237" y="8538"/>
                    <a:pt x="2283" y="8675"/>
                    <a:pt x="2329" y="8812"/>
                  </a:cubicBezTo>
                  <a:cubicBezTo>
                    <a:pt x="2329" y="8903"/>
                    <a:pt x="2351" y="8994"/>
                    <a:pt x="2397" y="9063"/>
                  </a:cubicBezTo>
                  <a:cubicBezTo>
                    <a:pt x="2397" y="9108"/>
                    <a:pt x="2420" y="9154"/>
                    <a:pt x="2420" y="9200"/>
                  </a:cubicBezTo>
                  <a:cubicBezTo>
                    <a:pt x="2443" y="9268"/>
                    <a:pt x="2466" y="9314"/>
                    <a:pt x="2466" y="9359"/>
                  </a:cubicBezTo>
                  <a:cubicBezTo>
                    <a:pt x="2511" y="9542"/>
                    <a:pt x="2557" y="9702"/>
                    <a:pt x="2602" y="9861"/>
                  </a:cubicBezTo>
                  <a:cubicBezTo>
                    <a:pt x="2625" y="9953"/>
                    <a:pt x="2648" y="10021"/>
                    <a:pt x="2671" y="10113"/>
                  </a:cubicBezTo>
                  <a:cubicBezTo>
                    <a:pt x="2694" y="10158"/>
                    <a:pt x="2717" y="10204"/>
                    <a:pt x="2717" y="10227"/>
                  </a:cubicBezTo>
                  <a:cubicBezTo>
                    <a:pt x="2739" y="10295"/>
                    <a:pt x="2762" y="10364"/>
                    <a:pt x="2808" y="10409"/>
                  </a:cubicBezTo>
                  <a:cubicBezTo>
                    <a:pt x="2835" y="10436"/>
                    <a:pt x="2861" y="10447"/>
                    <a:pt x="2893" y="10447"/>
                  </a:cubicBezTo>
                  <a:cubicBezTo>
                    <a:pt x="2915" y="10447"/>
                    <a:pt x="2939" y="10442"/>
                    <a:pt x="2968" y="10432"/>
                  </a:cubicBezTo>
                  <a:cubicBezTo>
                    <a:pt x="2991" y="10432"/>
                    <a:pt x="3013" y="10409"/>
                    <a:pt x="3036" y="10386"/>
                  </a:cubicBezTo>
                  <a:cubicBezTo>
                    <a:pt x="3059" y="10364"/>
                    <a:pt x="3082" y="10341"/>
                    <a:pt x="3082" y="10318"/>
                  </a:cubicBezTo>
                  <a:cubicBezTo>
                    <a:pt x="3082" y="10295"/>
                    <a:pt x="3082" y="10272"/>
                    <a:pt x="3082" y="10250"/>
                  </a:cubicBezTo>
                  <a:cubicBezTo>
                    <a:pt x="3082" y="10227"/>
                    <a:pt x="3082" y="10204"/>
                    <a:pt x="3082" y="10181"/>
                  </a:cubicBezTo>
                  <a:cubicBezTo>
                    <a:pt x="3150" y="10158"/>
                    <a:pt x="3196" y="10113"/>
                    <a:pt x="3219" y="10044"/>
                  </a:cubicBezTo>
                  <a:cubicBezTo>
                    <a:pt x="3219" y="10044"/>
                    <a:pt x="3219" y="10044"/>
                    <a:pt x="3219" y="10021"/>
                  </a:cubicBezTo>
                  <a:cubicBezTo>
                    <a:pt x="3287" y="9998"/>
                    <a:pt x="3333" y="9930"/>
                    <a:pt x="3310" y="9861"/>
                  </a:cubicBezTo>
                  <a:cubicBezTo>
                    <a:pt x="3310" y="9816"/>
                    <a:pt x="3310" y="9793"/>
                    <a:pt x="3310" y="9747"/>
                  </a:cubicBezTo>
                  <a:cubicBezTo>
                    <a:pt x="3310" y="9702"/>
                    <a:pt x="3333" y="9656"/>
                    <a:pt x="3310" y="9610"/>
                  </a:cubicBezTo>
                  <a:cubicBezTo>
                    <a:pt x="3264" y="9473"/>
                    <a:pt x="3242" y="9314"/>
                    <a:pt x="3196" y="9177"/>
                  </a:cubicBezTo>
                  <a:cubicBezTo>
                    <a:pt x="3150" y="9017"/>
                    <a:pt x="3105" y="8880"/>
                    <a:pt x="3059" y="8720"/>
                  </a:cubicBezTo>
                  <a:cubicBezTo>
                    <a:pt x="3059" y="8697"/>
                    <a:pt x="3036" y="8675"/>
                    <a:pt x="3036" y="8629"/>
                  </a:cubicBezTo>
                  <a:cubicBezTo>
                    <a:pt x="3036" y="8606"/>
                    <a:pt x="3013" y="8560"/>
                    <a:pt x="2968" y="8538"/>
                  </a:cubicBezTo>
                  <a:cubicBezTo>
                    <a:pt x="2922" y="8401"/>
                    <a:pt x="2876" y="8264"/>
                    <a:pt x="2854" y="8127"/>
                  </a:cubicBezTo>
                  <a:cubicBezTo>
                    <a:pt x="2876" y="8081"/>
                    <a:pt x="2899" y="8013"/>
                    <a:pt x="2876" y="7944"/>
                  </a:cubicBezTo>
                  <a:cubicBezTo>
                    <a:pt x="2854" y="7876"/>
                    <a:pt x="2831" y="7807"/>
                    <a:pt x="2808" y="7739"/>
                  </a:cubicBezTo>
                  <a:cubicBezTo>
                    <a:pt x="2785" y="7647"/>
                    <a:pt x="2762" y="7556"/>
                    <a:pt x="2739" y="7465"/>
                  </a:cubicBezTo>
                  <a:cubicBezTo>
                    <a:pt x="2671" y="7282"/>
                    <a:pt x="2625" y="7122"/>
                    <a:pt x="2580" y="6940"/>
                  </a:cubicBezTo>
                  <a:cubicBezTo>
                    <a:pt x="2557" y="6849"/>
                    <a:pt x="2534" y="6757"/>
                    <a:pt x="2511" y="6689"/>
                  </a:cubicBezTo>
                  <a:cubicBezTo>
                    <a:pt x="2488" y="6620"/>
                    <a:pt x="2488" y="6529"/>
                    <a:pt x="2466" y="6461"/>
                  </a:cubicBezTo>
                  <a:cubicBezTo>
                    <a:pt x="2466" y="6415"/>
                    <a:pt x="2443" y="6346"/>
                    <a:pt x="2420" y="6278"/>
                  </a:cubicBezTo>
                  <a:cubicBezTo>
                    <a:pt x="2420" y="6255"/>
                    <a:pt x="2397" y="6232"/>
                    <a:pt x="2397" y="6209"/>
                  </a:cubicBezTo>
                  <a:cubicBezTo>
                    <a:pt x="2374" y="6095"/>
                    <a:pt x="2351" y="5981"/>
                    <a:pt x="2329" y="5867"/>
                  </a:cubicBezTo>
                  <a:cubicBezTo>
                    <a:pt x="2329" y="5867"/>
                    <a:pt x="2329" y="5867"/>
                    <a:pt x="2329" y="5844"/>
                  </a:cubicBezTo>
                  <a:cubicBezTo>
                    <a:pt x="2306" y="5821"/>
                    <a:pt x="2306" y="5799"/>
                    <a:pt x="2283" y="5753"/>
                  </a:cubicBezTo>
                  <a:cubicBezTo>
                    <a:pt x="2260" y="5730"/>
                    <a:pt x="2237" y="5707"/>
                    <a:pt x="2192" y="5684"/>
                  </a:cubicBezTo>
                  <a:cubicBezTo>
                    <a:pt x="2146" y="5525"/>
                    <a:pt x="2100" y="5342"/>
                    <a:pt x="2055" y="5159"/>
                  </a:cubicBezTo>
                  <a:cubicBezTo>
                    <a:pt x="2009" y="4977"/>
                    <a:pt x="1941" y="4771"/>
                    <a:pt x="1895" y="4566"/>
                  </a:cubicBezTo>
                  <a:cubicBezTo>
                    <a:pt x="1918" y="4543"/>
                    <a:pt x="1941" y="4498"/>
                    <a:pt x="1941" y="4452"/>
                  </a:cubicBezTo>
                  <a:cubicBezTo>
                    <a:pt x="1941" y="4429"/>
                    <a:pt x="1941" y="4429"/>
                    <a:pt x="1918" y="4406"/>
                  </a:cubicBezTo>
                  <a:cubicBezTo>
                    <a:pt x="1918" y="4338"/>
                    <a:pt x="1895" y="4269"/>
                    <a:pt x="1872" y="4201"/>
                  </a:cubicBezTo>
                  <a:cubicBezTo>
                    <a:pt x="1849" y="4155"/>
                    <a:pt x="1826" y="4087"/>
                    <a:pt x="1804" y="4041"/>
                  </a:cubicBezTo>
                  <a:cubicBezTo>
                    <a:pt x="1804" y="4041"/>
                    <a:pt x="1804" y="4018"/>
                    <a:pt x="1804" y="3995"/>
                  </a:cubicBezTo>
                  <a:cubicBezTo>
                    <a:pt x="1781" y="3973"/>
                    <a:pt x="1781" y="3927"/>
                    <a:pt x="1781" y="3904"/>
                  </a:cubicBezTo>
                  <a:cubicBezTo>
                    <a:pt x="1712" y="3721"/>
                    <a:pt x="1689" y="3562"/>
                    <a:pt x="1644" y="3402"/>
                  </a:cubicBezTo>
                  <a:cubicBezTo>
                    <a:pt x="1621" y="3265"/>
                    <a:pt x="1575" y="3128"/>
                    <a:pt x="1553" y="3014"/>
                  </a:cubicBezTo>
                  <a:cubicBezTo>
                    <a:pt x="1553" y="2991"/>
                    <a:pt x="1553" y="2945"/>
                    <a:pt x="1530" y="2923"/>
                  </a:cubicBezTo>
                  <a:cubicBezTo>
                    <a:pt x="1530" y="2900"/>
                    <a:pt x="1530" y="2854"/>
                    <a:pt x="1530" y="2831"/>
                  </a:cubicBezTo>
                  <a:cubicBezTo>
                    <a:pt x="1507" y="2786"/>
                    <a:pt x="1507" y="2717"/>
                    <a:pt x="1484" y="2672"/>
                  </a:cubicBezTo>
                  <a:cubicBezTo>
                    <a:pt x="1484" y="2649"/>
                    <a:pt x="1484" y="2626"/>
                    <a:pt x="1461" y="2603"/>
                  </a:cubicBezTo>
                  <a:cubicBezTo>
                    <a:pt x="1461" y="2580"/>
                    <a:pt x="1461" y="2580"/>
                    <a:pt x="1461" y="2557"/>
                  </a:cubicBezTo>
                  <a:cubicBezTo>
                    <a:pt x="1438" y="2535"/>
                    <a:pt x="1438" y="2489"/>
                    <a:pt x="1438" y="2466"/>
                  </a:cubicBezTo>
                  <a:cubicBezTo>
                    <a:pt x="1438" y="2398"/>
                    <a:pt x="1416" y="2306"/>
                    <a:pt x="1393" y="2238"/>
                  </a:cubicBezTo>
                  <a:cubicBezTo>
                    <a:pt x="1393" y="2192"/>
                    <a:pt x="1370" y="2147"/>
                    <a:pt x="1324" y="2124"/>
                  </a:cubicBezTo>
                  <a:cubicBezTo>
                    <a:pt x="1324" y="2101"/>
                    <a:pt x="1301" y="2055"/>
                    <a:pt x="1301" y="2032"/>
                  </a:cubicBezTo>
                  <a:cubicBezTo>
                    <a:pt x="1279" y="1941"/>
                    <a:pt x="1256" y="1873"/>
                    <a:pt x="1233" y="1781"/>
                  </a:cubicBezTo>
                  <a:cubicBezTo>
                    <a:pt x="1187" y="1622"/>
                    <a:pt x="1142" y="1485"/>
                    <a:pt x="1096" y="1325"/>
                  </a:cubicBezTo>
                  <a:cubicBezTo>
                    <a:pt x="1050" y="1256"/>
                    <a:pt x="1028" y="1165"/>
                    <a:pt x="1005" y="1074"/>
                  </a:cubicBezTo>
                  <a:cubicBezTo>
                    <a:pt x="982" y="1005"/>
                    <a:pt x="936" y="914"/>
                    <a:pt x="913" y="823"/>
                  </a:cubicBezTo>
                  <a:cubicBezTo>
                    <a:pt x="891" y="709"/>
                    <a:pt x="845" y="572"/>
                    <a:pt x="822" y="457"/>
                  </a:cubicBezTo>
                  <a:cubicBezTo>
                    <a:pt x="822" y="435"/>
                    <a:pt x="822" y="412"/>
                    <a:pt x="822" y="389"/>
                  </a:cubicBezTo>
                  <a:cubicBezTo>
                    <a:pt x="799" y="343"/>
                    <a:pt x="799" y="252"/>
                    <a:pt x="754" y="229"/>
                  </a:cubicBezTo>
                  <a:cubicBezTo>
                    <a:pt x="731" y="206"/>
                    <a:pt x="731" y="206"/>
                    <a:pt x="708" y="206"/>
                  </a:cubicBezTo>
                  <a:cubicBezTo>
                    <a:pt x="662" y="184"/>
                    <a:pt x="617" y="184"/>
                    <a:pt x="571" y="184"/>
                  </a:cubicBezTo>
                  <a:cubicBezTo>
                    <a:pt x="548" y="206"/>
                    <a:pt x="525" y="206"/>
                    <a:pt x="503" y="229"/>
                  </a:cubicBezTo>
                  <a:cubicBezTo>
                    <a:pt x="480" y="184"/>
                    <a:pt x="434" y="161"/>
                    <a:pt x="388" y="161"/>
                  </a:cubicBezTo>
                  <a:cubicBezTo>
                    <a:pt x="320" y="161"/>
                    <a:pt x="251" y="229"/>
                    <a:pt x="251" y="298"/>
                  </a:cubicBezTo>
                  <a:cubicBezTo>
                    <a:pt x="251" y="290"/>
                    <a:pt x="251" y="282"/>
                    <a:pt x="251" y="275"/>
                  </a:cubicBezTo>
                  <a:cubicBezTo>
                    <a:pt x="229" y="252"/>
                    <a:pt x="229" y="206"/>
                    <a:pt x="206" y="184"/>
                  </a:cubicBezTo>
                  <a:cubicBezTo>
                    <a:pt x="206" y="138"/>
                    <a:pt x="183" y="69"/>
                    <a:pt x="160" y="24"/>
                  </a:cubicBezTo>
                  <a:cubicBezTo>
                    <a:pt x="160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DEB3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11"/>
            <p:cNvSpPr/>
            <p:nvPr/>
          </p:nvSpPr>
          <p:spPr>
            <a:xfrm>
              <a:off x="6048875" y="3685750"/>
              <a:ext cx="91325" cy="293350"/>
            </a:xfrm>
            <a:custGeom>
              <a:avLst/>
              <a:gdLst/>
              <a:ahLst/>
              <a:cxnLst/>
              <a:rect l="l" t="t" r="r" b="b"/>
              <a:pathLst>
                <a:path w="3653" h="11734" extrusionOk="0">
                  <a:moveTo>
                    <a:pt x="297" y="1"/>
                  </a:moveTo>
                  <a:cubicBezTo>
                    <a:pt x="251" y="1"/>
                    <a:pt x="228" y="1"/>
                    <a:pt x="206" y="24"/>
                  </a:cubicBezTo>
                  <a:cubicBezTo>
                    <a:pt x="160" y="47"/>
                    <a:pt x="137" y="115"/>
                    <a:pt x="137" y="161"/>
                  </a:cubicBezTo>
                  <a:cubicBezTo>
                    <a:pt x="137" y="206"/>
                    <a:pt x="160" y="275"/>
                    <a:pt x="160" y="343"/>
                  </a:cubicBezTo>
                  <a:cubicBezTo>
                    <a:pt x="148" y="332"/>
                    <a:pt x="137" y="326"/>
                    <a:pt x="126" y="326"/>
                  </a:cubicBezTo>
                  <a:cubicBezTo>
                    <a:pt x="114" y="326"/>
                    <a:pt x="103" y="332"/>
                    <a:pt x="91" y="343"/>
                  </a:cubicBezTo>
                  <a:cubicBezTo>
                    <a:pt x="23" y="343"/>
                    <a:pt x="0" y="412"/>
                    <a:pt x="0" y="480"/>
                  </a:cubicBezTo>
                  <a:cubicBezTo>
                    <a:pt x="0" y="503"/>
                    <a:pt x="0" y="526"/>
                    <a:pt x="0" y="572"/>
                  </a:cubicBezTo>
                  <a:cubicBezTo>
                    <a:pt x="0" y="594"/>
                    <a:pt x="0" y="617"/>
                    <a:pt x="0" y="663"/>
                  </a:cubicBezTo>
                  <a:cubicBezTo>
                    <a:pt x="23" y="731"/>
                    <a:pt x="23" y="800"/>
                    <a:pt x="46" y="868"/>
                  </a:cubicBezTo>
                  <a:cubicBezTo>
                    <a:pt x="46" y="914"/>
                    <a:pt x="69" y="960"/>
                    <a:pt x="69" y="982"/>
                  </a:cubicBezTo>
                  <a:cubicBezTo>
                    <a:pt x="91" y="1096"/>
                    <a:pt x="114" y="1188"/>
                    <a:pt x="137" y="1279"/>
                  </a:cubicBezTo>
                  <a:cubicBezTo>
                    <a:pt x="160" y="1393"/>
                    <a:pt x="183" y="1507"/>
                    <a:pt x="206" y="1621"/>
                  </a:cubicBezTo>
                  <a:cubicBezTo>
                    <a:pt x="251" y="1736"/>
                    <a:pt x="274" y="1850"/>
                    <a:pt x="297" y="1964"/>
                  </a:cubicBezTo>
                  <a:cubicBezTo>
                    <a:pt x="365" y="2146"/>
                    <a:pt x="411" y="2329"/>
                    <a:pt x="479" y="2534"/>
                  </a:cubicBezTo>
                  <a:lnTo>
                    <a:pt x="571" y="2808"/>
                  </a:lnTo>
                  <a:cubicBezTo>
                    <a:pt x="594" y="2900"/>
                    <a:pt x="616" y="2991"/>
                    <a:pt x="639" y="3082"/>
                  </a:cubicBezTo>
                  <a:cubicBezTo>
                    <a:pt x="639" y="3105"/>
                    <a:pt x="639" y="3128"/>
                    <a:pt x="639" y="3151"/>
                  </a:cubicBezTo>
                  <a:cubicBezTo>
                    <a:pt x="662" y="3174"/>
                    <a:pt x="662" y="3219"/>
                    <a:pt x="662" y="3242"/>
                  </a:cubicBezTo>
                  <a:cubicBezTo>
                    <a:pt x="662" y="3288"/>
                    <a:pt x="685" y="3311"/>
                    <a:pt x="685" y="3356"/>
                  </a:cubicBezTo>
                  <a:cubicBezTo>
                    <a:pt x="708" y="3425"/>
                    <a:pt x="708" y="3493"/>
                    <a:pt x="731" y="3562"/>
                  </a:cubicBezTo>
                  <a:cubicBezTo>
                    <a:pt x="753" y="3676"/>
                    <a:pt x="776" y="3767"/>
                    <a:pt x="799" y="3881"/>
                  </a:cubicBezTo>
                  <a:cubicBezTo>
                    <a:pt x="867" y="4064"/>
                    <a:pt x="913" y="4246"/>
                    <a:pt x="982" y="4429"/>
                  </a:cubicBezTo>
                  <a:cubicBezTo>
                    <a:pt x="1004" y="4520"/>
                    <a:pt x="1027" y="4589"/>
                    <a:pt x="1050" y="4657"/>
                  </a:cubicBezTo>
                  <a:cubicBezTo>
                    <a:pt x="1073" y="4749"/>
                    <a:pt x="1096" y="4817"/>
                    <a:pt x="1119" y="4908"/>
                  </a:cubicBezTo>
                  <a:cubicBezTo>
                    <a:pt x="1187" y="5114"/>
                    <a:pt x="1233" y="5296"/>
                    <a:pt x="1301" y="5502"/>
                  </a:cubicBezTo>
                  <a:cubicBezTo>
                    <a:pt x="1301" y="5593"/>
                    <a:pt x="1324" y="5684"/>
                    <a:pt x="1347" y="5776"/>
                  </a:cubicBezTo>
                  <a:lnTo>
                    <a:pt x="1392" y="5981"/>
                  </a:lnTo>
                  <a:cubicBezTo>
                    <a:pt x="1415" y="6072"/>
                    <a:pt x="1461" y="6187"/>
                    <a:pt x="1484" y="6278"/>
                  </a:cubicBezTo>
                  <a:cubicBezTo>
                    <a:pt x="1507" y="6392"/>
                    <a:pt x="1552" y="6483"/>
                    <a:pt x="1575" y="6575"/>
                  </a:cubicBezTo>
                  <a:cubicBezTo>
                    <a:pt x="1621" y="6689"/>
                    <a:pt x="1644" y="6780"/>
                    <a:pt x="1689" y="6894"/>
                  </a:cubicBezTo>
                  <a:cubicBezTo>
                    <a:pt x="1712" y="7031"/>
                    <a:pt x="1758" y="7191"/>
                    <a:pt x="1780" y="7351"/>
                  </a:cubicBezTo>
                  <a:cubicBezTo>
                    <a:pt x="1895" y="7761"/>
                    <a:pt x="2009" y="8172"/>
                    <a:pt x="2123" y="8583"/>
                  </a:cubicBezTo>
                  <a:cubicBezTo>
                    <a:pt x="2146" y="8674"/>
                    <a:pt x="2168" y="8789"/>
                    <a:pt x="2191" y="8880"/>
                  </a:cubicBezTo>
                  <a:cubicBezTo>
                    <a:pt x="2214" y="8971"/>
                    <a:pt x="2237" y="9063"/>
                    <a:pt x="2283" y="9154"/>
                  </a:cubicBezTo>
                  <a:cubicBezTo>
                    <a:pt x="2283" y="9177"/>
                    <a:pt x="2283" y="9199"/>
                    <a:pt x="2305" y="9222"/>
                  </a:cubicBezTo>
                  <a:cubicBezTo>
                    <a:pt x="2305" y="9268"/>
                    <a:pt x="2328" y="9314"/>
                    <a:pt x="2328" y="9359"/>
                  </a:cubicBezTo>
                  <a:cubicBezTo>
                    <a:pt x="2351" y="9451"/>
                    <a:pt x="2374" y="9542"/>
                    <a:pt x="2397" y="9656"/>
                  </a:cubicBezTo>
                  <a:cubicBezTo>
                    <a:pt x="2397" y="9679"/>
                    <a:pt x="2420" y="9702"/>
                    <a:pt x="2420" y="9747"/>
                  </a:cubicBezTo>
                  <a:cubicBezTo>
                    <a:pt x="2442" y="9816"/>
                    <a:pt x="2465" y="9861"/>
                    <a:pt x="2465" y="9930"/>
                  </a:cubicBezTo>
                  <a:cubicBezTo>
                    <a:pt x="2488" y="10021"/>
                    <a:pt x="2511" y="10112"/>
                    <a:pt x="2534" y="10181"/>
                  </a:cubicBezTo>
                  <a:cubicBezTo>
                    <a:pt x="2602" y="10364"/>
                    <a:pt x="2648" y="10523"/>
                    <a:pt x="2693" y="10683"/>
                  </a:cubicBezTo>
                  <a:cubicBezTo>
                    <a:pt x="2716" y="10774"/>
                    <a:pt x="2739" y="10843"/>
                    <a:pt x="2762" y="10911"/>
                  </a:cubicBezTo>
                  <a:cubicBezTo>
                    <a:pt x="2785" y="10957"/>
                    <a:pt x="2808" y="11003"/>
                    <a:pt x="2808" y="11048"/>
                  </a:cubicBezTo>
                  <a:cubicBezTo>
                    <a:pt x="2830" y="11094"/>
                    <a:pt x="2830" y="11117"/>
                    <a:pt x="2830" y="11140"/>
                  </a:cubicBezTo>
                  <a:cubicBezTo>
                    <a:pt x="2808" y="11208"/>
                    <a:pt x="2808" y="11299"/>
                    <a:pt x="2830" y="11391"/>
                  </a:cubicBezTo>
                  <a:cubicBezTo>
                    <a:pt x="2830" y="11391"/>
                    <a:pt x="2830" y="11414"/>
                    <a:pt x="2830" y="11414"/>
                  </a:cubicBezTo>
                  <a:lnTo>
                    <a:pt x="2830" y="11436"/>
                  </a:lnTo>
                  <a:cubicBezTo>
                    <a:pt x="2830" y="11459"/>
                    <a:pt x="2853" y="11482"/>
                    <a:pt x="2853" y="11505"/>
                  </a:cubicBezTo>
                  <a:cubicBezTo>
                    <a:pt x="2853" y="11528"/>
                    <a:pt x="2876" y="11573"/>
                    <a:pt x="2899" y="11596"/>
                  </a:cubicBezTo>
                  <a:cubicBezTo>
                    <a:pt x="2967" y="11687"/>
                    <a:pt x="3082" y="11733"/>
                    <a:pt x="3196" y="11733"/>
                  </a:cubicBezTo>
                  <a:cubicBezTo>
                    <a:pt x="3241" y="11710"/>
                    <a:pt x="3287" y="11710"/>
                    <a:pt x="3333" y="11687"/>
                  </a:cubicBezTo>
                  <a:cubicBezTo>
                    <a:pt x="3355" y="11665"/>
                    <a:pt x="3355" y="11642"/>
                    <a:pt x="3378" y="11619"/>
                  </a:cubicBezTo>
                  <a:lnTo>
                    <a:pt x="3492" y="11619"/>
                  </a:lnTo>
                  <a:cubicBezTo>
                    <a:pt x="3538" y="11619"/>
                    <a:pt x="3584" y="11596"/>
                    <a:pt x="3606" y="11550"/>
                  </a:cubicBezTo>
                  <a:cubicBezTo>
                    <a:pt x="3629" y="11528"/>
                    <a:pt x="3652" y="11482"/>
                    <a:pt x="3652" y="11436"/>
                  </a:cubicBezTo>
                  <a:cubicBezTo>
                    <a:pt x="3652" y="11414"/>
                    <a:pt x="3652" y="11368"/>
                    <a:pt x="3629" y="11345"/>
                  </a:cubicBezTo>
                  <a:cubicBezTo>
                    <a:pt x="3629" y="11322"/>
                    <a:pt x="3629" y="11322"/>
                    <a:pt x="3629" y="11322"/>
                  </a:cubicBezTo>
                  <a:cubicBezTo>
                    <a:pt x="3629" y="11277"/>
                    <a:pt x="3606" y="11231"/>
                    <a:pt x="3606" y="11185"/>
                  </a:cubicBezTo>
                  <a:cubicBezTo>
                    <a:pt x="3584" y="11140"/>
                    <a:pt x="3584" y="11117"/>
                    <a:pt x="3561" y="11071"/>
                  </a:cubicBezTo>
                  <a:cubicBezTo>
                    <a:pt x="3538" y="11048"/>
                    <a:pt x="3538" y="11025"/>
                    <a:pt x="3515" y="11025"/>
                  </a:cubicBezTo>
                  <a:cubicBezTo>
                    <a:pt x="3515" y="10980"/>
                    <a:pt x="3515" y="10957"/>
                    <a:pt x="3515" y="10934"/>
                  </a:cubicBezTo>
                  <a:cubicBezTo>
                    <a:pt x="3492" y="10843"/>
                    <a:pt x="3470" y="10752"/>
                    <a:pt x="3447" y="10660"/>
                  </a:cubicBezTo>
                  <a:cubicBezTo>
                    <a:pt x="3378" y="10500"/>
                    <a:pt x="3333" y="10341"/>
                    <a:pt x="3287" y="10158"/>
                  </a:cubicBezTo>
                  <a:cubicBezTo>
                    <a:pt x="3241" y="9976"/>
                    <a:pt x="3173" y="9793"/>
                    <a:pt x="3127" y="9610"/>
                  </a:cubicBezTo>
                  <a:cubicBezTo>
                    <a:pt x="3104" y="9519"/>
                    <a:pt x="3082" y="9428"/>
                    <a:pt x="3059" y="9336"/>
                  </a:cubicBezTo>
                  <a:cubicBezTo>
                    <a:pt x="3059" y="9291"/>
                    <a:pt x="3036" y="9222"/>
                    <a:pt x="3013" y="9177"/>
                  </a:cubicBezTo>
                  <a:cubicBezTo>
                    <a:pt x="3013" y="9131"/>
                    <a:pt x="3013" y="9085"/>
                    <a:pt x="2990" y="9040"/>
                  </a:cubicBezTo>
                  <a:cubicBezTo>
                    <a:pt x="2990" y="9017"/>
                    <a:pt x="2967" y="8994"/>
                    <a:pt x="2967" y="8971"/>
                  </a:cubicBezTo>
                  <a:cubicBezTo>
                    <a:pt x="2967" y="8948"/>
                    <a:pt x="2967" y="8926"/>
                    <a:pt x="2967" y="8903"/>
                  </a:cubicBezTo>
                  <a:cubicBezTo>
                    <a:pt x="2945" y="8834"/>
                    <a:pt x="2922" y="8743"/>
                    <a:pt x="2899" y="8652"/>
                  </a:cubicBezTo>
                  <a:cubicBezTo>
                    <a:pt x="2876" y="8583"/>
                    <a:pt x="2853" y="8492"/>
                    <a:pt x="2830" y="8423"/>
                  </a:cubicBezTo>
                  <a:cubicBezTo>
                    <a:pt x="2762" y="8218"/>
                    <a:pt x="2716" y="8035"/>
                    <a:pt x="2648" y="7853"/>
                  </a:cubicBezTo>
                  <a:cubicBezTo>
                    <a:pt x="2648" y="7807"/>
                    <a:pt x="2625" y="7761"/>
                    <a:pt x="2625" y="7739"/>
                  </a:cubicBezTo>
                  <a:cubicBezTo>
                    <a:pt x="2625" y="7693"/>
                    <a:pt x="2602" y="7647"/>
                    <a:pt x="2602" y="7602"/>
                  </a:cubicBezTo>
                  <a:cubicBezTo>
                    <a:pt x="2579" y="7533"/>
                    <a:pt x="2557" y="7442"/>
                    <a:pt x="2557" y="7373"/>
                  </a:cubicBezTo>
                  <a:cubicBezTo>
                    <a:pt x="2534" y="7305"/>
                    <a:pt x="2534" y="7236"/>
                    <a:pt x="2511" y="7168"/>
                  </a:cubicBezTo>
                  <a:cubicBezTo>
                    <a:pt x="2511" y="7145"/>
                    <a:pt x="2488" y="7122"/>
                    <a:pt x="2465" y="7122"/>
                  </a:cubicBezTo>
                  <a:cubicBezTo>
                    <a:pt x="2465" y="7054"/>
                    <a:pt x="2442" y="7008"/>
                    <a:pt x="2442" y="6940"/>
                  </a:cubicBezTo>
                  <a:lnTo>
                    <a:pt x="2420" y="6848"/>
                  </a:lnTo>
                  <a:cubicBezTo>
                    <a:pt x="2420" y="6803"/>
                    <a:pt x="2397" y="6757"/>
                    <a:pt x="2397" y="6689"/>
                  </a:cubicBezTo>
                  <a:cubicBezTo>
                    <a:pt x="2374" y="6643"/>
                    <a:pt x="2328" y="6597"/>
                    <a:pt x="2260" y="6597"/>
                  </a:cubicBezTo>
                  <a:cubicBezTo>
                    <a:pt x="2237" y="6552"/>
                    <a:pt x="2237" y="6506"/>
                    <a:pt x="2214" y="6483"/>
                  </a:cubicBezTo>
                  <a:cubicBezTo>
                    <a:pt x="2146" y="6164"/>
                    <a:pt x="2077" y="5844"/>
                    <a:pt x="1986" y="5525"/>
                  </a:cubicBezTo>
                  <a:cubicBezTo>
                    <a:pt x="1986" y="5502"/>
                    <a:pt x="1986" y="5479"/>
                    <a:pt x="1986" y="5456"/>
                  </a:cubicBezTo>
                  <a:cubicBezTo>
                    <a:pt x="1986" y="5388"/>
                    <a:pt x="1963" y="5319"/>
                    <a:pt x="1940" y="5251"/>
                  </a:cubicBezTo>
                  <a:cubicBezTo>
                    <a:pt x="1940" y="5251"/>
                    <a:pt x="1940" y="5228"/>
                    <a:pt x="1940" y="5228"/>
                  </a:cubicBezTo>
                  <a:cubicBezTo>
                    <a:pt x="1963" y="5182"/>
                    <a:pt x="1963" y="5137"/>
                    <a:pt x="1940" y="5114"/>
                  </a:cubicBezTo>
                  <a:cubicBezTo>
                    <a:pt x="1917" y="4977"/>
                    <a:pt x="1895" y="4840"/>
                    <a:pt x="1849" y="4726"/>
                  </a:cubicBezTo>
                  <a:cubicBezTo>
                    <a:pt x="1826" y="4589"/>
                    <a:pt x="1780" y="4452"/>
                    <a:pt x="1735" y="4315"/>
                  </a:cubicBezTo>
                  <a:cubicBezTo>
                    <a:pt x="1712" y="4201"/>
                    <a:pt x="1666" y="4064"/>
                    <a:pt x="1644" y="3950"/>
                  </a:cubicBezTo>
                  <a:cubicBezTo>
                    <a:pt x="1621" y="3881"/>
                    <a:pt x="1621" y="3813"/>
                    <a:pt x="1598" y="3767"/>
                  </a:cubicBezTo>
                  <a:cubicBezTo>
                    <a:pt x="1575" y="3699"/>
                    <a:pt x="1575" y="3630"/>
                    <a:pt x="1552" y="3562"/>
                  </a:cubicBezTo>
                  <a:cubicBezTo>
                    <a:pt x="1529" y="3516"/>
                    <a:pt x="1529" y="3493"/>
                    <a:pt x="1507" y="3470"/>
                  </a:cubicBezTo>
                  <a:cubicBezTo>
                    <a:pt x="1461" y="3311"/>
                    <a:pt x="1415" y="3151"/>
                    <a:pt x="1392" y="2968"/>
                  </a:cubicBezTo>
                  <a:cubicBezTo>
                    <a:pt x="1370" y="2945"/>
                    <a:pt x="1370" y="2923"/>
                    <a:pt x="1370" y="2900"/>
                  </a:cubicBezTo>
                  <a:cubicBezTo>
                    <a:pt x="1370" y="2900"/>
                    <a:pt x="1370" y="2877"/>
                    <a:pt x="1370" y="2877"/>
                  </a:cubicBezTo>
                  <a:cubicBezTo>
                    <a:pt x="1392" y="2808"/>
                    <a:pt x="1370" y="2740"/>
                    <a:pt x="1347" y="2671"/>
                  </a:cubicBezTo>
                  <a:cubicBezTo>
                    <a:pt x="1324" y="2626"/>
                    <a:pt x="1301" y="2557"/>
                    <a:pt x="1278" y="2512"/>
                  </a:cubicBezTo>
                  <a:cubicBezTo>
                    <a:pt x="1255" y="2420"/>
                    <a:pt x="1210" y="2306"/>
                    <a:pt x="1187" y="2215"/>
                  </a:cubicBezTo>
                  <a:cubicBezTo>
                    <a:pt x="1141" y="2078"/>
                    <a:pt x="1096" y="1964"/>
                    <a:pt x="1050" y="1827"/>
                  </a:cubicBezTo>
                  <a:cubicBezTo>
                    <a:pt x="1027" y="1781"/>
                    <a:pt x="1027" y="1736"/>
                    <a:pt x="1004" y="1690"/>
                  </a:cubicBezTo>
                  <a:cubicBezTo>
                    <a:pt x="959" y="1507"/>
                    <a:pt x="913" y="1302"/>
                    <a:pt x="867" y="1119"/>
                  </a:cubicBezTo>
                  <a:cubicBezTo>
                    <a:pt x="822" y="937"/>
                    <a:pt x="776" y="731"/>
                    <a:pt x="731" y="549"/>
                  </a:cubicBezTo>
                  <a:cubicBezTo>
                    <a:pt x="708" y="526"/>
                    <a:pt x="708" y="503"/>
                    <a:pt x="685" y="480"/>
                  </a:cubicBezTo>
                  <a:cubicBezTo>
                    <a:pt x="685" y="457"/>
                    <a:pt x="662" y="457"/>
                    <a:pt x="639" y="457"/>
                  </a:cubicBezTo>
                  <a:lnTo>
                    <a:pt x="594" y="252"/>
                  </a:lnTo>
                  <a:cubicBezTo>
                    <a:pt x="594" y="252"/>
                    <a:pt x="594" y="229"/>
                    <a:pt x="594" y="229"/>
                  </a:cubicBezTo>
                  <a:cubicBezTo>
                    <a:pt x="571" y="206"/>
                    <a:pt x="571" y="161"/>
                    <a:pt x="571" y="138"/>
                  </a:cubicBezTo>
                  <a:cubicBezTo>
                    <a:pt x="548" y="92"/>
                    <a:pt x="525" y="69"/>
                    <a:pt x="479" y="47"/>
                  </a:cubicBezTo>
                  <a:cubicBezTo>
                    <a:pt x="457" y="24"/>
                    <a:pt x="411" y="24"/>
                    <a:pt x="388" y="24"/>
                  </a:cubicBezTo>
                  <a:lnTo>
                    <a:pt x="365" y="24"/>
                  </a:lnTo>
                  <a:cubicBezTo>
                    <a:pt x="342" y="1"/>
                    <a:pt x="320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11"/>
            <p:cNvSpPr/>
            <p:nvPr/>
          </p:nvSpPr>
          <p:spPr>
            <a:xfrm>
              <a:off x="5984375" y="3357075"/>
              <a:ext cx="197475" cy="606600"/>
            </a:xfrm>
            <a:custGeom>
              <a:avLst/>
              <a:gdLst/>
              <a:ahLst/>
              <a:cxnLst/>
              <a:rect l="l" t="t" r="r" b="b"/>
              <a:pathLst>
                <a:path w="7899" h="24264" extrusionOk="0">
                  <a:moveTo>
                    <a:pt x="845" y="1"/>
                  </a:moveTo>
                  <a:cubicBezTo>
                    <a:pt x="731" y="1"/>
                    <a:pt x="640" y="23"/>
                    <a:pt x="571" y="46"/>
                  </a:cubicBezTo>
                  <a:cubicBezTo>
                    <a:pt x="457" y="69"/>
                    <a:pt x="343" y="92"/>
                    <a:pt x="252" y="115"/>
                  </a:cubicBezTo>
                  <a:cubicBezTo>
                    <a:pt x="229" y="115"/>
                    <a:pt x="206" y="115"/>
                    <a:pt x="183" y="137"/>
                  </a:cubicBezTo>
                  <a:lnTo>
                    <a:pt x="115" y="137"/>
                  </a:lnTo>
                  <a:cubicBezTo>
                    <a:pt x="46" y="160"/>
                    <a:pt x="1" y="252"/>
                    <a:pt x="24" y="343"/>
                  </a:cubicBezTo>
                  <a:cubicBezTo>
                    <a:pt x="69" y="503"/>
                    <a:pt x="92" y="685"/>
                    <a:pt x="138" y="845"/>
                  </a:cubicBezTo>
                  <a:cubicBezTo>
                    <a:pt x="161" y="936"/>
                    <a:pt x="183" y="1050"/>
                    <a:pt x="206" y="1142"/>
                  </a:cubicBezTo>
                  <a:cubicBezTo>
                    <a:pt x="275" y="1439"/>
                    <a:pt x="366" y="1735"/>
                    <a:pt x="435" y="2032"/>
                  </a:cubicBezTo>
                  <a:cubicBezTo>
                    <a:pt x="571" y="2580"/>
                    <a:pt x="708" y="3105"/>
                    <a:pt x="868" y="3630"/>
                  </a:cubicBezTo>
                  <a:lnTo>
                    <a:pt x="937" y="3881"/>
                  </a:lnTo>
                  <a:cubicBezTo>
                    <a:pt x="1165" y="4748"/>
                    <a:pt x="1393" y="5593"/>
                    <a:pt x="1621" y="6460"/>
                  </a:cubicBezTo>
                  <a:lnTo>
                    <a:pt x="1895" y="7464"/>
                  </a:lnTo>
                  <a:lnTo>
                    <a:pt x="2945" y="11368"/>
                  </a:lnTo>
                  <a:lnTo>
                    <a:pt x="3972" y="15293"/>
                  </a:lnTo>
                  <a:lnTo>
                    <a:pt x="4497" y="17211"/>
                  </a:lnTo>
                  <a:lnTo>
                    <a:pt x="5022" y="19128"/>
                  </a:lnTo>
                  <a:cubicBezTo>
                    <a:pt x="5319" y="20269"/>
                    <a:pt x="5639" y="21411"/>
                    <a:pt x="5935" y="22529"/>
                  </a:cubicBezTo>
                  <a:lnTo>
                    <a:pt x="6004" y="22803"/>
                  </a:lnTo>
                  <a:cubicBezTo>
                    <a:pt x="6118" y="23168"/>
                    <a:pt x="6209" y="23465"/>
                    <a:pt x="6301" y="23784"/>
                  </a:cubicBezTo>
                  <a:lnTo>
                    <a:pt x="6323" y="23830"/>
                  </a:lnTo>
                  <a:cubicBezTo>
                    <a:pt x="6346" y="23876"/>
                    <a:pt x="6369" y="23944"/>
                    <a:pt x="6369" y="23990"/>
                  </a:cubicBezTo>
                  <a:cubicBezTo>
                    <a:pt x="6369" y="23990"/>
                    <a:pt x="6392" y="24013"/>
                    <a:pt x="6392" y="24036"/>
                  </a:cubicBezTo>
                  <a:lnTo>
                    <a:pt x="6392" y="24058"/>
                  </a:lnTo>
                  <a:lnTo>
                    <a:pt x="6415" y="24081"/>
                  </a:lnTo>
                  <a:cubicBezTo>
                    <a:pt x="6415" y="24081"/>
                    <a:pt x="6415" y="24104"/>
                    <a:pt x="6415" y="24104"/>
                  </a:cubicBezTo>
                  <a:lnTo>
                    <a:pt x="6438" y="24127"/>
                  </a:lnTo>
                  <a:cubicBezTo>
                    <a:pt x="6438" y="24150"/>
                    <a:pt x="6438" y="24150"/>
                    <a:pt x="6438" y="24150"/>
                  </a:cubicBezTo>
                  <a:cubicBezTo>
                    <a:pt x="6438" y="24218"/>
                    <a:pt x="6506" y="24264"/>
                    <a:pt x="6552" y="24264"/>
                  </a:cubicBezTo>
                  <a:cubicBezTo>
                    <a:pt x="6575" y="24264"/>
                    <a:pt x="6575" y="24264"/>
                    <a:pt x="6597" y="24241"/>
                  </a:cubicBezTo>
                  <a:cubicBezTo>
                    <a:pt x="6620" y="24241"/>
                    <a:pt x="6666" y="24218"/>
                    <a:pt x="6666" y="24172"/>
                  </a:cubicBezTo>
                  <a:cubicBezTo>
                    <a:pt x="6689" y="24195"/>
                    <a:pt x="6711" y="24195"/>
                    <a:pt x="6734" y="24218"/>
                  </a:cubicBezTo>
                  <a:lnTo>
                    <a:pt x="6780" y="24218"/>
                  </a:lnTo>
                  <a:cubicBezTo>
                    <a:pt x="6826" y="24218"/>
                    <a:pt x="6871" y="24195"/>
                    <a:pt x="6917" y="24172"/>
                  </a:cubicBezTo>
                  <a:cubicBezTo>
                    <a:pt x="6985" y="24150"/>
                    <a:pt x="7054" y="24127"/>
                    <a:pt x="7100" y="24104"/>
                  </a:cubicBezTo>
                  <a:lnTo>
                    <a:pt x="7168" y="24058"/>
                  </a:lnTo>
                  <a:lnTo>
                    <a:pt x="7236" y="24013"/>
                  </a:lnTo>
                  <a:cubicBezTo>
                    <a:pt x="7305" y="23990"/>
                    <a:pt x="7351" y="23944"/>
                    <a:pt x="7396" y="23899"/>
                  </a:cubicBezTo>
                  <a:cubicBezTo>
                    <a:pt x="7442" y="23876"/>
                    <a:pt x="7488" y="23830"/>
                    <a:pt x="7533" y="23784"/>
                  </a:cubicBezTo>
                  <a:lnTo>
                    <a:pt x="7579" y="23739"/>
                  </a:lnTo>
                  <a:cubicBezTo>
                    <a:pt x="7602" y="23693"/>
                    <a:pt x="7624" y="23670"/>
                    <a:pt x="7670" y="23625"/>
                  </a:cubicBezTo>
                  <a:cubicBezTo>
                    <a:pt x="7693" y="23579"/>
                    <a:pt x="7716" y="23533"/>
                    <a:pt x="7739" y="23488"/>
                  </a:cubicBezTo>
                  <a:cubicBezTo>
                    <a:pt x="7807" y="23374"/>
                    <a:pt x="7853" y="23237"/>
                    <a:pt x="7876" y="23054"/>
                  </a:cubicBezTo>
                  <a:cubicBezTo>
                    <a:pt x="7898" y="22986"/>
                    <a:pt x="7898" y="22894"/>
                    <a:pt x="7898" y="22803"/>
                  </a:cubicBezTo>
                  <a:cubicBezTo>
                    <a:pt x="7898" y="22712"/>
                    <a:pt x="7898" y="22620"/>
                    <a:pt x="7898" y="22529"/>
                  </a:cubicBezTo>
                  <a:cubicBezTo>
                    <a:pt x="7898" y="22415"/>
                    <a:pt x="7898" y="22324"/>
                    <a:pt x="7876" y="22232"/>
                  </a:cubicBezTo>
                  <a:cubicBezTo>
                    <a:pt x="7876" y="22164"/>
                    <a:pt x="7853" y="22095"/>
                    <a:pt x="7853" y="22027"/>
                  </a:cubicBezTo>
                  <a:cubicBezTo>
                    <a:pt x="7830" y="22004"/>
                    <a:pt x="7830" y="21958"/>
                    <a:pt x="7807" y="21913"/>
                  </a:cubicBezTo>
                  <a:lnTo>
                    <a:pt x="7784" y="21844"/>
                  </a:lnTo>
                  <a:cubicBezTo>
                    <a:pt x="7784" y="21799"/>
                    <a:pt x="7761" y="21730"/>
                    <a:pt x="7739" y="21662"/>
                  </a:cubicBezTo>
                  <a:lnTo>
                    <a:pt x="7739" y="21616"/>
                  </a:lnTo>
                  <a:cubicBezTo>
                    <a:pt x="7693" y="21479"/>
                    <a:pt x="7670" y="21342"/>
                    <a:pt x="7624" y="21205"/>
                  </a:cubicBezTo>
                  <a:cubicBezTo>
                    <a:pt x="7579" y="21045"/>
                    <a:pt x="7533" y="20886"/>
                    <a:pt x="7488" y="20703"/>
                  </a:cubicBezTo>
                  <a:cubicBezTo>
                    <a:pt x="7419" y="20498"/>
                    <a:pt x="7373" y="20292"/>
                    <a:pt x="7305" y="20064"/>
                  </a:cubicBezTo>
                  <a:cubicBezTo>
                    <a:pt x="7259" y="19927"/>
                    <a:pt x="7214" y="19767"/>
                    <a:pt x="7168" y="19607"/>
                  </a:cubicBezTo>
                  <a:lnTo>
                    <a:pt x="7168" y="19562"/>
                  </a:lnTo>
                  <a:cubicBezTo>
                    <a:pt x="7100" y="19356"/>
                    <a:pt x="7054" y="19174"/>
                    <a:pt x="7008" y="18968"/>
                  </a:cubicBezTo>
                  <a:cubicBezTo>
                    <a:pt x="6963" y="18854"/>
                    <a:pt x="6940" y="18717"/>
                    <a:pt x="6894" y="18603"/>
                  </a:cubicBezTo>
                  <a:cubicBezTo>
                    <a:pt x="6826" y="18329"/>
                    <a:pt x="6757" y="18055"/>
                    <a:pt x="6666" y="17781"/>
                  </a:cubicBezTo>
                  <a:cubicBezTo>
                    <a:pt x="6643" y="17713"/>
                    <a:pt x="6620" y="17644"/>
                    <a:pt x="6597" y="17553"/>
                  </a:cubicBezTo>
                  <a:lnTo>
                    <a:pt x="6575" y="17485"/>
                  </a:lnTo>
                  <a:cubicBezTo>
                    <a:pt x="6552" y="17393"/>
                    <a:pt x="6529" y="17279"/>
                    <a:pt x="6506" y="17188"/>
                  </a:cubicBezTo>
                  <a:cubicBezTo>
                    <a:pt x="6460" y="17051"/>
                    <a:pt x="6438" y="16914"/>
                    <a:pt x="6392" y="16777"/>
                  </a:cubicBezTo>
                  <a:lnTo>
                    <a:pt x="6323" y="16549"/>
                  </a:lnTo>
                  <a:cubicBezTo>
                    <a:pt x="6301" y="16458"/>
                    <a:pt x="6278" y="16343"/>
                    <a:pt x="6255" y="16252"/>
                  </a:cubicBezTo>
                  <a:cubicBezTo>
                    <a:pt x="6232" y="16161"/>
                    <a:pt x="6186" y="16070"/>
                    <a:pt x="6164" y="15955"/>
                  </a:cubicBezTo>
                  <a:cubicBezTo>
                    <a:pt x="6141" y="15841"/>
                    <a:pt x="6118" y="15727"/>
                    <a:pt x="6072" y="15613"/>
                  </a:cubicBezTo>
                  <a:cubicBezTo>
                    <a:pt x="6050" y="15522"/>
                    <a:pt x="6027" y="15408"/>
                    <a:pt x="6004" y="15316"/>
                  </a:cubicBezTo>
                  <a:cubicBezTo>
                    <a:pt x="5958" y="15088"/>
                    <a:pt x="5890" y="14883"/>
                    <a:pt x="5844" y="14677"/>
                  </a:cubicBezTo>
                  <a:cubicBezTo>
                    <a:pt x="5821" y="14563"/>
                    <a:pt x="5776" y="14449"/>
                    <a:pt x="5753" y="14358"/>
                  </a:cubicBezTo>
                  <a:cubicBezTo>
                    <a:pt x="5730" y="14243"/>
                    <a:pt x="5684" y="14129"/>
                    <a:pt x="5662" y="14038"/>
                  </a:cubicBezTo>
                  <a:cubicBezTo>
                    <a:pt x="5593" y="13741"/>
                    <a:pt x="5502" y="13445"/>
                    <a:pt x="5433" y="13171"/>
                  </a:cubicBezTo>
                  <a:lnTo>
                    <a:pt x="5319" y="12714"/>
                  </a:lnTo>
                  <a:cubicBezTo>
                    <a:pt x="5296" y="12646"/>
                    <a:pt x="5273" y="12577"/>
                    <a:pt x="5273" y="12509"/>
                  </a:cubicBezTo>
                  <a:lnTo>
                    <a:pt x="5228" y="12372"/>
                  </a:lnTo>
                  <a:lnTo>
                    <a:pt x="5205" y="12281"/>
                  </a:lnTo>
                  <a:cubicBezTo>
                    <a:pt x="5182" y="12189"/>
                    <a:pt x="5159" y="12121"/>
                    <a:pt x="5137" y="12052"/>
                  </a:cubicBezTo>
                  <a:cubicBezTo>
                    <a:pt x="5091" y="11847"/>
                    <a:pt x="5022" y="11641"/>
                    <a:pt x="4977" y="11436"/>
                  </a:cubicBezTo>
                  <a:cubicBezTo>
                    <a:pt x="4931" y="11276"/>
                    <a:pt x="4908" y="11116"/>
                    <a:pt x="4863" y="10957"/>
                  </a:cubicBezTo>
                  <a:lnTo>
                    <a:pt x="4817" y="10797"/>
                  </a:lnTo>
                  <a:cubicBezTo>
                    <a:pt x="4794" y="10637"/>
                    <a:pt x="4748" y="10477"/>
                    <a:pt x="4703" y="10318"/>
                  </a:cubicBezTo>
                  <a:lnTo>
                    <a:pt x="4657" y="10181"/>
                  </a:lnTo>
                  <a:lnTo>
                    <a:pt x="4589" y="9884"/>
                  </a:lnTo>
                  <a:cubicBezTo>
                    <a:pt x="4520" y="9541"/>
                    <a:pt x="4429" y="9222"/>
                    <a:pt x="4338" y="8902"/>
                  </a:cubicBezTo>
                  <a:lnTo>
                    <a:pt x="4292" y="8720"/>
                  </a:lnTo>
                  <a:cubicBezTo>
                    <a:pt x="4246" y="8583"/>
                    <a:pt x="4201" y="8423"/>
                    <a:pt x="4155" y="8263"/>
                  </a:cubicBezTo>
                  <a:lnTo>
                    <a:pt x="4132" y="8103"/>
                  </a:lnTo>
                  <a:cubicBezTo>
                    <a:pt x="4087" y="7944"/>
                    <a:pt x="4064" y="7807"/>
                    <a:pt x="4018" y="7647"/>
                  </a:cubicBezTo>
                  <a:cubicBezTo>
                    <a:pt x="3972" y="7487"/>
                    <a:pt x="3927" y="7350"/>
                    <a:pt x="3881" y="7190"/>
                  </a:cubicBezTo>
                  <a:lnTo>
                    <a:pt x="3835" y="6985"/>
                  </a:lnTo>
                  <a:cubicBezTo>
                    <a:pt x="3790" y="6894"/>
                    <a:pt x="3767" y="6780"/>
                    <a:pt x="3744" y="6665"/>
                  </a:cubicBezTo>
                  <a:cubicBezTo>
                    <a:pt x="3721" y="6620"/>
                    <a:pt x="3699" y="6551"/>
                    <a:pt x="3676" y="6483"/>
                  </a:cubicBezTo>
                  <a:cubicBezTo>
                    <a:pt x="3676" y="6437"/>
                    <a:pt x="3653" y="6392"/>
                    <a:pt x="3630" y="6346"/>
                  </a:cubicBezTo>
                  <a:cubicBezTo>
                    <a:pt x="3584" y="6163"/>
                    <a:pt x="3539" y="5981"/>
                    <a:pt x="3470" y="5730"/>
                  </a:cubicBezTo>
                  <a:cubicBezTo>
                    <a:pt x="3402" y="5501"/>
                    <a:pt x="3356" y="5296"/>
                    <a:pt x="3311" y="5091"/>
                  </a:cubicBezTo>
                  <a:cubicBezTo>
                    <a:pt x="3265" y="4885"/>
                    <a:pt x="3219" y="4703"/>
                    <a:pt x="3174" y="4497"/>
                  </a:cubicBezTo>
                  <a:lnTo>
                    <a:pt x="3174" y="4474"/>
                  </a:lnTo>
                  <a:cubicBezTo>
                    <a:pt x="3105" y="4246"/>
                    <a:pt x="3037" y="4041"/>
                    <a:pt x="2968" y="3812"/>
                  </a:cubicBezTo>
                  <a:cubicBezTo>
                    <a:pt x="2900" y="3584"/>
                    <a:pt x="2831" y="3379"/>
                    <a:pt x="2763" y="3173"/>
                  </a:cubicBezTo>
                  <a:cubicBezTo>
                    <a:pt x="2740" y="3105"/>
                    <a:pt x="2717" y="3059"/>
                    <a:pt x="2717" y="2991"/>
                  </a:cubicBezTo>
                  <a:cubicBezTo>
                    <a:pt x="2694" y="2945"/>
                    <a:pt x="2671" y="2899"/>
                    <a:pt x="2649" y="2854"/>
                  </a:cubicBezTo>
                  <a:cubicBezTo>
                    <a:pt x="2626" y="2762"/>
                    <a:pt x="2603" y="2671"/>
                    <a:pt x="2580" y="2580"/>
                  </a:cubicBezTo>
                  <a:lnTo>
                    <a:pt x="2557" y="2511"/>
                  </a:lnTo>
                  <a:cubicBezTo>
                    <a:pt x="2534" y="2443"/>
                    <a:pt x="2512" y="2352"/>
                    <a:pt x="2489" y="2260"/>
                  </a:cubicBezTo>
                  <a:lnTo>
                    <a:pt x="2466" y="2192"/>
                  </a:lnTo>
                  <a:lnTo>
                    <a:pt x="2443" y="2100"/>
                  </a:lnTo>
                  <a:cubicBezTo>
                    <a:pt x="2420" y="2032"/>
                    <a:pt x="2397" y="1963"/>
                    <a:pt x="2375" y="1918"/>
                  </a:cubicBezTo>
                  <a:lnTo>
                    <a:pt x="2375" y="1849"/>
                  </a:lnTo>
                  <a:cubicBezTo>
                    <a:pt x="2352" y="1758"/>
                    <a:pt x="2329" y="1690"/>
                    <a:pt x="2306" y="1621"/>
                  </a:cubicBezTo>
                  <a:lnTo>
                    <a:pt x="2283" y="1484"/>
                  </a:lnTo>
                  <a:cubicBezTo>
                    <a:pt x="2283" y="1416"/>
                    <a:pt x="2261" y="1370"/>
                    <a:pt x="2238" y="1302"/>
                  </a:cubicBezTo>
                  <a:cubicBezTo>
                    <a:pt x="2215" y="1165"/>
                    <a:pt x="2192" y="1073"/>
                    <a:pt x="2146" y="982"/>
                  </a:cubicBezTo>
                  <a:cubicBezTo>
                    <a:pt x="2124" y="868"/>
                    <a:pt x="2078" y="777"/>
                    <a:pt x="2032" y="685"/>
                  </a:cubicBezTo>
                  <a:cubicBezTo>
                    <a:pt x="1964" y="548"/>
                    <a:pt x="1895" y="411"/>
                    <a:pt x="1781" y="297"/>
                  </a:cubicBezTo>
                  <a:cubicBezTo>
                    <a:pt x="1667" y="183"/>
                    <a:pt x="1530" y="115"/>
                    <a:pt x="1348" y="46"/>
                  </a:cubicBezTo>
                  <a:cubicBezTo>
                    <a:pt x="1233" y="1"/>
                    <a:pt x="1096" y="1"/>
                    <a:pt x="95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11"/>
            <p:cNvSpPr/>
            <p:nvPr/>
          </p:nvSpPr>
          <p:spPr>
            <a:xfrm>
              <a:off x="5950150" y="3396450"/>
              <a:ext cx="147825" cy="528300"/>
            </a:xfrm>
            <a:custGeom>
              <a:avLst/>
              <a:gdLst/>
              <a:ahLst/>
              <a:cxnLst/>
              <a:rect l="l" t="t" r="r" b="b"/>
              <a:pathLst>
                <a:path w="5913" h="21132" extrusionOk="0">
                  <a:moveTo>
                    <a:pt x="92" y="0"/>
                  </a:moveTo>
                  <a:cubicBezTo>
                    <a:pt x="23" y="0"/>
                    <a:pt x="0" y="69"/>
                    <a:pt x="23" y="137"/>
                  </a:cubicBezTo>
                  <a:cubicBezTo>
                    <a:pt x="92" y="388"/>
                    <a:pt x="160" y="662"/>
                    <a:pt x="206" y="913"/>
                  </a:cubicBezTo>
                  <a:cubicBezTo>
                    <a:pt x="274" y="1187"/>
                    <a:pt x="343" y="1461"/>
                    <a:pt x="411" y="1735"/>
                  </a:cubicBezTo>
                  <a:cubicBezTo>
                    <a:pt x="548" y="2306"/>
                    <a:pt x="685" y="2876"/>
                    <a:pt x="845" y="3447"/>
                  </a:cubicBezTo>
                  <a:cubicBezTo>
                    <a:pt x="1142" y="4657"/>
                    <a:pt x="1461" y="5867"/>
                    <a:pt x="1804" y="7076"/>
                  </a:cubicBezTo>
                  <a:cubicBezTo>
                    <a:pt x="2443" y="9519"/>
                    <a:pt x="3105" y="11984"/>
                    <a:pt x="3766" y="14449"/>
                  </a:cubicBezTo>
                  <a:cubicBezTo>
                    <a:pt x="4063" y="15567"/>
                    <a:pt x="4383" y="16709"/>
                    <a:pt x="4680" y="17827"/>
                  </a:cubicBezTo>
                  <a:cubicBezTo>
                    <a:pt x="4816" y="18375"/>
                    <a:pt x="4976" y="18923"/>
                    <a:pt x="5113" y="19448"/>
                  </a:cubicBezTo>
                  <a:cubicBezTo>
                    <a:pt x="5182" y="19744"/>
                    <a:pt x="5273" y="20064"/>
                    <a:pt x="5364" y="20361"/>
                  </a:cubicBezTo>
                  <a:cubicBezTo>
                    <a:pt x="5410" y="20566"/>
                    <a:pt x="5456" y="20771"/>
                    <a:pt x="5524" y="20977"/>
                  </a:cubicBezTo>
                  <a:cubicBezTo>
                    <a:pt x="5552" y="21076"/>
                    <a:pt x="5634" y="21132"/>
                    <a:pt x="5713" y="21132"/>
                  </a:cubicBezTo>
                  <a:cubicBezTo>
                    <a:pt x="5762" y="21132"/>
                    <a:pt x="5809" y="21111"/>
                    <a:pt x="5844" y="21068"/>
                  </a:cubicBezTo>
                  <a:cubicBezTo>
                    <a:pt x="5889" y="21023"/>
                    <a:pt x="5912" y="20954"/>
                    <a:pt x="5889" y="20886"/>
                  </a:cubicBezTo>
                  <a:cubicBezTo>
                    <a:pt x="5844" y="20680"/>
                    <a:pt x="5775" y="20452"/>
                    <a:pt x="5729" y="20246"/>
                  </a:cubicBezTo>
                  <a:cubicBezTo>
                    <a:pt x="5638" y="19950"/>
                    <a:pt x="5570" y="19653"/>
                    <a:pt x="5478" y="19356"/>
                  </a:cubicBezTo>
                  <a:cubicBezTo>
                    <a:pt x="5341" y="18786"/>
                    <a:pt x="5182" y="18238"/>
                    <a:pt x="5045" y="17690"/>
                  </a:cubicBezTo>
                  <a:cubicBezTo>
                    <a:pt x="4725" y="16526"/>
                    <a:pt x="4428" y="15385"/>
                    <a:pt x="4109" y="14221"/>
                  </a:cubicBezTo>
                  <a:cubicBezTo>
                    <a:pt x="3447" y="11778"/>
                    <a:pt x="2785" y="9313"/>
                    <a:pt x="2123" y="6848"/>
                  </a:cubicBezTo>
                  <a:cubicBezTo>
                    <a:pt x="1826" y="5684"/>
                    <a:pt x="1507" y="4497"/>
                    <a:pt x="1164" y="3333"/>
                  </a:cubicBezTo>
                  <a:cubicBezTo>
                    <a:pt x="1027" y="2762"/>
                    <a:pt x="868" y="2215"/>
                    <a:pt x="708" y="1667"/>
                  </a:cubicBezTo>
                  <a:cubicBezTo>
                    <a:pt x="617" y="1393"/>
                    <a:pt x="548" y="1119"/>
                    <a:pt x="457" y="845"/>
                  </a:cubicBezTo>
                  <a:cubicBezTo>
                    <a:pt x="411" y="731"/>
                    <a:pt x="388" y="617"/>
                    <a:pt x="343" y="503"/>
                  </a:cubicBezTo>
                  <a:cubicBezTo>
                    <a:pt x="297" y="366"/>
                    <a:pt x="274" y="206"/>
                    <a:pt x="229" y="69"/>
                  </a:cubicBezTo>
                  <a:cubicBezTo>
                    <a:pt x="229" y="23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11"/>
            <p:cNvSpPr/>
            <p:nvPr/>
          </p:nvSpPr>
          <p:spPr>
            <a:xfrm>
              <a:off x="6024325" y="3739975"/>
              <a:ext cx="63375" cy="212300"/>
            </a:xfrm>
            <a:custGeom>
              <a:avLst/>
              <a:gdLst/>
              <a:ahLst/>
              <a:cxnLst/>
              <a:rect l="l" t="t" r="r" b="b"/>
              <a:pathLst>
                <a:path w="2535" h="8492" extrusionOk="0">
                  <a:moveTo>
                    <a:pt x="69" y="0"/>
                  </a:moveTo>
                  <a:cubicBezTo>
                    <a:pt x="23" y="0"/>
                    <a:pt x="1" y="69"/>
                    <a:pt x="1" y="114"/>
                  </a:cubicBezTo>
                  <a:cubicBezTo>
                    <a:pt x="160" y="685"/>
                    <a:pt x="275" y="1256"/>
                    <a:pt x="411" y="1826"/>
                  </a:cubicBezTo>
                  <a:cubicBezTo>
                    <a:pt x="548" y="2374"/>
                    <a:pt x="685" y="2922"/>
                    <a:pt x="845" y="3470"/>
                  </a:cubicBezTo>
                  <a:cubicBezTo>
                    <a:pt x="1119" y="4565"/>
                    <a:pt x="1416" y="5661"/>
                    <a:pt x="1690" y="6757"/>
                  </a:cubicBezTo>
                  <a:cubicBezTo>
                    <a:pt x="1781" y="7030"/>
                    <a:pt x="1849" y="7327"/>
                    <a:pt x="1918" y="7601"/>
                  </a:cubicBezTo>
                  <a:cubicBezTo>
                    <a:pt x="1964" y="7738"/>
                    <a:pt x="2009" y="7898"/>
                    <a:pt x="2032" y="8058"/>
                  </a:cubicBezTo>
                  <a:cubicBezTo>
                    <a:pt x="2055" y="8149"/>
                    <a:pt x="2101" y="8240"/>
                    <a:pt x="2123" y="8331"/>
                  </a:cubicBezTo>
                  <a:cubicBezTo>
                    <a:pt x="2123" y="8354"/>
                    <a:pt x="2123" y="8377"/>
                    <a:pt x="2146" y="8400"/>
                  </a:cubicBezTo>
                  <a:cubicBezTo>
                    <a:pt x="2169" y="8446"/>
                    <a:pt x="2237" y="8491"/>
                    <a:pt x="2306" y="8491"/>
                  </a:cubicBezTo>
                  <a:cubicBezTo>
                    <a:pt x="2420" y="8491"/>
                    <a:pt x="2534" y="8354"/>
                    <a:pt x="2489" y="8240"/>
                  </a:cubicBezTo>
                  <a:cubicBezTo>
                    <a:pt x="2443" y="8035"/>
                    <a:pt x="2374" y="7852"/>
                    <a:pt x="2329" y="7647"/>
                  </a:cubicBezTo>
                  <a:cubicBezTo>
                    <a:pt x="2260" y="7418"/>
                    <a:pt x="2215" y="7190"/>
                    <a:pt x="2146" y="6985"/>
                  </a:cubicBezTo>
                  <a:cubicBezTo>
                    <a:pt x="2009" y="6460"/>
                    <a:pt x="1872" y="5935"/>
                    <a:pt x="1735" y="5410"/>
                  </a:cubicBezTo>
                  <a:cubicBezTo>
                    <a:pt x="1416" y="4291"/>
                    <a:pt x="1119" y="3173"/>
                    <a:pt x="777" y="2055"/>
                  </a:cubicBezTo>
                  <a:cubicBezTo>
                    <a:pt x="685" y="1735"/>
                    <a:pt x="594" y="1393"/>
                    <a:pt x="503" y="1073"/>
                  </a:cubicBezTo>
                  <a:cubicBezTo>
                    <a:pt x="389" y="731"/>
                    <a:pt x="297" y="388"/>
                    <a:pt x="206" y="69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11"/>
            <p:cNvSpPr/>
            <p:nvPr/>
          </p:nvSpPr>
          <p:spPr>
            <a:xfrm>
              <a:off x="5616900" y="3472925"/>
              <a:ext cx="164925" cy="568350"/>
            </a:xfrm>
            <a:custGeom>
              <a:avLst/>
              <a:gdLst/>
              <a:ahLst/>
              <a:cxnLst/>
              <a:rect l="l" t="t" r="r" b="b"/>
              <a:pathLst>
                <a:path w="6597" h="22734" extrusionOk="0">
                  <a:moveTo>
                    <a:pt x="206" y="0"/>
                  </a:moveTo>
                  <a:cubicBezTo>
                    <a:pt x="206" y="0"/>
                    <a:pt x="183" y="23"/>
                    <a:pt x="160" y="23"/>
                  </a:cubicBezTo>
                  <a:cubicBezTo>
                    <a:pt x="69" y="46"/>
                    <a:pt x="0" y="137"/>
                    <a:pt x="23" y="251"/>
                  </a:cubicBezTo>
                  <a:cubicBezTo>
                    <a:pt x="685" y="2648"/>
                    <a:pt x="1347" y="5022"/>
                    <a:pt x="2009" y="7418"/>
                  </a:cubicBezTo>
                  <a:cubicBezTo>
                    <a:pt x="2648" y="9769"/>
                    <a:pt x="3310" y="12097"/>
                    <a:pt x="3949" y="14448"/>
                  </a:cubicBezTo>
                  <a:cubicBezTo>
                    <a:pt x="4588" y="16754"/>
                    <a:pt x="5227" y="19059"/>
                    <a:pt x="5866" y="21364"/>
                  </a:cubicBezTo>
                  <a:cubicBezTo>
                    <a:pt x="5935" y="21661"/>
                    <a:pt x="6026" y="21958"/>
                    <a:pt x="6118" y="22232"/>
                  </a:cubicBezTo>
                  <a:cubicBezTo>
                    <a:pt x="6118" y="22300"/>
                    <a:pt x="6140" y="22369"/>
                    <a:pt x="6163" y="22437"/>
                  </a:cubicBezTo>
                  <a:cubicBezTo>
                    <a:pt x="6163" y="22460"/>
                    <a:pt x="6186" y="22483"/>
                    <a:pt x="6186" y="22506"/>
                  </a:cubicBezTo>
                  <a:cubicBezTo>
                    <a:pt x="6186" y="22529"/>
                    <a:pt x="6186" y="22529"/>
                    <a:pt x="6186" y="22551"/>
                  </a:cubicBezTo>
                  <a:cubicBezTo>
                    <a:pt x="6209" y="22597"/>
                    <a:pt x="6232" y="22643"/>
                    <a:pt x="6254" y="22666"/>
                  </a:cubicBezTo>
                  <a:cubicBezTo>
                    <a:pt x="6300" y="22734"/>
                    <a:pt x="6369" y="22734"/>
                    <a:pt x="6437" y="22734"/>
                  </a:cubicBezTo>
                  <a:cubicBezTo>
                    <a:pt x="6460" y="22711"/>
                    <a:pt x="6506" y="22711"/>
                    <a:pt x="6528" y="22688"/>
                  </a:cubicBezTo>
                  <a:cubicBezTo>
                    <a:pt x="6551" y="22643"/>
                    <a:pt x="6574" y="22597"/>
                    <a:pt x="6574" y="22551"/>
                  </a:cubicBezTo>
                  <a:cubicBezTo>
                    <a:pt x="6597" y="22483"/>
                    <a:pt x="6551" y="22392"/>
                    <a:pt x="6528" y="22346"/>
                  </a:cubicBezTo>
                  <a:cubicBezTo>
                    <a:pt x="6506" y="22232"/>
                    <a:pt x="6483" y="22141"/>
                    <a:pt x="6460" y="22049"/>
                  </a:cubicBezTo>
                  <a:cubicBezTo>
                    <a:pt x="6346" y="21684"/>
                    <a:pt x="6254" y="21319"/>
                    <a:pt x="6163" y="20954"/>
                  </a:cubicBezTo>
                  <a:cubicBezTo>
                    <a:pt x="5844" y="19835"/>
                    <a:pt x="5524" y="18717"/>
                    <a:pt x="5227" y="17598"/>
                  </a:cubicBezTo>
                  <a:cubicBezTo>
                    <a:pt x="4565" y="15247"/>
                    <a:pt x="3926" y="12896"/>
                    <a:pt x="3287" y="10545"/>
                  </a:cubicBezTo>
                  <a:cubicBezTo>
                    <a:pt x="2602" y="8103"/>
                    <a:pt x="1918" y="5638"/>
                    <a:pt x="1233" y="3173"/>
                  </a:cubicBezTo>
                  <a:cubicBezTo>
                    <a:pt x="959" y="2168"/>
                    <a:pt x="685" y="1164"/>
                    <a:pt x="411" y="160"/>
                  </a:cubicBezTo>
                  <a:cubicBezTo>
                    <a:pt x="388" y="69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11"/>
            <p:cNvSpPr/>
            <p:nvPr/>
          </p:nvSpPr>
          <p:spPr>
            <a:xfrm>
              <a:off x="5578675" y="3467775"/>
              <a:ext cx="166650" cy="603175"/>
            </a:xfrm>
            <a:custGeom>
              <a:avLst/>
              <a:gdLst/>
              <a:ahLst/>
              <a:cxnLst/>
              <a:rect l="l" t="t" r="r" b="b"/>
              <a:pathLst>
                <a:path w="6666" h="24127" extrusionOk="0">
                  <a:moveTo>
                    <a:pt x="91" y="1"/>
                  </a:moveTo>
                  <a:cubicBezTo>
                    <a:pt x="46" y="23"/>
                    <a:pt x="0" y="69"/>
                    <a:pt x="23" y="115"/>
                  </a:cubicBezTo>
                  <a:cubicBezTo>
                    <a:pt x="708" y="2671"/>
                    <a:pt x="1392" y="5250"/>
                    <a:pt x="2100" y="7807"/>
                  </a:cubicBezTo>
                  <a:cubicBezTo>
                    <a:pt x="2853" y="10614"/>
                    <a:pt x="3606" y="13445"/>
                    <a:pt x="4383" y="16275"/>
                  </a:cubicBezTo>
                  <a:cubicBezTo>
                    <a:pt x="4999" y="18603"/>
                    <a:pt x="5638" y="20954"/>
                    <a:pt x="6277" y="23282"/>
                  </a:cubicBezTo>
                  <a:cubicBezTo>
                    <a:pt x="6323" y="23511"/>
                    <a:pt x="6391" y="23716"/>
                    <a:pt x="6437" y="23944"/>
                  </a:cubicBezTo>
                  <a:cubicBezTo>
                    <a:pt x="6460" y="23967"/>
                    <a:pt x="6460" y="23967"/>
                    <a:pt x="6460" y="23990"/>
                  </a:cubicBezTo>
                  <a:cubicBezTo>
                    <a:pt x="6460" y="24013"/>
                    <a:pt x="6460" y="24036"/>
                    <a:pt x="6482" y="24058"/>
                  </a:cubicBezTo>
                  <a:cubicBezTo>
                    <a:pt x="6482" y="24104"/>
                    <a:pt x="6551" y="24127"/>
                    <a:pt x="6597" y="24127"/>
                  </a:cubicBezTo>
                  <a:cubicBezTo>
                    <a:pt x="6642" y="24104"/>
                    <a:pt x="6665" y="24058"/>
                    <a:pt x="6665" y="24013"/>
                  </a:cubicBezTo>
                  <a:cubicBezTo>
                    <a:pt x="6254" y="22461"/>
                    <a:pt x="5843" y="20931"/>
                    <a:pt x="5410" y="19379"/>
                  </a:cubicBezTo>
                  <a:cubicBezTo>
                    <a:pt x="4679" y="16617"/>
                    <a:pt x="3926" y="13856"/>
                    <a:pt x="3196" y="11117"/>
                  </a:cubicBezTo>
                  <a:cubicBezTo>
                    <a:pt x="2465" y="8400"/>
                    <a:pt x="1735" y="5707"/>
                    <a:pt x="1004" y="3014"/>
                  </a:cubicBezTo>
                  <a:cubicBezTo>
                    <a:pt x="730" y="2032"/>
                    <a:pt x="479" y="1051"/>
                    <a:pt x="205" y="69"/>
                  </a:cubicBezTo>
                  <a:cubicBezTo>
                    <a:pt x="205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11"/>
            <p:cNvSpPr/>
            <p:nvPr/>
          </p:nvSpPr>
          <p:spPr>
            <a:xfrm>
              <a:off x="6034025" y="3371350"/>
              <a:ext cx="151825" cy="546825"/>
            </a:xfrm>
            <a:custGeom>
              <a:avLst/>
              <a:gdLst/>
              <a:ahLst/>
              <a:cxnLst/>
              <a:rect l="l" t="t" r="r" b="b"/>
              <a:pathLst>
                <a:path w="6073" h="21873" extrusionOk="0">
                  <a:moveTo>
                    <a:pt x="92" y="0"/>
                  </a:moveTo>
                  <a:cubicBezTo>
                    <a:pt x="46" y="23"/>
                    <a:pt x="1" y="69"/>
                    <a:pt x="23" y="137"/>
                  </a:cubicBezTo>
                  <a:cubicBezTo>
                    <a:pt x="685" y="2602"/>
                    <a:pt x="1347" y="5067"/>
                    <a:pt x="2009" y="7532"/>
                  </a:cubicBezTo>
                  <a:cubicBezTo>
                    <a:pt x="2717" y="10112"/>
                    <a:pt x="3402" y="12691"/>
                    <a:pt x="4109" y="15270"/>
                  </a:cubicBezTo>
                  <a:cubicBezTo>
                    <a:pt x="4634" y="17233"/>
                    <a:pt x="5159" y="19196"/>
                    <a:pt x="5684" y="21182"/>
                  </a:cubicBezTo>
                  <a:cubicBezTo>
                    <a:pt x="5753" y="21387"/>
                    <a:pt x="5798" y="21593"/>
                    <a:pt x="5867" y="21798"/>
                  </a:cubicBezTo>
                  <a:cubicBezTo>
                    <a:pt x="5867" y="21836"/>
                    <a:pt x="5912" y="21873"/>
                    <a:pt x="5954" y="21873"/>
                  </a:cubicBezTo>
                  <a:cubicBezTo>
                    <a:pt x="5963" y="21873"/>
                    <a:pt x="5972" y="21871"/>
                    <a:pt x="5981" y="21867"/>
                  </a:cubicBezTo>
                  <a:cubicBezTo>
                    <a:pt x="6027" y="21844"/>
                    <a:pt x="6072" y="21798"/>
                    <a:pt x="6049" y="21753"/>
                  </a:cubicBezTo>
                  <a:cubicBezTo>
                    <a:pt x="5661" y="20269"/>
                    <a:pt x="5250" y="18785"/>
                    <a:pt x="4862" y="17302"/>
                  </a:cubicBezTo>
                  <a:cubicBezTo>
                    <a:pt x="4178" y="14814"/>
                    <a:pt x="3516" y="12303"/>
                    <a:pt x="2831" y="9792"/>
                  </a:cubicBezTo>
                  <a:cubicBezTo>
                    <a:pt x="2146" y="7281"/>
                    <a:pt x="1461" y="4748"/>
                    <a:pt x="800" y="2214"/>
                  </a:cubicBezTo>
                  <a:cubicBezTo>
                    <a:pt x="594" y="1507"/>
                    <a:pt x="411" y="799"/>
                    <a:pt x="206" y="69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11"/>
            <p:cNvSpPr/>
            <p:nvPr/>
          </p:nvSpPr>
          <p:spPr>
            <a:xfrm>
              <a:off x="6136750" y="3959100"/>
              <a:ext cx="22275" cy="9725"/>
            </a:xfrm>
            <a:custGeom>
              <a:avLst/>
              <a:gdLst/>
              <a:ahLst/>
              <a:cxnLst/>
              <a:rect l="l" t="t" r="r" b="b"/>
              <a:pathLst>
                <a:path w="891" h="389" extrusionOk="0">
                  <a:moveTo>
                    <a:pt x="753" y="0"/>
                  </a:moveTo>
                  <a:cubicBezTo>
                    <a:pt x="502" y="69"/>
                    <a:pt x="251" y="137"/>
                    <a:pt x="0" y="206"/>
                  </a:cubicBezTo>
                  <a:cubicBezTo>
                    <a:pt x="23" y="251"/>
                    <a:pt x="46" y="320"/>
                    <a:pt x="69" y="365"/>
                  </a:cubicBezTo>
                  <a:cubicBezTo>
                    <a:pt x="69" y="365"/>
                    <a:pt x="69" y="388"/>
                    <a:pt x="91" y="388"/>
                  </a:cubicBezTo>
                  <a:cubicBezTo>
                    <a:pt x="320" y="320"/>
                    <a:pt x="571" y="251"/>
                    <a:pt x="822" y="183"/>
                  </a:cubicBezTo>
                  <a:cubicBezTo>
                    <a:pt x="868" y="183"/>
                    <a:pt x="890" y="114"/>
                    <a:pt x="890" y="69"/>
                  </a:cubicBezTo>
                  <a:cubicBezTo>
                    <a:pt x="868" y="23"/>
                    <a:pt x="822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11"/>
            <p:cNvSpPr/>
            <p:nvPr/>
          </p:nvSpPr>
          <p:spPr>
            <a:xfrm>
              <a:off x="5741875" y="3968800"/>
              <a:ext cx="378925" cy="103450"/>
            </a:xfrm>
            <a:custGeom>
              <a:avLst/>
              <a:gdLst/>
              <a:ahLst/>
              <a:cxnLst/>
              <a:rect l="l" t="t" r="r" b="b"/>
              <a:pathLst>
                <a:path w="15157" h="4138" extrusionOk="0">
                  <a:moveTo>
                    <a:pt x="15133" y="0"/>
                  </a:moveTo>
                  <a:cubicBezTo>
                    <a:pt x="13376" y="457"/>
                    <a:pt x="11618" y="913"/>
                    <a:pt x="9861" y="1370"/>
                  </a:cubicBezTo>
                  <a:cubicBezTo>
                    <a:pt x="7692" y="1940"/>
                    <a:pt x="5501" y="2534"/>
                    <a:pt x="3310" y="3104"/>
                  </a:cubicBezTo>
                  <a:cubicBezTo>
                    <a:pt x="2237" y="3378"/>
                    <a:pt x="1164" y="3652"/>
                    <a:pt x="91" y="3949"/>
                  </a:cubicBezTo>
                  <a:cubicBezTo>
                    <a:pt x="46" y="3949"/>
                    <a:pt x="0" y="4017"/>
                    <a:pt x="23" y="4063"/>
                  </a:cubicBezTo>
                  <a:cubicBezTo>
                    <a:pt x="23" y="4100"/>
                    <a:pt x="69" y="4138"/>
                    <a:pt x="110" y="4138"/>
                  </a:cubicBezTo>
                  <a:cubicBezTo>
                    <a:pt x="120" y="4138"/>
                    <a:pt x="129" y="4136"/>
                    <a:pt x="137" y="4132"/>
                  </a:cubicBezTo>
                  <a:lnTo>
                    <a:pt x="4451" y="2990"/>
                  </a:lnTo>
                  <a:cubicBezTo>
                    <a:pt x="6665" y="2420"/>
                    <a:pt x="8879" y="1826"/>
                    <a:pt x="11093" y="1256"/>
                  </a:cubicBezTo>
                  <a:cubicBezTo>
                    <a:pt x="12463" y="890"/>
                    <a:pt x="13809" y="548"/>
                    <a:pt x="15156" y="183"/>
                  </a:cubicBezTo>
                  <a:cubicBezTo>
                    <a:pt x="15156" y="137"/>
                    <a:pt x="15156" y="114"/>
                    <a:pt x="15156" y="69"/>
                  </a:cubicBezTo>
                  <a:cubicBezTo>
                    <a:pt x="15133" y="46"/>
                    <a:pt x="15133" y="23"/>
                    <a:pt x="15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11"/>
            <p:cNvSpPr/>
            <p:nvPr/>
          </p:nvSpPr>
          <p:spPr>
            <a:xfrm>
              <a:off x="5974100" y="3357075"/>
              <a:ext cx="19450" cy="9150"/>
            </a:xfrm>
            <a:custGeom>
              <a:avLst/>
              <a:gdLst/>
              <a:ahLst/>
              <a:cxnLst/>
              <a:rect l="l" t="t" r="r" b="b"/>
              <a:pathLst>
                <a:path w="778" h="366" extrusionOk="0">
                  <a:moveTo>
                    <a:pt x="640" y="1"/>
                  </a:moveTo>
                  <a:cubicBezTo>
                    <a:pt x="435" y="69"/>
                    <a:pt x="229" y="115"/>
                    <a:pt x="1" y="183"/>
                  </a:cubicBezTo>
                  <a:cubicBezTo>
                    <a:pt x="24" y="229"/>
                    <a:pt x="24" y="297"/>
                    <a:pt x="47" y="366"/>
                  </a:cubicBezTo>
                  <a:cubicBezTo>
                    <a:pt x="252" y="320"/>
                    <a:pt x="480" y="252"/>
                    <a:pt x="686" y="206"/>
                  </a:cubicBezTo>
                  <a:cubicBezTo>
                    <a:pt x="754" y="183"/>
                    <a:pt x="777" y="137"/>
                    <a:pt x="754" y="69"/>
                  </a:cubicBezTo>
                  <a:cubicBezTo>
                    <a:pt x="754" y="23"/>
                    <a:pt x="709" y="1"/>
                    <a:pt x="6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11"/>
            <p:cNvSpPr/>
            <p:nvPr/>
          </p:nvSpPr>
          <p:spPr>
            <a:xfrm>
              <a:off x="5578675" y="3365625"/>
              <a:ext cx="379475" cy="104050"/>
            </a:xfrm>
            <a:custGeom>
              <a:avLst/>
              <a:gdLst/>
              <a:ahLst/>
              <a:cxnLst/>
              <a:rect l="l" t="t" r="r" b="b"/>
              <a:pathLst>
                <a:path w="15179" h="4162" extrusionOk="0">
                  <a:moveTo>
                    <a:pt x="15156" y="1"/>
                  </a:moveTo>
                  <a:cubicBezTo>
                    <a:pt x="13490" y="435"/>
                    <a:pt x="11846" y="868"/>
                    <a:pt x="10203" y="1302"/>
                  </a:cubicBezTo>
                  <a:cubicBezTo>
                    <a:pt x="8080" y="1873"/>
                    <a:pt x="5935" y="2443"/>
                    <a:pt x="3812" y="2991"/>
                  </a:cubicBezTo>
                  <a:cubicBezTo>
                    <a:pt x="2579" y="3311"/>
                    <a:pt x="1347" y="3630"/>
                    <a:pt x="114" y="3972"/>
                  </a:cubicBezTo>
                  <a:lnTo>
                    <a:pt x="91" y="3972"/>
                  </a:lnTo>
                  <a:cubicBezTo>
                    <a:pt x="46" y="3972"/>
                    <a:pt x="0" y="4041"/>
                    <a:pt x="23" y="4087"/>
                  </a:cubicBezTo>
                  <a:cubicBezTo>
                    <a:pt x="42" y="4124"/>
                    <a:pt x="75" y="4161"/>
                    <a:pt x="112" y="4161"/>
                  </a:cubicBezTo>
                  <a:cubicBezTo>
                    <a:pt x="120" y="4161"/>
                    <a:pt x="129" y="4159"/>
                    <a:pt x="137" y="4155"/>
                  </a:cubicBezTo>
                  <a:lnTo>
                    <a:pt x="160" y="4155"/>
                  </a:lnTo>
                  <a:cubicBezTo>
                    <a:pt x="1552" y="3790"/>
                    <a:pt x="2922" y="3425"/>
                    <a:pt x="4291" y="3059"/>
                  </a:cubicBezTo>
                  <a:cubicBezTo>
                    <a:pt x="6460" y="2489"/>
                    <a:pt x="8605" y="1941"/>
                    <a:pt x="10751" y="1370"/>
                  </a:cubicBezTo>
                  <a:cubicBezTo>
                    <a:pt x="12234" y="982"/>
                    <a:pt x="13718" y="594"/>
                    <a:pt x="15179" y="206"/>
                  </a:cubicBezTo>
                  <a:cubicBezTo>
                    <a:pt x="15179" y="184"/>
                    <a:pt x="15179" y="161"/>
                    <a:pt x="15179" y="138"/>
                  </a:cubicBezTo>
                  <a:cubicBezTo>
                    <a:pt x="15179" y="115"/>
                    <a:pt x="15179" y="115"/>
                    <a:pt x="15156" y="92"/>
                  </a:cubicBezTo>
                  <a:cubicBezTo>
                    <a:pt x="15156" y="92"/>
                    <a:pt x="15156" y="69"/>
                    <a:pt x="15156" y="47"/>
                  </a:cubicBezTo>
                  <a:cubicBezTo>
                    <a:pt x="15156" y="47"/>
                    <a:pt x="15156" y="24"/>
                    <a:pt x="15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11"/>
            <p:cNvSpPr/>
            <p:nvPr/>
          </p:nvSpPr>
          <p:spPr>
            <a:xfrm>
              <a:off x="5579800" y="3466625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46" y="1"/>
                  </a:moveTo>
                  <a:cubicBezTo>
                    <a:pt x="24" y="1"/>
                    <a:pt x="1" y="24"/>
                    <a:pt x="1" y="47"/>
                  </a:cubicBezTo>
                  <a:cubicBezTo>
                    <a:pt x="1" y="47"/>
                    <a:pt x="1" y="69"/>
                    <a:pt x="1" y="69"/>
                  </a:cubicBezTo>
                  <a:cubicBezTo>
                    <a:pt x="1" y="92"/>
                    <a:pt x="1" y="92"/>
                    <a:pt x="1" y="115"/>
                  </a:cubicBezTo>
                  <a:cubicBezTo>
                    <a:pt x="1" y="138"/>
                    <a:pt x="1" y="138"/>
                    <a:pt x="1" y="161"/>
                  </a:cubicBezTo>
                  <a:cubicBezTo>
                    <a:pt x="1" y="184"/>
                    <a:pt x="24" y="184"/>
                    <a:pt x="24" y="206"/>
                  </a:cubicBezTo>
                  <a:cubicBezTo>
                    <a:pt x="24" y="229"/>
                    <a:pt x="46" y="229"/>
                    <a:pt x="46" y="229"/>
                  </a:cubicBezTo>
                  <a:lnTo>
                    <a:pt x="92" y="229"/>
                  </a:lnTo>
                  <a:cubicBezTo>
                    <a:pt x="92" y="229"/>
                    <a:pt x="115" y="206"/>
                    <a:pt x="115" y="206"/>
                  </a:cubicBezTo>
                  <a:cubicBezTo>
                    <a:pt x="115" y="184"/>
                    <a:pt x="115" y="184"/>
                    <a:pt x="115" y="161"/>
                  </a:cubicBezTo>
                  <a:cubicBezTo>
                    <a:pt x="92" y="161"/>
                    <a:pt x="92" y="138"/>
                    <a:pt x="92" y="138"/>
                  </a:cubicBezTo>
                  <a:cubicBezTo>
                    <a:pt x="92" y="138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92" y="92"/>
                    <a:pt x="92" y="69"/>
                    <a:pt x="92" y="69"/>
                  </a:cubicBezTo>
                  <a:cubicBezTo>
                    <a:pt x="115" y="47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11"/>
            <p:cNvSpPr/>
            <p:nvPr/>
          </p:nvSpPr>
          <p:spPr>
            <a:xfrm>
              <a:off x="5579225" y="3466625"/>
              <a:ext cx="3450" cy="5975"/>
            </a:xfrm>
            <a:custGeom>
              <a:avLst/>
              <a:gdLst/>
              <a:ahLst/>
              <a:cxnLst/>
              <a:rect l="l" t="t" r="r" b="b"/>
              <a:pathLst>
                <a:path w="138" h="239" extrusionOk="0">
                  <a:moveTo>
                    <a:pt x="69" y="1"/>
                  </a:moveTo>
                  <a:cubicBezTo>
                    <a:pt x="47" y="1"/>
                    <a:pt x="47" y="24"/>
                    <a:pt x="47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69"/>
                    <a:pt x="1" y="92"/>
                    <a:pt x="1" y="92"/>
                  </a:cubicBezTo>
                  <a:cubicBezTo>
                    <a:pt x="1" y="115"/>
                    <a:pt x="1" y="138"/>
                    <a:pt x="1" y="138"/>
                  </a:cubicBezTo>
                  <a:cubicBezTo>
                    <a:pt x="1" y="161"/>
                    <a:pt x="1" y="161"/>
                    <a:pt x="1" y="161"/>
                  </a:cubicBezTo>
                  <a:cubicBezTo>
                    <a:pt x="1" y="184"/>
                    <a:pt x="24" y="206"/>
                    <a:pt x="24" y="206"/>
                  </a:cubicBezTo>
                  <a:cubicBezTo>
                    <a:pt x="24" y="223"/>
                    <a:pt x="47" y="239"/>
                    <a:pt x="68" y="239"/>
                  </a:cubicBezTo>
                  <a:cubicBezTo>
                    <a:pt x="77" y="239"/>
                    <a:pt x="85" y="236"/>
                    <a:pt x="92" y="229"/>
                  </a:cubicBezTo>
                  <a:cubicBezTo>
                    <a:pt x="115" y="206"/>
                    <a:pt x="115" y="184"/>
                    <a:pt x="115" y="161"/>
                  </a:cubicBezTo>
                  <a:cubicBezTo>
                    <a:pt x="92" y="161"/>
                    <a:pt x="92" y="161"/>
                    <a:pt x="92" y="138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2" y="115"/>
                    <a:pt x="92" y="92"/>
                    <a:pt x="92" y="92"/>
                  </a:cubicBezTo>
                  <a:cubicBezTo>
                    <a:pt x="115" y="92"/>
                    <a:pt x="115" y="92"/>
                    <a:pt x="115" y="69"/>
                  </a:cubicBezTo>
                  <a:cubicBezTo>
                    <a:pt x="138" y="69"/>
                    <a:pt x="138" y="47"/>
                    <a:pt x="115" y="47"/>
                  </a:cubicBezTo>
                  <a:cubicBezTo>
                    <a:pt x="115" y="24"/>
                    <a:pt x="115" y="24"/>
                    <a:pt x="92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11"/>
            <p:cNvSpPr/>
            <p:nvPr/>
          </p:nvSpPr>
          <p:spPr>
            <a:xfrm>
              <a:off x="5578675" y="3466075"/>
              <a:ext cx="3425" cy="5725"/>
            </a:xfrm>
            <a:custGeom>
              <a:avLst/>
              <a:gdLst/>
              <a:ahLst/>
              <a:cxnLst/>
              <a:rect l="l" t="t" r="r" b="b"/>
              <a:pathLst>
                <a:path w="137" h="229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46"/>
                    <a:pt x="23" y="46"/>
                    <a:pt x="23" y="69"/>
                  </a:cubicBezTo>
                  <a:cubicBezTo>
                    <a:pt x="23" y="69"/>
                    <a:pt x="23" y="91"/>
                    <a:pt x="23" y="91"/>
                  </a:cubicBezTo>
                  <a:cubicBezTo>
                    <a:pt x="23" y="114"/>
                    <a:pt x="0" y="137"/>
                    <a:pt x="23" y="137"/>
                  </a:cubicBezTo>
                  <a:cubicBezTo>
                    <a:pt x="23" y="160"/>
                    <a:pt x="23" y="183"/>
                    <a:pt x="23" y="183"/>
                  </a:cubicBezTo>
                  <a:cubicBezTo>
                    <a:pt x="23" y="206"/>
                    <a:pt x="46" y="206"/>
                    <a:pt x="46" y="228"/>
                  </a:cubicBezTo>
                  <a:lnTo>
                    <a:pt x="91" y="228"/>
                  </a:lnTo>
                  <a:cubicBezTo>
                    <a:pt x="91" y="228"/>
                    <a:pt x="114" y="206"/>
                    <a:pt x="114" y="206"/>
                  </a:cubicBezTo>
                  <a:cubicBezTo>
                    <a:pt x="114" y="206"/>
                    <a:pt x="114" y="183"/>
                    <a:pt x="114" y="160"/>
                  </a:cubicBezTo>
                  <a:cubicBezTo>
                    <a:pt x="114" y="160"/>
                    <a:pt x="114" y="137"/>
                    <a:pt x="114" y="114"/>
                  </a:cubicBezTo>
                  <a:lnTo>
                    <a:pt x="114" y="91"/>
                  </a:lnTo>
                  <a:lnTo>
                    <a:pt x="137" y="91"/>
                  </a:lnTo>
                  <a:cubicBezTo>
                    <a:pt x="137" y="69"/>
                    <a:pt x="137" y="23"/>
                    <a:pt x="114" y="23"/>
                  </a:cubicBezTo>
                  <a:cubicBezTo>
                    <a:pt x="114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11"/>
            <p:cNvSpPr/>
            <p:nvPr/>
          </p:nvSpPr>
          <p:spPr>
            <a:xfrm>
              <a:off x="5578675" y="3466075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23"/>
                    <a:pt x="46" y="23"/>
                    <a:pt x="46" y="23"/>
                  </a:cubicBezTo>
                  <a:cubicBezTo>
                    <a:pt x="46" y="23"/>
                    <a:pt x="46" y="23"/>
                    <a:pt x="23" y="46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0" y="69"/>
                    <a:pt x="0" y="91"/>
                    <a:pt x="0" y="9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lnTo>
                    <a:pt x="69" y="183"/>
                  </a:lnTo>
                  <a:cubicBezTo>
                    <a:pt x="91" y="183"/>
                    <a:pt x="91" y="183"/>
                    <a:pt x="114" y="160"/>
                  </a:cubicBezTo>
                  <a:cubicBezTo>
                    <a:pt x="114" y="160"/>
                    <a:pt x="114" y="137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1"/>
                    <a:pt x="114" y="91"/>
                  </a:cubicBezTo>
                  <a:cubicBezTo>
                    <a:pt x="137" y="91"/>
                    <a:pt x="137" y="69"/>
                    <a:pt x="137" y="69"/>
                  </a:cubicBezTo>
                  <a:cubicBezTo>
                    <a:pt x="137" y="46"/>
                    <a:pt x="137" y="46"/>
                    <a:pt x="137" y="23"/>
                  </a:cubicBezTo>
                  <a:cubicBezTo>
                    <a:pt x="137" y="23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1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69" y="0"/>
                  </a:moveTo>
                  <a:cubicBezTo>
                    <a:pt x="69" y="0"/>
                    <a:pt x="69" y="0"/>
                    <a:pt x="69" y="23"/>
                  </a:cubicBezTo>
                  <a:lnTo>
                    <a:pt x="46" y="23"/>
                  </a:ln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0" y="92"/>
                    <a:pt x="0" y="92"/>
                  </a:cubicBezTo>
                  <a:cubicBezTo>
                    <a:pt x="0" y="114"/>
                    <a:pt x="0" y="114"/>
                    <a:pt x="0" y="137"/>
                  </a:cubicBezTo>
                  <a:cubicBezTo>
                    <a:pt x="0" y="160"/>
                    <a:pt x="0" y="160"/>
                    <a:pt x="23" y="183"/>
                  </a:cubicBezTo>
                  <a:lnTo>
                    <a:pt x="91" y="183"/>
                  </a:lnTo>
                  <a:cubicBezTo>
                    <a:pt x="91" y="160"/>
                    <a:pt x="114" y="160"/>
                    <a:pt x="114" y="137"/>
                  </a:cubicBezTo>
                  <a:cubicBezTo>
                    <a:pt x="114" y="137"/>
                    <a:pt x="114" y="114"/>
                    <a:pt x="91" y="114"/>
                  </a:cubicBezTo>
                  <a:lnTo>
                    <a:pt x="114" y="114"/>
                  </a:lnTo>
                  <a:cubicBezTo>
                    <a:pt x="114" y="92"/>
                    <a:pt x="114" y="92"/>
                    <a:pt x="114" y="92"/>
                  </a:cubicBezTo>
                  <a:cubicBezTo>
                    <a:pt x="137" y="69"/>
                    <a:pt x="137" y="23"/>
                    <a:pt x="114" y="23"/>
                  </a:cubicBezTo>
                  <a:cubicBezTo>
                    <a:pt x="91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11"/>
            <p:cNvSpPr/>
            <p:nvPr/>
          </p:nvSpPr>
          <p:spPr>
            <a:xfrm>
              <a:off x="5578675" y="3465500"/>
              <a:ext cx="3425" cy="4575"/>
            </a:xfrm>
            <a:custGeom>
              <a:avLst/>
              <a:gdLst/>
              <a:ahLst/>
              <a:cxnLst/>
              <a:rect l="l" t="t" r="r" b="b"/>
              <a:pathLst>
                <a:path w="137" h="183" extrusionOk="0">
                  <a:moveTo>
                    <a:pt x="91" y="0"/>
                  </a:moveTo>
                  <a:cubicBezTo>
                    <a:pt x="69" y="0"/>
                    <a:pt x="46" y="23"/>
                    <a:pt x="46" y="23"/>
                  </a:cubicBezTo>
                  <a:cubicBezTo>
                    <a:pt x="23" y="46"/>
                    <a:pt x="23" y="46"/>
                    <a:pt x="23" y="69"/>
                  </a:cubicBezTo>
                  <a:cubicBezTo>
                    <a:pt x="23" y="69"/>
                    <a:pt x="23" y="69"/>
                    <a:pt x="23" y="92"/>
                  </a:cubicBezTo>
                  <a:cubicBezTo>
                    <a:pt x="0" y="92"/>
                    <a:pt x="0" y="114"/>
                    <a:pt x="0" y="114"/>
                  </a:cubicBezTo>
                  <a:cubicBezTo>
                    <a:pt x="0" y="160"/>
                    <a:pt x="23" y="183"/>
                    <a:pt x="46" y="183"/>
                  </a:cubicBezTo>
                  <a:cubicBezTo>
                    <a:pt x="91" y="183"/>
                    <a:pt x="114" y="160"/>
                    <a:pt x="114" y="137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4"/>
                    <a:pt x="114" y="92"/>
                    <a:pt x="114" y="92"/>
                  </a:cubicBezTo>
                  <a:cubicBezTo>
                    <a:pt x="114" y="92"/>
                    <a:pt x="114" y="92"/>
                    <a:pt x="114" y="69"/>
                  </a:cubicBezTo>
                  <a:cubicBezTo>
                    <a:pt x="137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11"/>
            <p:cNvSpPr/>
            <p:nvPr/>
          </p:nvSpPr>
          <p:spPr>
            <a:xfrm>
              <a:off x="5741300" y="4068075"/>
              <a:ext cx="4575" cy="4025"/>
            </a:xfrm>
            <a:custGeom>
              <a:avLst/>
              <a:gdLst/>
              <a:ahLst/>
              <a:cxnLst/>
              <a:rect l="l" t="t" r="r" b="b"/>
              <a:pathLst>
                <a:path w="183" h="161" extrusionOk="0">
                  <a:moveTo>
                    <a:pt x="23" y="1"/>
                  </a:moveTo>
                  <a:cubicBezTo>
                    <a:pt x="0" y="1"/>
                    <a:pt x="0" y="24"/>
                    <a:pt x="0" y="69"/>
                  </a:cubicBezTo>
                  <a:cubicBezTo>
                    <a:pt x="0" y="69"/>
                    <a:pt x="0" y="92"/>
                    <a:pt x="23" y="92"/>
                  </a:cubicBezTo>
                  <a:cubicBezTo>
                    <a:pt x="23" y="92"/>
                    <a:pt x="23" y="115"/>
                    <a:pt x="23" y="115"/>
                  </a:cubicBezTo>
                  <a:cubicBezTo>
                    <a:pt x="46" y="115"/>
                    <a:pt x="46" y="138"/>
                    <a:pt x="46" y="138"/>
                  </a:cubicBezTo>
                  <a:cubicBezTo>
                    <a:pt x="69" y="138"/>
                    <a:pt x="69" y="138"/>
                    <a:pt x="92" y="161"/>
                  </a:cubicBezTo>
                  <a:lnTo>
                    <a:pt x="137" y="161"/>
                  </a:lnTo>
                  <a:cubicBezTo>
                    <a:pt x="160" y="161"/>
                    <a:pt x="183" y="115"/>
                    <a:pt x="183" y="92"/>
                  </a:cubicBezTo>
                  <a:cubicBezTo>
                    <a:pt x="160" y="69"/>
                    <a:pt x="137" y="46"/>
                    <a:pt x="114" y="46"/>
                  </a:cubicBezTo>
                  <a:lnTo>
                    <a:pt x="92" y="46"/>
                  </a:lnTo>
                  <a:cubicBezTo>
                    <a:pt x="92" y="46"/>
                    <a:pt x="92" y="24"/>
                    <a:pt x="92" y="24"/>
                  </a:cubicBezTo>
                  <a:cubicBezTo>
                    <a:pt x="92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11"/>
            <p:cNvSpPr/>
            <p:nvPr/>
          </p:nvSpPr>
          <p:spPr>
            <a:xfrm>
              <a:off x="5740725" y="406750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69"/>
                    <a:pt x="23" y="92"/>
                    <a:pt x="23" y="115"/>
                  </a:cubicBezTo>
                  <a:lnTo>
                    <a:pt x="46" y="115"/>
                  </a:lnTo>
                  <a:cubicBezTo>
                    <a:pt x="46" y="138"/>
                    <a:pt x="46" y="138"/>
                    <a:pt x="69" y="138"/>
                  </a:cubicBezTo>
                  <a:cubicBezTo>
                    <a:pt x="69" y="161"/>
                    <a:pt x="92" y="161"/>
                    <a:pt x="92" y="161"/>
                  </a:cubicBezTo>
                  <a:cubicBezTo>
                    <a:pt x="115" y="161"/>
                    <a:pt x="137" y="138"/>
                    <a:pt x="137" y="138"/>
                  </a:cubicBezTo>
                  <a:cubicBezTo>
                    <a:pt x="137" y="138"/>
                    <a:pt x="137" y="115"/>
                    <a:pt x="137" y="115"/>
                  </a:cubicBezTo>
                  <a:cubicBezTo>
                    <a:pt x="137" y="92"/>
                    <a:pt x="137" y="69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115" y="47"/>
                    <a:pt x="115" y="47"/>
                  </a:cubicBezTo>
                  <a:cubicBezTo>
                    <a:pt x="92" y="47"/>
                    <a:pt x="92" y="47"/>
                    <a:pt x="92" y="24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1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46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23" y="115"/>
                    <a:pt x="23" y="138"/>
                    <a:pt x="46" y="138"/>
                  </a:cubicBezTo>
                  <a:cubicBezTo>
                    <a:pt x="46" y="138"/>
                    <a:pt x="46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61"/>
                    <a:pt x="115" y="184"/>
                  </a:cubicBezTo>
                  <a:cubicBezTo>
                    <a:pt x="137" y="184"/>
                    <a:pt x="160" y="161"/>
                    <a:pt x="160" y="138"/>
                  </a:cubicBezTo>
                  <a:cubicBezTo>
                    <a:pt x="183" y="115"/>
                    <a:pt x="160" y="92"/>
                    <a:pt x="137" y="69"/>
                  </a:cubicBezTo>
                  <a:lnTo>
                    <a:pt x="115" y="69"/>
                  </a:lnTo>
                  <a:cubicBezTo>
                    <a:pt x="115" y="47"/>
                    <a:pt x="92" y="47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11"/>
            <p:cNvSpPr/>
            <p:nvPr/>
          </p:nvSpPr>
          <p:spPr>
            <a:xfrm>
              <a:off x="5740725" y="4067500"/>
              <a:ext cx="4600" cy="4600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23" y="1"/>
                  </a:moveTo>
                  <a:cubicBezTo>
                    <a:pt x="0" y="24"/>
                    <a:pt x="0" y="47"/>
                    <a:pt x="0" y="69"/>
                  </a:cubicBezTo>
                  <a:cubicBezTo>
                    <a:pt x="23" y="92"/>
                    <a:pt x="23" y="115"/>
                    <a:pt x="46" y="138"/>
                  </a:cubicBezTo>
                  <a:cubicBezTo>
                    <a:pt x="46" y="138"/>
                    <a:pt x="69" y="161"/>
                    <a:pt x="69" y="161"/>
                  </a:cubicBezTo>
                  <a:lnTo>
                    <a:pt x="92" y="161"/>
                  </a:lnTo>
                  <a:cubicBezTo>
                    <a:pt x="92" y="161"/>
                    <a:pt x="115" y="184"/>
                    <a:pt x="115" y="184"/>
                  </a:cubicBezTo>
                  <a:cubicBezTo>
                    <a:pt x="160" y="184"/>
                    <a:pt x="183" y="161"/>
                    <a:pt x="183" y="138"/>
                  </a:cubicBezTo>
                  <a:cubicBezTo>
                    <a:pt x="183" y="115"/>
                    <a:pt x="160" y="69"/>
                    <a:pt x="137" y="69"/>
                  </a:cubicBezTo>
                  <a:lnTo>
                    <a:pt x="115" y="69"/>
                  </a:lnTo>
                  <a:cubicBezTo>
                    <a:pt x="115" y="69"/>
                    <a:pt x="92" y="69"/>
                    <a:pt x="92" y="47"/>
                  </a:cubicBezTo>
                  <a:cubicBezTo>
                    <a:pt x="92" y="24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11"/>
            <p:cNvSpPr/>
            <p:nvPr/>
          </p:nvSpPr>
          <p:spPr>
            <a:xfrm>
              <a:off x="6153850" y="3913450"/>
              <a:ext cx="33125" cy="50650"/>
            </a:xfrm>
            <a:custGeom>
              <a:avLst/>
              <a:gdLst/>
              <a:ahLst/>
              <a:cxnLst/>
              <a:rect l="l" t="t" r="r" b="b"/>
              <a:pathLst>
                <a:path w="1325" h="2026" extrusionOk="0">
                  <a:moveTo>
                    <a:pt x="860" y="1210"/>
                  </a:moveTo>
                  <a:cubicBezTo>
                    <a:pt x="845" y="1210"/>
                    <a:pt x="845" y="1213"/>
                    <a:pt x="845" y="1233"/>
                  </a:cubicBezTo>
                  <a:cubicBezTo>
                    <a:pt x="851" y="1225"/>
                    <a:pt x="856" y="1218"/>
                    <a:pt x="860" y="1210"/>
                  </a:cubicBezTo>
                  <a:close/>
                  <a:moveTo>
                    <a:pt x="1165" y="0"/>
                  </a:moveTo>
                  <a:cubicBezTo>
                    <a:pt x="1165" y="0"/>
                    <a:pt x="1142" y="0"/>
                    <a:pt x="1142" y="23"/>
                  </a:cubicBezTo>
                  <a:cubicBezTo>
                    <a:pt x="1074" y="23"/>
                    <a:pt x="1051" y="91"/>
                    <a:pt x="1074" y="137"/>
                  </a:cubicBezTo>
                  <a:cubicBezTo>
                    <a:pt x="1074" y="160"/>
                    <a:pt x="1097" y="183"/>
                    <a:pt x="1097" y="206"/>
                  </a:cubicBezTo>
                  <a:cubicBezTo>
                    <a:pt x="1119" y="297"/>
                    <a:pt x="1119" y="365"/>
                    <a:pt x="1119" y="457"/>
                  </a:cubicBezTo>
                  <a:cubicBezTo>
                    <a:pt x="1097" y="571"/>
                    <a:pt x="1074" y="685"/>
                    <a:pt x="1051" y="799"/>
                  </a:cubicBezTo>
                  <a:cubicBezTo>
                    <a:pt x="1008" y="950"/>
                    <a:pt x="944" y="1081"/>
                    <a:pt x="860" y="1210"/>
                  </a:cubicBezTo>
                  <a:lnTo>
                    <a:pt x="860" y="1210"/>
                  </a:lnTo>
                  <a:cubicBezTo>
                    <a:pt x="863" y="1210"/>
                    <a:pt x="865" y="1210"/>
                    <a:pt x="868" y="1210"/>
                  </a:cubicBezTo>
                  <a:cubicBezTo>
                    <a:pt x="777" y="1347"/>
                    <a:pt x="663" y="1461"/>
                    <a:pt x="549" y="1575"/>
                  </a:cubicBezTo>
                  <a:cubicBezTo>
                    <a:pt x="457" y="1644"/>
                    <a:pt x="389" y="1712"/>
                    <a:pt x="275" y="1758"/>
                  </a:cubicBezTo>
                  <a:cubicBezTo>
                    <a:pt x="206" y="1803"/>
                    <a:pt x="138" y="1826"/>
                    <a:pt x="69" y="1826"/>
                  </a:cubicBezTo>
                  <a:cubicBezTo>
                    <a:pt x="47" y="1849"/>
                    <a:pt x="24" y="1872"/>
                    <a:pt x="24" y="1895"/>
                  </a:cubicBezTo>
                  <a:cubicBezTo>
                    <a:pt x="1" y="1917"/>
                    <a:pt x="1" y="1940"/>
                    <a:pt x="24" y="1963"/>
                  </a:cubicBezTo>
                  <a:cubicBezTo>
                    <a:pt x="24" y="1986"/>
                    <a:pt x="47" y="2009"/>
                    <a:pt x="69" y="2009"/>
                  </a:cubicBezTo>
                  <a:cubicBezTo>
                    <a:pt x="81" y="2020"/>
                    <a:pt x="92" y="2026"/>
                    <a:pt x="104" y="2026"/>
                  </a:cubicBezTo>
                  <a:cubicBezTo>
                    <a:pt x="115" y="2026"/>
                    <a:pt x="126" y="2020"/>
                    <a:pt x="138" y="2009"/>
                  </a:cubicBezTo>
                  <a:cubicBezTo>
                    <a:pt x="184" y="2009"/>
                    <a:pt x="252" y="1986"/>
                    <a:pt x="298" y="1963"/>
                  </a:cubicBezTo>
                  <a:cubicBezTo>
                    <a:pt x="343" y="1963"/>
                    <a:pt x="389" y="1917"/>
                    <a:pt x="435" y="1895"/>
                  </a:cubicBezTo>
                  <a:cubicBezTo>
                    <a:pt x="526" y="1849"/>
                    <a:pt x="594" y="1781"/>
                    <a:pt x="663" y="1735"/>
                  </a:cubicBezTo>
                  <a:cubicBezTo>
                    <a:pt x="823" y="1575"/>
                    <a:pt x="960" y="1415"/>
                    <a:pt x="1074" y="1233"/>
                  </a:cubicBezTo>
                  <a:cubicBezTo>
                    <a:pt x="1165" y="1050"/>
                    <a:pt x="1234" y="868"/>
                    <a:pt x="1279" y="662"/>
                  </a:cubicBezTo>
                  <a:cubicBezTo>
                    <a:pt x="1325" y="479"/>
                    <a:pt x="1325" y="274"/>
                    <a:pt x="1256" y="69"/>
                  </a:cubicBezTo>
                  <a:cubicBezTo>
                    <a:pt x="1256" y="23"/>
                    <a:pt x="1211" y="0"/>
                    <a:pt x="1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11"/>
            <p:cNvSpPr/>
            <p:nvPr/>
          </p:nvSpPr>
          <p:spPr>
            <a:xfrm>
              <a:off x="5987800" y="3353650"/>
              <a:ext cx="51950" cy="22425"/>
            </a:xfrm>
            <a:custGeom>
              <a:avLst/>
              <a:gdLst/>
              <a:ahLst/>
              <a:cxnLst/>
              <a:rect l="l" t="t" r="r" b="b"/>
              <a:pathLst>
                <a:path w="2078" h="897" extrusionOk="0">
                  <a:moveTo>
                    <a:pt x="1028" y="1"/>
                  </a:moveTo>
                  <a:cubicBezTo>
                    <a:pt x="914" y="1"/>
                    <a:pt x="800" y="23"/>
                    <a:pt x="686" y="23"/>
                  </a:cubicBezTo>
                  <a:cubicBezTo>
                    <a:pt x="480" y="69"/>
                    <a:pt x="275" y="115"/>
                    <a:pt x="92" y="138"/>
                  </a:cubicBezTo>
                  <a:cubicBezTo>
                    <a:pt x="46" y="160"/>
                    <a:pt x="1" y="206"/>
                    <a:pt x="24" y="274"/>
                  </a:cubicBezTo>
                  <a:cubicBezTo>
                    <a:pt x="24" y="320"/>
                    <a:pt x="92" y="343"/>
                    <a:pt x="138" y="343"/>
                  </a:cubicBezTo>
                  <a:cubicBezTo>
                    <a:pt x="366" y="297"/>
                    <a:pt x="594" y="229"/>
                    <a:pt x="845" y="206"/>
                  </a:cubicBezTo>
                  <a:cubicBezTo>
                    <a:pt x="902" y="195"/>
                    <a:pt x="965" y="189"/>
                    <a:pt x="1028" y="189"/>
                  </a:cubicBezTo>
                  <a:cubicBezTo>
                    <a:pt x="1091" y="189"/>
                    <a:pt x="1153" y="195"/>
                    <a:pt x="1211" y="206"/>
                  </a:cubicBezTo>
                  <a:cubicBezTo>
                    <a:pt x="1302" y="229"/>
                    <a:pt x="1370" y="252"/>
                    <a:pt x="1462" y="274"/>
                  </a:cubicBezTo>
                  <a:cubicBezTo>
                    <a:pt x="1507" y="320"/>
                    <a:pt x="1553" y="343"/>
                    <a:pt x="1621" y="389"/>
                  </a:cubicBezTo>
                  <a:cubicBezTo>
                    <a:pt x="1667" y="434"/>
                    <a:pt x="1690" y="480"/>
                    <a:pt x="1736" y="526"/>
                  </a:cubicBezTo>
                  <a:cubicBezTo>
                    <a:pt x="1781" y="571"/>
                    <a:pt x="1804" y="617"/>
                    <a:pt x="1827" y="685"/>
                  </a:cubicBezTo>
                  <a:cubicBezTo>
                    <a:pt x="1850" y="731"/>
                    <a:pt x="1850" y="777"/>
                    <a:pt x="1872" y="822"/>
                  </a:cubicBezTo>
                  <a:cubicBezTo>
                    <a:pt x="1872" y="860"/>
                    <a:pt x="1918" y="897"/>
                    <a:pt x="1960" y="897"/>
                  </a:cubicBezTo>
                  <a:cubicBezTo>
                    <a:pt x="1969" y="897"/>
                    <a:pt x="1978" y="895"/>
                    <a:pt x="1987" y="891"/>
                  </a:cubicBezTo>
                  <a:cubicBezTo>
                    <a:pt x="2032" y="891"/>
                    <a:pt x="2078" y="822"/>
                    <a:pt x="2055" y="777"/>
                  </a:cubicBezTo>
                  <a:cubicBezTo>
                    <a:pt x="2032" y="685"/>
                    <a:pt x="2009" y="594"/>
                    <a:pt x="1964" y="503"/>
                  </a:cubicBezTo>
                  <a:cubicBezTo>
                    <a:pt x="1918" y="434"/>
                    <a:pt x="1850" y="343"/>
                    <a:pt x="1781" y="274"/>
                  </a:cubicBezTo>
                  <a:cubicBezTo>
                    <a:pt x="1644" y="138"/>
                    <a:pt x="1462" y="69"/>
                    <a:pt x="1256" y="23"/>
                  </a:cubicBezTo>
                  <a:cubicBezTo>
                    <a:pt x="1188" y="1"/>
                    <a:pt x="1096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11"/>
            <p:cNvSpPr/>
            <p:nvPr/>
          </p:nvSpPr>
          <p:spPr>
            <a:xfrm>
              <a:off x="5610625" y="3470050"/>
              <a:ext cx="163225" cy="575225"/>
            </a:xfrm>
            <a:custGeom>
              <a:avLst/>
              <a:gdLst/>
              <a:ahLst/>
              <a:cxnLst/>
              <a:rect l="l" t="t" r="r" b="b"/>
              <a:pathLst>
                <a:path w="6529" h="23009" extrusionOk="0">
                  <a:moveTo>
                    <a:pt x="206" y="1"/>
                  </a:moveTo>
                  <a:cubicBezTo>
                    <a:pt x="183" y="1"/>
                    <a:pt x="183" y="1"/>
                    <a:pt x="183" y="24"/>
                  </a:cubicBezTo>
                  <a:cubicBezTo>
                    <a:pt x="114" y="24"/>
                    <a:pt x="69" y="47"/>
                    <a:pt x="46" y="92"/>
                  </a:cubicBezTo>
                  <a:cubicBezTo>
                    <a:pt x="23" y="115"/>
                    <a:pt x="0" y="184"/>
                    <a:pt x="0" y="229"/>
                  </a:cubicBezTo>
                  <a:cubicBezTo>
                    <a:pt x="639" y="2535"/>
                    <a:pt x="1256" y="4840"/>
                    <a:pt x="1872" y="7145"/>
                  </a:cubicBezTo>
                  <a:cubicBezTo>
                    <a:pt x="2580" y="9702"/>
                    <a:pt x="3264" y="12281"/>
                    <a:pt x="3972" y="14837"/>
                  </a:cubicBezTo>
                  <a:cubicBezTo>
                    <a:pt x="4588" y="17120"/>
                    <a:pt x="5204" y="19402"/>
                    <a:pt x="5821" y="21685"/>
                  </a:cubicBezTo>
                  <a:cubicBezTo>
                    <a:pt x="5935" y="22073"/>
                    <a:pt x="6026" y="22438"/>
                    <a:pt x="6140" y="22826"/>
                  </a:cubicBezTo>
                  <a:cubicBezTo>
                    <a:pt x="6140" y="22895"/>
                    <a:pt x="6163" y="22917"/>
                    <a:pt x="6209" y="22963"/>
                  </a:cubicBezTo>
                  <a:cubicBezTo>
                    <a:pt x="6254" y="22986"/>
                    <a:pt x="6300" y="23009"/>
                    <a:pt x="6346" y="23009"/>
                  </a:cubicBezTo>
                  <a:cubicBezTo>
                    <a:pt x="6414" y="22986"/>
                    <a:pt x="6460" y="22963"/>
                    <a:pt x="6483" y="22917"/>
                  </a:cubicBezTo>
                  <a:cubicBezTo>
                    <a:pt x="6505" y="22895"/>
                    <a:pt x="6528" y="22826"/>
                    <a:pt x="6528" y="22781"/>
                  </a:cubicBezTo>
                  <a:cubicBezTo>
                    <a:pt x="6003" y="20863"/>
                    <a:pt x="5478" y="18946"/>
                    <a:pt x="4953" y="17029"/>
                  </a:cubicBezTo>
                  <a:cubicBezTo>
                    <a:pt x="4269" y="14449"/>
                    <a:pt x="3561" y="11870"/>
                    <a:pt x="2876" y="9291"/>
                  </a:cubicBezTo>
                  <a:cubicBezTo>
                    <a:pt x="2214" y="6940"/>
                    <a:pt x="1575" y="4566"/>
                    <a:pt x="936" y="2192"/>
                  </a:cubicBezTo>
                  <a:cubicBezTo>
                    <a:pt x="753" y="1530"/>
                    <a:pt x="571" y="845"/>
                    <a:pt x="388" y="184"/>
                  </a:cubicBezTo>
                  <a:cubicBezTo>
                    <a:pt x="388" y="138"/>
                    <a:pt x="365" y="92"/>
                    <a:pt x="320" y="47"/>
                  </a:cubicBezTo>
                  <a:cubicBezTo>
                    <a:pt x="274" y="24"/>
                    <a:pt x="251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11"/>
            <p:cNvSpPr/>
            <p:nvPr/>
          </p:nvSpPr>
          <p:spPr>
            <a:xfrm>
              <a:off x="5952425" y="3360500"/>
              <a:ext cx="171800" cy="619725"/>
            </a:xfrm>
            <a:custGeom>
              <a:avLst/>
              <a:gdLst/>
              <a:ahLst/>
              <a:cxnLst/>
              <a:rect l="l" t="t" r="r" b="b"/>
              <a:pathLst>
                <a:path w="6872" h="24789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23" y="46"/>
                    <a:pt x="1" y="92"/>
                    <a:pt x="23" y="115"/>
                  </a:cubicBezTo>
                  <a:cubicBezTo>
                    <a:pt x="685" y="2625"/>
                    <a:pt x="1370" y="5136"/>
                    <a:pt x="2055" y="7670"/>
                  </a:cubicBezTo>
                  <a:cubicBezTo>
                    <a:pt x="2808" y="10409"/>
                    <a:pt x="3561" y="13171"/>
                    <a:pt x="4292" y="15933"/>
                  </a:cubicBezTo>
                  <a:cubicBezTo>
                    <a:pt x="4999" y="18535"/>
                    <a:pt x="5707" y="21137"/>
                    <a:pt x="6415" y="23739"/>
                  </a:cubicBezTo>
                  <a:cubicBezTo>
                    <a:pt x="6506" y="24058"/>
                    <a:pt x="6597" y="24378"/>
                    <a:pt x="6688" y="24697"/>
                  </a:cubicBezTo>
                  <a:cubicBezTo>
                    <a:pt x="6688" y="24697"/>
                    <a:pt x="6688" y="24720"/>
                    <a:pt x="6688" y="24720"/>
                  </a:cubicBezTo>
                  <a:cubicBezTo>
                    <a:pt x="6688" y="24743"/>
                    <a:pt x="6688" y="24766"/>
                    <a:pt x="6711" y="24766"/>
                  </a:cubicBezTo>
                  <a:cubicBezTo>
                    <a:pt x="6734" y="24789"/>
                    <a:pt x="6757" y="24789"/>
                    <a:pt x="6803" y="24789"/>
                  </a:cubicBezTo>
                  <a:cubicBezTo>
                    <a:pt x="6825" y="24789"/>
                    <a:pt x="6848" y="24766"/>
                    <a:pt x="6848" y="24766"/>
                  </a:cubicBezTo>
                  <a:cubicBezTo>
                    <a:pt x="6871" y="24743"/>
                    <a:pt x="6871" y="24697"/>
                    <a:pt x="6871" y="24675"/>
                  </a:cubicBezTo>
                  <a:cubicBezTo>
                    <a:pt x="6780" y="24309"/>
                    <a:pt x="6666" y="23921"/>
                    <a:pt x="6574" y="23533"/>
                  </a:cubicBezTo>
                  <a:lnTo>
                    <a:pt x="5593" y="19973"/>
                  </a:lnTo>
                  <a:lnTo>
                    <a:pt x="3265" y="11390"/>
                  </a:lnTo>
                  <a:cubicBezTo>
                    <a:pt x="2557" y="8743"/>
                    <a:pt x="1827" y="6095"/>
                    <a:pt x="1119" y="3447"/>
                  </a:cubicBezTo>
                  <a:cubicBezTo>
                    <a:pt x="822" y="2329"/>
                    <a:pt x="503" y="1210"/>
                    <a:pt x="206" y="69"/>
                  </a:cubicBezTo>
                  <a:cubicBezTo>
                    <a:pt x="206" y="46"/>
                    <a:pt x="183" y="23"/>
                    <a:pt x="160" y="23"/>
                  </a:cubicBezTo>
                  <a:cubicBezTo>
                    <a:pt x="160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11"/>
            <p:cNvSpPr/>
            <p:nvPr/>
          </p:nvSpPr>
          <p:spPr>
            <a:xfrm>
              <a:off x="5971250" y="3353650"/>
              <a:ext cx="172375" cy="622025"/>
            </a:xfrm>
            <a:custGeom>
              <a:avLst/>
              <a:gdLst/>
              <a:ahLst/>
              <a:cxnLst/>
              <a:rect l="l" t="t" r="r" b="b"/>
              <a:pathLst>
                <a:path w="6895" h="24881" extrusionOk="0">
                  <a:moveTo>
                    <a:pt x="69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46"/>
                    <a:pt x="1" y="69"/>
                    <a:pt x="1" y="115"/>
                  </a:cubicBezTo>
                  <a:cubicBezTo>
                    <a:pt x="663" y="2580"/>
                    <a:pt x="1348" y="5045"/>
                    <a:pt x="2009" y="7510"/>
                  </a:cubicBezTo>
                  <a:cubicBezTo>
                    <a:pt x="2786" y="10363"/>
                    <a:pt x="3539" y="13194"/>
                    <a:pt x="4315" y="16047"/>
                  </a:cubicBezTo>
                  <a:lnTo>
                    <a:pt x="6438" y="23899"/>
                  </a:lnTo>
                  <a:cubicBezTo>
                    <a:pt x="6529" y="24195"/>
                    <a:pt x="6620" y="24492"/>
                    <a:pt x="6689" y="24789"/>
                  </a:cubicBezTo>
                  <a:cubicBezTo>
                    <a:pt x="6689" y="24812"/>
                    <a:pt x="6711" y="24834"/>
                    <a:pt x="6734" y="24857"/>
                  </a:cubicBezTo>
                  <a:cubicBezTo>
                    <a:pt x="6757" y="24880"/>
                    <a:pt x="6780" y="24880"/>
                    <a:pt x="6803" y="24880"/>
                  </a:cubicBezTo>
                  <a:cubicBezTo>
                    <a:pt x="6826" y="24880"/>
                    <a:pt x="6848" y="24857"/>
                    <a:pt x="6871" y="24834"/>
                  </a:cubicBezTo>
                  <a:cubicBezTo>
                    <a:pt x="6871" y="24812"/>
                    <a:pt x="6894" y="24789"/>
                    <a:pt x="6894" y="24766"/>
                  </a:cubicBezTo>
                  <a:cubicBezTo>
                    <a:pt x="6483" y="23328"/>
                    <a:pt x="6095" y="21867"/>
                    <a:pt x="5707" y="20429"/>
                  </a:cubicBezTo>
                  <a:cubicBezTo>
                    <a:pt x="4931" y="17530"/>
                    <a:pt x="4132" y="14654"/>
                    <a:pt x="3356" y="11756"/>
                  </a:cubicBezTo>
                  <a:cubicBezTo>
                    <a:pt x="2626" y="9017"/>
                    <a:pt x="1873" y="6300"/>
                    <a:pt x="1142" y="3561"/>
                  </a:cubicBezTo>
                  <a:cubicBezTo>
                    <a:pt x="823" y="2397"/>
                    <a:pt x="503" y="1233"/>
                    <a:pt x="183" y="69"/>
                  </a:cubicBezTo>
                  <a:cubicBezTo>
                    <a:pt x="183" y="46"/>
                    <a:pt x="183" y="23"/>
                    <a:pt x="161" y="23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11"/>
            <p:cNvSpPr/>
            <p:nvPr/>
          </p:nvSpPr>
          <p:spPr>
            <a:xfrm>
              <a:off x="6119625" y="3971650"/>
              <a:ext cx="23425" cy="9825"/>
            </a:xfrm>
            <a:custGeom>
              <a:avLst/>
              <a:gdLst/>
              <a:ahLst/>
              <a:cxnLst/>
              <a:rect l="l" t="t" r="r" b="b"/>
              <a:pathLst>
                <a:path w="937" h="393" extrusionOk="0">
                  <a:moveTo>
                    <a:pt x="822" y="0"/>
                  </a:moveTo>
                  <a:cubicBezTo>
                    <a:pt x="799" y="0"/>
                    <a:pt x="776" y="0"/>
                    <a:pt x="754" y="23"/>
                  </a:cubicBezTo>
                  <a:cubicBezTo>
                    <a:pt x="754" y="23"/>
                    <a:pt x="731" y="46"/>
                    <a:pt x="708" y="46"/>
                  </a:cubicBezTo>
                  <a:cubicBezTo>
                    <a:pt x="640" y="92"/>
                    <a:pt x="571" y="114"/>
                    <a:pt x="503" y="137"/>
                  </a:cubicBezTo>
                  <a:cubicBezTo>
                    <a:pt x="411" y="160"/>
                    <a:pt x="343" y="183"/>
                    <a:pt x="252" y="183"/>
                  </a:cubicBezTo>
                  <a:lnTo>
                    <a:pt x="115" y="183"/>
                  </a:lnTo>
                  <a:cubicBezTo>
                    <a:pt x="69" y="183"/>
                    <a:pt x="23" y="229"/>
                    <a:pt x="23" y="274"/>
                  </a:cubicBezTo>
                  <a:cubicBezTo>
                    <a:pt x="0" y="320"/>
                    <a:pt x="46" y="366"/>
                    <a:pt x="92" y="388"/>
                  </a:cubicBezTo>
                  <a:cubicBezTo>
                    <a:pt x="128" y="391"/>
                    <a:pt x="164" y="393"/>
                    <a:pt x="200" y="393"/>
                  </a:cubicBezTo>
                  <a:cubicBezTo>
                    <a:pt x="455" y="393"/>
                    <a:pt x="690" y="320"/>
                    <a:pt x="891" y="160"/>
                  </a:cubicBezTo>
                  <a:cubicBezTo>
                    <a:pt x="936" y="137"/>
                    <a:pt x="936" y="69"/>
                    <a:pt x="891" y="23"/>
                  </a:cubicBezTo>
                  <a:cubicBezTo>
                    <a:pt x="891" y="0"/>
                    <a:pt x="845" y="0"/>
                    <a:pt x="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11"/>
            <p:cNvSpPr/>
            <p:nvPr/>
          </p:nvSpPr>
          <p:spPr>
            <a:xfrm>
              <a:off x="5952425" y="3353650"/>
              <a:ext cx="22850" cy="11150"/>
            </a:xfrm>
            <a:custGeom>
              <a:avLst/>
              <a:gdLst/>
              <a:ahLst/>
              <a:cxnLst/>
              <a:rect l="l" t="t" r="r" b="b"/>
              <a:pathLst>
                <a:path w="914" h="446" extrusionOk="0">
                  <a:moveTo>
                    <a:pt x="617" y="1"/>
                  </a:moveTo>
                  <a:cubicBezTo>
                    <a:pt x="548" y="23"/>
                    <a:pt x="480" y="46"/>
                    <a:pt x="411" y="69"/>
                  </a:cubicBezTo>
                  <a:cubicBezTo>
                    <a:pt x="275" y="115"/>
                    <a:pt x="138" y="183"/>
                    <a:pt x="46" y="274"/>
                  </a:cubicBezTo>
                  <a:cubicBezTo>
                    <a:pt x="1" y="297"/>
                    <a:pt x="1" y="366"/>
                    <a:pt x="23" y="411"/>
                  </a:cubicBezTo>
                  <a:cubicBezTo>
                    <a:pt x="46" y="434"/>
                    <a:pt x="69" y="446"/>
                    <a:pt x="92" y="446"/>
                  </a:cubicBezTo>
                  <a:cubicBezTo>
                    <a:pt x="115" y="446"/>
                    <a:pt x="138" y="434"/>
                    <a:pt x="160" y="411"/>
                  </a:cubicBezTo>
                  <a:cubicBezTo>
                    <a:pt x="183" y="389"/>
                    <a:pt x="229" y="366"/>
                    <a:pt x="252" y="343"/>
                  </a:cubicBezTo>
                  <a:cubicBezTo>
                    <a:pt x="343" y="297"/>
                    <a:pt x="411" y="252"/>
                    <a:pt x="503" y="229"/>
                  </a:cubicBezTo>
                  <a:cubicBezTo>
                    <a:pt x="594" y="206"/>
                    <a:pt x="685" y="183"/>
                    <a:pt x="754" y="183"/>
                  </a:cubicBezTo>
                  <a:lnTo>
                    <a:pt x="800" y="183"/>
                  </a:lnTo>
                  <a:cubicBezTo>
                    <a:pt x="822" y="183"/>
                    <a:pt x="845" y="183"/>
                    <a:pt x="868" y="160"/>
                  </a:cubicBezTo>
                  <a:cubicBezTo>
                    <a:pt x="891" y="138"/>
                    <a:pt x="914" y="115"/>
                    <a:pt x="914" y="92"/>
                  </a:cubicBezTo>
                  <a:cubicBezTo>
                    <a:pt x="914" y="46"/>
                    <a:pt x="868" y="1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11"/>
            <p:cNvSpPr/>
            <p:nvPr/>
          </p:nvSpPr>
          <p:spPr>
            <a:xfrm>
              <a:off x="5780675" y="3854675"/>
              <a:ext cx="67350" cy="57450"/>
            </a:xfrm>
            <a:custGeom>
              <a:avLst/>
              <a:gdLst/>
              <a:ahLst/>
              <a:cxnLst/>
              <a:rect l="l" t="t" r="r" b="b"/>
              <a:pathLst>
                <a:path w="2694" h="2298" extrusionOk="0">
                  <a:moveTo>
                    <a:pt x="2488" y="0"/>
                  </a:moveTo>
                  <a:cubicBezTo>
                    <a:pt x="2443" y="23"/>
                    <a:pt x="2397" y="69"/>
                    <a:pt x="2397" y="114"/>
                  </a:cubicBezTo>
                  <a:cubicBezTo>
                    <a:pt x="2397" y="137"/>
                    <a:pt x="2397" y="137"/>
                    <a:pt x="2397" y="137"/>
                  </a:cubicBezTo>
                  <a:lnTo>
                    <a:pt x="2420" y="137"/>
                  </a:lnTo>
                  <a:cubicBezTo>
                    <a:pt x="2420" y="160"/>
                    <a:pt x="2420" y="160"/>
                    <a:pt x="2420" y="160"/>
                  </a:cubicBezTo>
                  <a:cubicBezTo>
                    <a:pt x="2420" y="160"/>
                    <a:pt x="2420" y="183"/>
                    <a:pt x="2420" y="183"/>
                  </a:cubicBezTo>
                  <a:cubicBezTo>
                    <a:pt x="2420" y="206"/>
                    <a:pt x="2420" y="206"/>
                    <a:pt x="2420" y="206"/>
                  </a:cubicBezTo>
                  <a:cubicBezTo>
                    <a:pt x="2420" y="228"/>
                    <a:pt x="2420" y="228"/>
                    <a:pt x="2420" y="228"/>
                  </a:cubicBezTo>
                  <a:lnTo>
                    <a:pt x="2443" y="228"/>
                  </a:lnTo>
                  <a:cubicBezTo>
                    <a:pt x="2443" y="228"/>
                    <a:pt x="2443" y="228"/>
                    <a:pt x="2443" y="251"/>
                  </a:cubicBezTo>
                  <a:cubicBezTo>
                    <a:pt x="2443" y="251"/>
                    <a:pt x="2443" y="274"/>
                    <a:pt x="2443" y="274"/>
                  </a:cubicBezTo>
                  <a:cubicBezTo>
                    <a:pt x="2443" y="320"/>
                    <a:pt x="2465" y="343"/>
                    <a:pt x="2465" y="388"/>
                  </a:cubicBezTo>
                  <a:cubicBezTo>
                    <a:pt x="2488" y="457"/>
                    <a:pt x="2488" y="548"/>
                    <a:pt x="2488" y="639"/>
                  </a:cubicBezTo>
                  <a:cubicBezTo>
                    <a:pt x="2488" y="617"/>
                    <a:pt x="2488" y="616"/>
                    <a:pt x="2488" y="616"/>
                  </a:cubicBezTo>
                  <a:lnTo>
                    <a:pt x="2488" y="616"/>
                  </a:lnTo>
                  <a:cubicBezTo>
                    <a:pt x="2511" y="799"/>
                    <a:pt x="2488" y="959"/>
                    <a:pt x="2465" y="1141"/>
                  </a:cubicBezTo>
                  <a:cubicBezTo>
                    <a:pt x="2443" y="1278"/>
                    <a:pt x="2397" y="1415"/>
                    <a:pt x="2328" y="1529"/>
                  </a:cubicBezTo>
                  <a:cubicBezTo>
                    <a:pt x="2283" y="1621"/>
                    <a:pt x="2237" y="1712"/>
                    <a:pt x="2169" y="1803"/>
                  </a:cubicBezTo>
                  <a:cubicBezTo>
                    <a:pt x="2100" y="1849"/>
                    <a:pt x="2054" y="1917"/>
                    <a:pt x="1986" y="1963"/>
                  </a:cubicBezTo>
                  <a:cubicBezTo>
                    <a:pt x="1918" y="2009"/>
                    <a:pt x="1849" y="2032"/>
                    <a:pt x="1781" y="2054"/>
                  </a:cubicBezTo>
                  <a:cubicBezTo>
                    <a:pt x="1690" y="2077"/>
                    <a:pt x="1622" y="2100"/>
                    <a:pt x="1555" y="2100"/>
                  </a:cubicBezTo>
                  <a:lnTo>
                    <a:pt x="1555" y="2100"/>
                  </a:lnTo>
                  <a:cubicBezTo>
                    <a:pt x="1470" y="2100"/>
                    <a:pt x="1387" y="2098"/>
                    <a:pt x="1324" y="2077"/>
                  </a:cubicBezTo>
                  <a:cubicBezTo>
                    <a:pt x="1233" y="2054"/>
                    <a:pt x="1141" y="2032"/>
                    <a:pt x="1073" y="1986"/>
                  </a:cubicBezTo>
                  <a:cubicBezTo>
                    <a:pt x="959" y="1940"/>
                    <a:pt x="868" y="1872"/>
                    <a:pt x="776" y="1803"/>
                  </a:cubicBezTo>
                  <a:cubicBezTo>
                    <a:pt x="662" y="1689"/>
                    <a:pt x="548" y="1575"/>
                    <a:pt x="457" y="1438"/>
                  </a:cubicBezTo>
                  <a:cubicBezTo>
                    <a:pt x="457" y="1438"/>
                    <a:pt x="457" y="1438"/>
                    <a:pt x="457" y="1461"/>
                  </a:cubicBezTo>
                  <a:cubicBezTo>
                    <a:pt x="343" y="1278"/>
                    <a:pt x="251" y="1096"/>
                    <a:pt x="183" y="913"/>
                  </a:cubicBezTo>
                  <a:cubicBezTo>
                    <a:pt x="183" y="890"/>
                    <a:pt x="160" y="868"/>
                    <a:pt x="137" y="868"/>
                  </a:cubicBezTo>
                  <a:cubicBezTo>
                    <a:pt x="126" y="856"/>
                    <a:pt x="114" y="850"/>
                    <a:pt x="103" y="850"/>
                  </a:cubicBezTo>
                  <a:cubicBezTo>
                    <a:pt x="92" y="850"/>
                    <a:pt x="80" y="856"/>
                    <a:pt x="69" y="868"/>
                  </a:cubicBezTo>
                  <a:cubicBezTo>
                    <a:pt x="46" y="868"/>
                    <a:pt x="23" y="890"/>
                    <a:pt x="23" y="913"/>
                  </a:cubicBezTo>
                  <a:cubicBezTo>
                    <a:pt x="0" y="936"/>
                    <a:pt x="0" y="959"/>
                    <a:pt x="23" y="1004"/>
                  </a:cubicBezTo>
                  <a:cubicBezTo>
                    <a:pt x="160" y="1392"/>
                    <a:pt x="388" y="1735"/>
                    <a:pt x="708" y="2009"/>
                  </a:cubicBezTo>
                  <a:cubicBezTo>
                    <a:pt x="890" y="2146"/>
                    <a:pt x="1096" y="2237"/>
                    <a:pt x="1301" y="2283"/>
                  </a:cubicBezTo>
                  <a:cubicBezTo>
                    <a:pt x="1377" y="2292"/>
                    <a:pt x="1449" y="2298"/>
                    <a:pt x="1520" y="2298"/>
                  </a:cubicBezTo>
                  <a:cubicBezTo>
                    <a:pt x="1620" y="2298"/>
                    <a:pt x="1719" y="2287"/>
                    <a:pt x="1826" y="2260"/>
                  </a:cubicBezTo>
                  <a:cubicBezTo>
                    <a:pt x="1918" y="2214"/>
                    <a:pt x="2009" y="2169"/>
                    <a:pt x="2077" y="2123"/>
                  </a:cubicBezTo>
                  <a:cubicBezTo>
                    <a:pt x="2123" y="2100"/>
                    <a:pt x="2169" y="2054"/>
                    <a:pt x="2214" y="2032"/>
                  </a:cubicBezTo>
                  <a:cubicBezTo>
                    <a:pt x="2260" y="1986"/>
                    <a:pt x="2306" y="1940"/>
                    <a:pt x="2328" y="1895"/>
                  </a:cubicBezTo>
                  <a:cubicBezTo>
                    <a:pt x="2443" y="1758"/>
                    <a:pt x="2534" y="1575"/>
                    <a:pt x="2579" y="1415"/>
                  </a:cubicBezTo>
                  <a:cubicBezTo>
                    <a:pt x="2648" y="1233"/>
                    <a:pt x="2694" y="1027"/>
                    <a:pt x="2694" y="822"/>
                  </a:cubicBezTo>
                  <a:cubicBezTo>
                    <a:pt x="2694" y="662"/>
                    <a:pt x="2671" y="502"/>
                    <a:pt x="2648" y="365"/>
                  </a:cubicBezTo>
                  <a:cubicBezTo>
                    <a:pt x="2648" y="365"/>
                    <a:pt x="2648" y="365"/>
                    <a:pt x="2648" y="343"/>
                  </a:cubicBezTo>
                  <a:cubicBezTo>
                    <a:pt x="2648" y="320"/>
                    <a:pt x="2648" y="274"/>
                    <a:pt x="2625" y="251"/>
                  </a:cubicBezTo>
                  <a:cubicBezTo>
                    <a:pt x="2625" y="228"/>
                    <a:pt x="2625" y="228"/>
                    <a:pt x="2625" y="206"/>
                  </a:cubicBezTo>
                  <a:cubicBezTo>
                    <a:pt x="2625" y="206"/>
                    <a:pt x="2625" y="183"/>
                    <a:pt x="2625" y="183"/>
                  </a:cubicBezTo>
                  <a:cubicBezTo>
                    <a:pt x="2625" y="160"/>
                    <a:pt x="2625" y="160"/>
                    <a:pt x="2625" y="160"/>
                  </a:cubicBezTo>
                  <a:cubicBezTo>
                    <a:pt x="2602" y="160"/>
                    <a:pt x="2602" y="160"/>
                    <a:pt x="2602" y="137"/>
                  </a:cubicBezTo>
                  <a:cubicBezTo>
                    <a:pt x="2602" y="114"/>
                    <a:pt x="2602" y="114"/>
                    <a:pt x="2602" y="114"/>
                  </a:cubicBezTo>
                  <a:lnTo>
                    <a:pt x="2602" y="91"/>
                  </a:lnTo>
                  <a:cubicBezTo>
                    <a:pt x="2579" y="46"/>
                    <a:pt x="2557" y="0"/>
                    <a:pt x="24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11"/>
            <p:cNvSpPr/>
            <p:nvPr/>
          </p:nvSpPr>
          <p:spPr>
            <a:xfrm>
              <a:off x="5992375" y="3796450"/>
              <a:ext cx="68500" cy="57100"/>
            </a:xfrm>
            <a:custGeom>
              <a:avLst/>
              <a:gdLst/>
              <a:ahLst/>
              <a:cxnLst/>
              <a:rect l="l" t="t" r="r" b="b"/>
              <a:pathLst>
                <a:path w="2740" h="2284" extrusionOk="0">
                  <a:moveTo>
                    <a:pt x="2557" y="1"/>
                  </a:moveTo>
                  <a:cubicBezTo>
                    <a:pt x="2557" y="1"/>
                    <a:pt x="2557" y="1"/>
                    <a:pt x="2534" y="24"/>
                  </a:cubicBezTo>
                  <a:cubicBezTo>
                    <a:pt x="2488" y="24"/>
                    <a:pt x="2443" y="69"/>
                    <a:pt x="2466" y="138"/>
                  </a:cubicBezTo>
                  <a:cubicBezTo>
                    <a:pt x="2466" y="161"/>
                    <a:pt x="2466" y="161"/>
                    <a:pt x="2466" y="161"/>
                  </a:cubicBezTo>
                  <a:cubicBezTo>
                    <a:pt x="2466" y="184"/>
                    <a:pt x="2466" y="184"/>
                    <a:pt x="2488" y="184"/>
                  </a:cubicBezTo>
                  <a:cubicBezTo>
                    <a:pt x="2488" y="184"/>
                    <a:pt x="2488" y="184"/>
                    <a:pt x="2488" y="206"/>
                  </a:cubicBezTo>
                  <a:lnTo>
                    <a:pt x="2488" y="229"/>
                  </a:lnTo>
                  <a:cubicBezTo>
                    <a:pt x="2488" y="229"/>
                    <a:pt x="2488" y="252"/>
                    <a:pt x="2488" y="252"/>
                  </a:cubicBezTo>
                  <a:cubicBezTo>
                    <a:pt x="2511" y="298"/>
                    <a:pt x="2511" y="321"/>
                    <a:pt x="2511" y="366"/>
                  </a:cubicBezTo>
                  <a:cubicBezTo>
                    <a:pt x="2511" y="366"/>
                    <a:pt x="2511" y="389"/>
                    <a:pt x="2511" y="389"/>
                  </a:cubicBezTo>
                  <a:cubicBezTo>
                    <a:pt x="2534" y="435"/>
                    <a:pt x="2534" y="480"/>
                    <a:pt x="2534" y="526"/>
                  </a:cubicBezTo>
                  <a:cubicBezTo>
                    <a:pt x="2534" y="549"/>
                    <a:pt x="2534" y="572"/>
                    <a:pt x="2534" y="594"/>
                  </a:cubicBezTo>
                  <a:cubicBezTo>
                    <a:pt x="2557" y="777"/>
                    <a:pt x="2534" y="960"/>
                    <a:pt x="2511" y="1142"/>
                  </a:cubicBezTo>
                  <a:cubicBezTo>
                    <a:pt x="2488" y="1256"/>
                    <a:pt x="2443" y="1393"/>
                    <a:pt x="2374" y="1507"/>
                  </a:cubicBezTo>
                  <a:cubicBezTo>
                    <a:pt x="2329" y="1599"/>
                    <a:pt x="2283" y="1690"/>
                    <a:pt x="2214" y="1781"/>
                  </a:cubicBezTo>
                  <a:cubicBezTo>
                    <a:pt x="2169" y="1827"/>
                    <a:pt x="2100" y="1895"/>
                    <a:pt x="2032" y="1941"/>
                  </a:cubicBezTo>
                  <a:cubicBezTo>
                    <a:pt x="1963" y="1987"/>
                    <a:pt x="1895" y="2010"/>
                    <a:pt x="1826" y="2032"/>
                  </a:cubicBezTo>
                  <a:cubicBezTo>
                    <a:pt x="1758" y="2055"/>
                    <a:pt x="1689" y="2078"/>
                    <a:pt x="1621" y="2078"/>
                  </a:cubicBezTo>
                  <a:cubicBezTo>
                    <a:pt x="1530" y="2078"/>
                    <a:pt x="1461" y="2078"/>
                    <a:pt x="1370" y="2055"/>
                  </a:cubicBezTo>
                  <a:cubicBezTo>
                    <a:pt x="1279" y="2032"/>
                    <a:pt x="1187" y="2010"/>
                    <a:pt x="1119" y="1964"/>
                  </a:cubicBezTo>
                  <a:cubicBezTo>
                    <a:pt x="1005" y="1918"/>
                    <a:pt x="913" y="1850"/>
                    <a:pt x="822" y="1781"/>
                  </a:cubicBezTo>
                  <a:cubicBezTo>
                    <a:pt x="708" y="1667"/>
                    <a:pt x="594" y="1553"/>
                    <a:pt x="503" y="1416"/>
                  </a:cubicBezTo>
                  <a:cubicBezTo>
                    <a:pt x="388" y="1234"/>
                    <a:pt x="297" y="1074"/>
                    <a:pt x="251" y="868"/>
                  </a:cubicBezTo>
                  <a:cubicBezTo>
                    <a:pt x="229" y="846"/>
                    <a:pt x="206" y="800"/>
                    <a:pt x="206" y="754"/>
                  </a:cubicBezTo>
                  <a:cubicBezTo>
                    <a:pt x="206" y="731"/>
                    <a:pt x="183" y="709"/>
                    <a:pt x="160" y="686"/>
                  </a:cubicBezTo>
                  <a:cubicBezTo>
                    <a:pt x="145" y="686"/>
                    <a:pt x="130" y="676"/>
                    <a:pt x="115" y="676"/>
                  </a:cubicBezTo>
                  <a:cubicBezTo>
                    <a:pt x="107" y="676"/>
                    <a:pt x="99" y="678"/>
                    <a:pt x="92" y="686"/>
                  </a:cubicBezTo>
                  <a:cubicBezTo>
                    <a:pt x="46" y="686"/>
                    <a:pt x="0" y="731"/>
                    <a:pt x="23" y="800"/>
                  </a:cubicBezTo>
                  <a:cubicBezTo>
                    <a:pt x="69" y="982"/>
                    <a:pt x="137" y="1165"/>
                    <a:pt x="251" y="1348"/>
                  </a:cubicBezTo>
                  <a:cubicBezTo>
                    <a:pt x="343" y="1530"/>
                    <a:pt x="457" y="1690"/>
                    <a:pt x="594" y="1827"/>
                  </a:cubicBezTo>
                  <a:cubicBezTo>
                    <a:pt x="754" y="1987"/>
                    <a:pt x="913" y="2101"/>
                    <a:pt x="1119" y="2192"/>
                  </a:cubicBezTo>
                  <a:cubicBezTo>
                    <a:pt x="1256" y="2253"/>
                    <a:pt x="1403" y="2283"/>
                    <a:pt x="1547" y="2283"/>
                  </a:cubicBezTo>
                  <a:cubicBezTo>
                    <a:pt x="1618" y="2283"/>
                    <a:pt x="1689" y="2276"/>
                    <a:pt x="1758" y="2261"/>
                  </a:cubicBezTo>
                  <a:cubicBezTo>
                    <a:pt x="1872" y="2238"/>
                    <a:pt x="1963" y="2192"/>
                    <a:pt x="2077" y="2147"/>
                  </a:cubicBezTo>
                  <a:cubicBezTo>
                    <a:pt x="2146" y="2101"/>
                    <a:pt x="2214" y="2032"/>
                    <a:pt x="2283" y="1964"/>
                  </a:cubicBezTo>
                  <a:cubicBezTo>
                    <a:pt x="2420" y="1850"/>
                    <a:pt x="2511" y="1713"/>
                    <a:pt x="2580" y="1553"/>
                  </a:cubicBezTo>
                  <a:cubicBezTo>
                    <a:pt x="2671" y="1370"/>
                    <a:pt x="2717" y="1165"/>
                    <a:pt x="2739" y="960"/>
                  </a:cubicBezTo>
                  <a:cubicBezTo>
                    <a:pt x="2739" y="800"/>
                    <a:pt x="2739" y="640"/>
                    <a:pt x="2739" y="503"/>
                  </a:cubicBezTo>
                  <a:cubicBezTo>
                    <a:pt x="2739" y="503"/>
                    <a:pt x="2739" y="480"/>
                    <a:pt x="2739" y="480"/>
                  </a:cubicBezTo>
                  <a:cubicBezTo>
                    <a:pt x="2717" y="457"/>
                    <a:pt x="2717" y="412"/>
                    <a:pt x="2717" y="366"/>
                  </a:cubicBezTo>
                  <a:cubicBezTo>
                    <a:pt x="2717" y="343"/>
                    <a:pt x="2717" y="343"/>
                    <a:pt x="2717" y="321"/>
                  </a:cubicBezTo>
                  <a:lnTo>
                    <a:pt x="2694" y="321"/>
                  </a:lnTo>
                  <a:cubicBezTo>
                    <a:pt x="2694" y="275"/>
                    <a:pt x="2694" y="252"/>
                    <a:pt x="2694" y="206"/>
                  </a:cubicBezTo>
                  <a:lnTo>
                    <a:pt x="2671" y="206"/>
                  </a:lnTo>
                  <a:cubicBezTo>
                    <a:pt x="2671" y="206"/>
                    <a:pt x="2671" y="184"/>
                    <a:pt x="2671" y="184"/>
                  </a:cubicBezTo>
                  <a:cubicBezTo>
                    <a:pt x="2671" y="184"/>
                    <a:pt x="2671" y="161"/>
                    <a:pt x="2671" y="161"/>
                  </a:cubicBezTo>
                  <a:cubicBezTo>
                    <a:pt x="2671" y="161"/>
                    <a:pt x="2671" y="138"/>
                    <a:pt x="2671" y="138"/>
                  </a:cubicBezTo>
                  <a:cubicBezTo>
                    <a:pt x="2671" y="138"/>
                    <a:pt x="2671" y="115"/>
                    <a:pt x="2671" y="115"/>
                  </a:cubicBezTo>
                  <a:cubicBezTo>
                    <a:pt x="2671" y="115"/>
                    <a:pt x="2648" y="92"/>
                    <a:pt x="2648" y="92"/>
                  </a:cubicBezTo>
                  <a:cubicBezTo>
                    <a:pt x="2648" y="47"/>
                    <a:pt x="2602" y="1"/>
                    <a:pt x="2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11"/>
            <p:cNvSpPr/>
            <p:nvPr/>
          </p:nvSpPr>
          <p:spPr>
            <a:xfrm>
              <a:off x="5881675" y="3830125"/>
              <a:ext cx="79900" cy="66225"/>
            </a:xfrm>
            <a:custGeom>
              <a:avLst/>
              <a:gdLst/>
              <a:ahLst/>
              <a:cxnLst/>
              <a:rect l="l" t="t" r="r" b="b"/>
              <a:pathLst>
                <a:path w="3196" h="2649" extrusionOk="0">
                  <a:moveTo>
                    <a:pt x="2229" y="1536"/>
                  </a:moveTo>
                  <a:cubicBezTo>
                    <a:pt x="2283" y="1536"/>
                    <a:pt x="2340" y="1541"/>
                    <a:pt x="2397" y="1553"/>
                  </a:cubicBezTo>
                  <a:cubicBezTo>
                    <a:pt x="2488" y="1576"/>
                    <a:pt x="2580" y="1576"/>
                    <a:pt x="2648" y="1621"/>
                  </a:cubicBezTo>
                  <a:cubicBezTo>
                    <a:pt x="2694" y="1644"/>
                    <a:pt x="2739" y="1667"/>
                    <a:pt x="2785" y="1713"/>
                  </a:cubicBezTo>
                  <a:cubicBezTo>
                    <a:pt x="2808" y="1713"/>
                    <a:pt x="2808" y="1735"/>
                    <a:pt x="2831" y="1735"/>
                  </a:cubicBezTo>
                  <a:cubicBezTo>
                    <a:pt x="2785" y="1781"/>
                    <a:pt x="2762" y="1850"/>
                    <a:pt x="2716" y="1895"/>
                  </a:cubicBezTo>
                  <a:cubicBezTo>
                    <a:pt x="2625" y="2009"/>
                    <a:pt x="2534" y="2101"/>
                    <a:pt x="2420" y="2169"/>
                  </a:cubicBezTo>
                  <a:cubicBezTo>
                    <a:pt x="2306" y="2260"/>
                    <a:pt x="2192" y="2329"/>
                    <a:pt x="2077" y="2374"/>
                  </a:cubicBezTo>
                  <a:cubicBezTo>
                    <a:pt x="1940" y="2443"/>
                    <a:pt x="1803" y="2466"/>
                    <a:pt x="1667" y="2489"/>
                  </a:cubicBezTo>
                  <a:cubicBezTo>
                    <a:pt x="1609" y="2500"/>
                    <a:pt x="1552" y="2506"/>
                    <a:pt x="1495" y="2506"/>
                  </a:cubicBezTo>
                  <a:cubicBezTo>
                    <a:pt x="1438" y="2506"/>
                    <a:pt x="1381" y="2500"/>
                    <a:pt x="1324" y="2489"/>
                  </a:cubicBezTo>
                  <a:lnTo>
                    <a:pt x="1301" y="2489"/>
                  </a:lnTo>
                  <a:cubicBezTo>
                    <a:pt x="1187" y="2466"/>
                    <a:pt x="1096" y="2443"/>
                    <a:pt x="1005" y="2420"/>
                  </a:cubicBezTo>
                  <a:cubicBezTo>
                    <a:pt x="1005" y="2420"/>
                    <a:pt x="1005" y="2397"/>
                    <a:pt x="1005" y="2397"/>
                  </a:cubicBezTo>
                  <a:cubicBezTo>
                    <a:pt x="1005" y="2374"/>
                    <a:pt x="1005" y="2374"/>
                    <a:pt x="1027" y="2352"/>
                  </a:cubicBezTo>
                  <a:cubicBezTo>
                    <a:pt x="1027" y="2306"/>
                    <a:pt x="1050" y="2238"/>
                    <a:pt x="1073" y="2192"/>
                  </a:cubicBezTo>
                  <a:cubicBezTo>
                    <a:pt x="1096" y="2123"/>
                    <a:pt x="1119" y="2078"/>
                    <a:pt x="1164" y="2032"/>
                  </a:cubicBezTo>
                  <a:cubicBezTo>
                    <a:pt x="1210" y="1964"/>
                    <a:pt x="1278" y="1895"/>
                    <a:pt x="1347" y="1850"/>
                  </a:cubicBezTo>
                  <a:cubicBezTo>
                    <a:pt x="1461" y="1758"/>
                    <a:pt x="1552" y="1713"/>
                    <a:pt x="1667" y="1667"/>
                  </a:cubicBezTo>
                  <a:cubicBezTo>
                    <a:pt x="1803" y="1598"/>
                    <a:pt x="1940" y="1576"/>
                    <a:pt x="2077" y="1553"/>
                  </a:cubicBezTo>
                  <a:cubicBezTo>
                    <a:pt x="2123" y="1541"/>
                    <a:pt x="2174" y="1536"/>
                    <a:pt x="2229" y="1536"/>
                  </a:cubicBezTo>
                  <a:close/>
                  <a:moveTo>
                    <a:pt x="2465" y="1"/>
                  </a:moveTo>
                  <a:cubicBezTo>
                    <a:pt x="2374" y="1"/>
                    <a:pt x="2306" y="1"/>
                    <a:pt x="2237" y="23"/>
                  </a:cubicBezTo>
                  <a:cubicBezTo>
                    <a:pt x="2146" y="46"/>
                    <a:pt x="2055" y="69"/>
                    <a:pt x="1986" y="138"/>
                  </a:cubicBezTo>
                  <a:cubicBezTo>
                    <a:pt x="1918" y="206"/>
                    <a:pt x="1872" y="275"/>
                    <a:pt x="1826" y="343"/>
                  </a:cubicBezTo>
                  <a:lnTo>
                    <a:pt x="1781" y="412"/>
                  </a:lnTo>
                  <a:cubicBezTo>
                    <a:pt x="1758" y="457"/>
                    <a:pt x="1735" y="503"/>
                    <a:pt x="1689" y="548"/>
                  </a:cubicBezTo>
                  <a:cubicBezTo>
                    <a:pt x="1667" y="594"/>
                    <a:pt x="1621" y="640"/>
                    <a:pt x="1598" y="663"/>
                  </a:cubicBezTo>
                  <a:lnTo>
                    <a:pt x="1552" y="685"/>
                  </a:lnTo>
                  <a:lnTo>
                    <a:pt x="1484" y="685"/>
                  </a:lnTo>
                  <a:cubicBezTo>
                    <a:pt x="1370" y="663"/>
                    <a:pt x="1278" y="617"/>
                    <a:pt x="1187" y="594"/>
                  </a:cubicBezTo>
                  <a:lnTo>
                    <a:pt x="1119" y="548"/>
                  </a:lnTo>
                  <a:cubicBezTo>
                    <a:pt x="1027" y="526"/>
                    <a:pt x="913" y="480"/>
                    <a:pt x="799" y="457"/>
                  </a:cubicBezTo>
                  <a:lnTo>
                    <a:pt x="731" y="457"/>
                  </a:lnTo>
                  <a:cubicBezTo>
                    <a:pt x="594" y="457"/>
                    <a:pt x="457" y="503"/>
                    <a:pt x="320" y="617"/>
                  </a:cubicBezTo>
                  <a:cubicBezTo>
                    <a:pt x="229" y="708"/>
                    <a:pt x="137" y="800"/>
                    <a:pt x="92" y="936"/>
                  </a:cubicBezTo>
                  <a:cubicBezTo>
                    <a:pt x="0" y="1142"/>
                    <a:pt x="23" y="1416"/>
                    <a:pt x="137" y="1690"/>
                  </a:cubicBezTo>
                  <a:cubicBezTo>
                    <a:pt x="183" y="1827"/>
                    <a:pt x="251" y="1941"/>
                    <a:pt x="343" y="2078"/>
                  </a:cubicBezTo>
                  <a:cubicBezTo>
                    <a:pt x="434" y="2192"/>
                    <a:pt x="525" y="2283"/>
                    <a:pt x="639" y="2374"/>
                  </a:cubicBezTo>
                  <a:cubicBezTo>
                    <a:pt x="754" y="2443"/>
                    <a:pt x="845" y="2511"/>
                    <a:pt x="959" y="2557"/>
                  </a:cubicBezTo>
                  <a:cubicBezTo>
                    <a:pt x="1073" y="2603"/>
                    <a:pt x="1187" y="2626"/>
                    <a:pt x="1324" y="2626"/>
                  </a:cubicBezTo>
                  <a:cubicBezTo>
                    <a:pt x="1370" y="2648"/>
                    <a:pt x="1415" y="2648"/>
                    <a:pt x="1461" y="2648"/>
                  </a:cubicBezTo>
                  <a:cubicBezTo>
                    <a:pt x="1598" y="2648"/>
                    <a:pt x="1758" y="2626"/>
                    <a:pt x="1918" y="2580"/>
                  </a:cubicBezTo>
                  <a:cubicBezTo>
                    <a:pt x="2077" y="2534"/>
                    <a:pt x="2214" y="2489"/>
                    <a:pt x="2374" y="2397"/>
                  </a:cubicBezTo>
                  <a:cubicBezTo>
                    <a:pt x="2648" y="2215"/>
                    <a:pt x="2853" y="1986"/>
                    <a:pt x="3013" y="1690"/>
                  </a:cubicBezTo>
                  <a:cubicBezTo>
                    <a:pt x="3059" y="1621"/>
                    <a:pt x="3082" y="1553"/>
                    <a:pt x="3105" y="1484"/>
                  </a:cubicBezTo>
                  <a:cubicBezTo>
                    <a:pt x="3127" y="1393"/>
                    <a:pt x="3150" y="1325"/>
                    <a:pt x="3173" y="1256"/>
                  </a:cubicBezTo>
                  <a:cubicBezTo>
                    <a:pt x="3196" y="1142"/>
                    <a:pt x="3196" y="1005"/>
                    <a:pt x="3173" y="868"/>
                  </a:cubicBezTo>
                  <a:cubicBezTo>
                    <a:pt x="3127" y="526"/>
                    <a:pt x="2922" y="92"/>
                    <a:pt x="2511" y="23"/>
                  </a:cubicBezTo>
                  <a:cubicBezTo>
                    <a:pt x="2488" y="1"/>
                    <a:pt x="2465" y="1"/>
                    <a:pt x="2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11"/>
            <p:cNvSpPr/>
            <p:nvPr/>
          </p:nvSpPr>
          <p:spPr>
            <a:xfrm>
              <a:off x="5783525" y="3922700"/>
              <a:ext cx="33700" cy="22075"/>
            </a:xfrm>
            <a:custGeom>
              <a:avLst/>
              <a:gdLst/>
              <a:ahLst/>
              <a:cxnLst/>
              <a:rect l="l" t="t" r="r" b="b"/>
              <a:pathLst>
                <a:path w="1348" h="883" extrusionOk="0">
                  <a:moveTo>
                    <a:pt x="757" y="0"/>
                  </a:moveTo>
                  <a:cubicBezTo>
                    <a:pt x="698" y="0"/>
                    <a:pt x="635" y="6"/>
                    <a:pt x="571" y="18"/>
                  </a:cubicBezTo>
                  <a:cubicBezTo>
                    <a:pt x="229" y="109"/>
                    <a:pt x="0" y="338"/>
                    <a:pt x="46" y="566"/>
                  </a:cubicBezTo>
                  <a:cubicBezTo>
                    <a:pt x="83" y="769"/>
                    <a:pt x="299" y="882"/>
                    <a:pt x="561" y="882"/>
                  </a:cubicBezTo>
                  <a:cubicBezTo>
                    <a:pt x="623" y="882"/>
                    <a:pt x="688" y="876"/>
                    <a:pt x="754" y="863"/>
                  </a:cubicBezTo>
                  <a:cubicBezTo>
                    <a:pt x="1096" y="794"/>
                    <a:pt x="1347" y="543"/>
                    <a:pt x="1301" y="315"/>
                  </a:cubicBezTo>
                  <a:cubicBezTo>
                    <a:pt x="1264" y="127"/>
                    <a:pt x="1040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11"/>
            <p:cNvSpPr/>
            <p:nvPr/>
          </p:nvSpPr>
          <p:spPr>
            <a:xfrm>
              <a:off x="6053425" y="3847325"/>
              <a:ext cx="31425" cy="20375"/>
            </a:xfrm>
            <a:custGeom>
              <a:avLst/>
              <a:gdLst/>
              <a:ahLst/>
              <a:cxnLst/>
              <a:rect l="l" t="t" r="r" b="b"/>
              <a:pathLst>
                <a:path w="1257" h="815" extrusionOk="0">
                  <a:moveTo>
                    <a:pt x="733" y="0"/>
                  </a:moveTo>
                  <a:cubicBezTo>
                    <a:pt x="674" y="0"/>
                    <a:pt x="612" y="7"/>
                    <a:pt x="549" y="20"/>
                  </a:cubicBezTo>
                  <a:cubicBezTo>
                    <a:pt x="229" y="89"/>
                    <a:pt x="1" y="317"/>
                    <a:pt x="46" y="522"/>
                  </a:cubicBezTo>
                  <a:cubicBezTo>
                    <a:pt x="84" y="691"/>
                    <a:pt x="291" y="814"/>
                    <a:pt x="555" y="814"/>
                  </a:cubicBezTo>
                  <a:cubicBezTo>
                    <a:pt x="611" y="814"/>
                    <a:pt x="670" y="808"/>
                    <a:pt x="731" y="796"/>
                  </a:cubicBezTo>
                  <a:cubicBezTo>
                    <a:pt x="1051" y="705"/>
                    <a:pt x="1256" y="477"/>
                    <a:pt x="1210" y="271"/>
                  </a:cubicBezTo>
                  <a:cubicBezTo>
                    <a:pt x="1174" y="106"/>
                    <a:pt x="975" y="0"/>
                    <a:pt x="7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09" name="Google Shape;2709;p11"/>
          <p:cNvGrpSpPr/>
          <p:nvPr/>
        </p:nvGrpSpPr>
        <p:grpSpPr>
          <a:xfrm>
            <a:off x="10384060" y="5030760"/>
            <a:ext cx="1429553" cy="1500029"/>
            <a:chOff x="-818813" y="1823137"/>
            <a:chExt cx="1579734" cy="1657613"/>
          </a:xfrm>
        </p:grpSpPr>
        <p:sp>
          <p:nvSpPr>
            <p:cNvPr id="2710" name="Google Shape;2710;p11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11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11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11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11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11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11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11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11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11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11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11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11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11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11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11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11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11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11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11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11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11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11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11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11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11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11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11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11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11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11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11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11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11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11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11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11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11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11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11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11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11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11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11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11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11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11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1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11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11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11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11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1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11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11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11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11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11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11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11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11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11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72" name="Google Shape;2772;p11"/>
          <p:cNvGrpSpPr/>
          <p:nvPr/>
        </p:nvGrpSpPr>
        <p:grpSpPr>
          <a:xfrm rot="-5400000" flipH="1">
            <a:off x="403904" y="296836"/>
            <a:ext cx="521341" cy="572405"/>
            <a:chOff x="818450" y="719950"/>
            <a:chExt cx="162075" cy="177950"/>
          </a:xfrm>
        </p:grpSpPr>
        <p:sp>
          <p:nvSpPr>
            <p:cNvPr id="2773" name="Google Shape;2773;p11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11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11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76" name="Google Shape;2776;p11"/>
          <p:cNvGrpSpPr/>
          <p:nvPr/>
        </p:nvGrpSpPr>
        <p:grpSpPr>
          <a:xfrm rot="350702">
            <a:off x="11268843" y="4157246"/>
            <a:ext cx="439517" cy="565111"/>
            <a:chOff x="3526675" y="707075"/>
            <a:chExt cx="187750" cy="241400"/>
          </a:xfrm>
        </p:grpSpPr>
        <p:sp>
          <p:nvSpPr>
            <p:cNvPr id="2777" name="Google Shape;2777;p11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11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11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80" name="Google Shape;2780;p11"/>
          <p:cNvSpPr/>
          <p:nvPr/>
        </p:nvSpPr>
        <p:spPr>
          <a:xfrm rot="1258828">
            <a:off x="3059505" y="64012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1" name="Google Shape;2781;p11"/>
          <p:cNvSpPr/>
          <p:nvPr/>
        </p:nvSpPr>
        <p:spPr>
          <a:xfrm>
            <a:off x="6706430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2" name="Google Shape;2782;p11"/>
          <p:cNvSpPr/>
          <p:nvPr/>
        </p:nvSpPr>
        <p:spPr>
          <a:xfrm>
            <a:off x="560948" y="38271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3" name="Google Shape;2783;p11"/>
          <p:cNvSpPr/>
          <p:nvPr/>
        </p:nvSpPr>
        <p:spPr>
          <a:xfrm rot="-690445">
            <a:off x="4330789" y="767355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84" name="Google Shape;2784;p11"/>
          <p:cNvSpPr/>
          <p:nvPr/>
        </p:nvSpPr>
        <p:spPr>
          <a:xfrm>
            <a:off x="8688299" y="10865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785" name="Google Shape;2785;p11"/>
          <p:cNvGrpSpPr/>
          <p:nvPr/>
        </p:nvGrpSpPr>
        <p:grpSpPr>
          <a:xfrm rot="3230776">
            <a:off x="10908619" y="548317"/>
            <a:ext cx="665187" cy="714412"/>
            <a:chOff x="539500" y="356300"/>
            <a:chExt cx="347201" cy="372894"/>
          </a:xfrm>
        </p:grpSpPr>
        <p:sp>
          <p:nvSpPr>
            <p:cNvPr id="2786" name="Google Shape;2786;p11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1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1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1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1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1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1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1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1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1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1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97" name="Google Shape;2797;p11"/>
          <p:cNvGrpSpPr/>
          <p:nvPr/>
        </p:nvGrpSpPr>
        <p:grpSpPr>
          <a:xfrm rot="-1687898">
            <a:off x="613403" y="5855408"/>
            <a:ext cx="456072" cy="557843"/>
            <a:chOff x="2019050" y="1133325"/>
            <a:chExt cx="153525" cy="187750"/>
          </a:xfrm>
        </p:grpSpPr>
        <p:sp>
          <p:nvSpPr>
            <p:cNvPr id="2798" name="Google Shape;2798;p11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1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1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1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02" name="Google Shape;2802;p11"/>
          <p:cNvSpPr/>
          <p:nvPr/>
        </p:nvSpPr>
        <p:spPr>
          <a:xfrm>
            <a:off x="6950097" y="64191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3" name="Google Shape;2803;p11"/>
          <p:cNvSpPr/>
          <p:nvPr/>
        </p:nvSpPr>
        <p:spPr>
          <a:xfrm>
            <a:off x="11384948" y="26438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04" name="Google Shape;2804;p11"/>
          <p:cNvSpPr txBox="1">
            <a:spLocks noGrp="1"/>
          </p:cNvSpPr>
          <p:nvPr>
            <p:ph type="title" hasCustomPrompt="1"/>
          </p:nvPr>
        </p:nvSpPr>
        <p:spPr>
          <a:xfrm>
            <a:off x="2131000" y="2062317"/>
            <a:ext cx="7930000" cy="20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48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9600"/>
              <a:buNone/>
              <a:defRPr sz="128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805" name="Google Shape;2805;p11"/>
          <p:cNvSpPr txBox="1">
            <a:spLocks noGrp="1"/>
          </p:cNvSpPr>
          <p:nvPr>
            <p:ph type="subTitle" idx="1"/>
          </p:nvPr>
        </p:nvSpPr>
        <p:spPr>
          <a:xfrm>
            <a:off x="2130984" y="4132851"/>
            <a:ext cx="79300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1291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oogle Shape;64;p10"/>
          <p:cNvGrpSpPr/>
          <p:nvPr/>
        </p:nvGrpSpPr>
        <p:grpSpPr>
          <a:xfrm flipH="1">
            <a:off x="2963041" y="-140"/>
            <a:ext cx="9228888" cy="4193040"/>
            <a:chOff x="1367050" y="3059225"/>
            <a:chExt cx="1407100" cy="848450"/>
          </a:xfrm>
        </p:grpSpPr>
        <p:sp>
          <p:nvSpPr>
            <p:cNvPr id="65" name="Google Shape;65;p10"/>
            <p:cNvSpPr/>
            <p:nvPr/>
          </p:nvSpPr>
          <p:spPr>
            <a:xfrm>
              <a:off x="1367050" y="3059225"/>
              <a:ext cx="1001268" cy="430317"/>
            </a:xfrm>
            <a:custGeom>
              <a:avLst/>
              <a:gdLst/>
              <a:ahLst/>
              <a:cxnLst/>
              <a:rect l="l" t="t" r="r" b="b"/>
              <a:pathLst>
                <a:path w="32850" h="14118" extrusionOk="0">
                  <a:moveTo>
                    <a:pt x="1" y="1"/>
                  </a:moveTo>
                  <a:lnTo>
                    <a:pt x="1" y="12945"/>
                  </a:lnTo>
                  <a:cubicBezTo>
                    <a:pt x="57" y="12959"/>
                    <a:pt x="113" y="13001"/>
                    <a:pt x="168" y="13015"/>
                  </a:cubicBezTo>
                  <a:cubicBezTo>
                    <a:pt x="1773" y="13750"/>
                    <a:pt x="3537" y="14117"/>
                    <a:pt x="5301" y="14117"/>
                  </a:cubicBezTo>
                  <a:cubicBezTo>
                    <a:pt x="7217" y="14117"/>
                    <a:pt x="9132" y="13684"/>
                    <a:pt x="10839" y="12820"/>
                  </a:cubicBezTo>
                  <a:cubicBezTo>
                    <a:pt x="13252" y="11578"/>
                    <a:pt x="15205" y="9598"/>
                    <a:pt x="17297" y="7868"/>
                  </a:cubicBezTo>
                  <a:cubicBezTo>
                    <a:pt x="19404" y="6124"/>
                    <a:pt x="21858" y="4576"/>
                    <a:pt x="24592" y="4506"/>
                  </a:cubicBezTo>
                  <a:cubicBezTo>
                    <a:pt x="24664" y="4504"/>
                    <a:pt x="24736" y="4503"/>
                    <a:pt x="24808" y="4503"/>
                  </a:cubicBezTo>
                  <a:cubicBezTo>
                    <a:pt x="26011" y="4503"/>
                    <a:pt x="27265" y="4752"/>
                    <a:pt x="28452" y="4752"/>
                  </a:cubicBezTo>
                  <a:cubicBezTo>
                    <a:pt x="29285" y="4752"/>
                    <a:pt x="30086" y="4630"/>
                    <a:pt x="30813" y="4213"/>
                  </a:cubicBezTo>
                  <a:cubicBezTo>
                    <a:pt x="32222" y="3404"/>
                    <a:pt x="32850" y="1521"/>
                    <a:pt x="32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10"/>
            <p:cNvSpPr/>
            <p:nvPr/>
          </p:nvSpPr>
          <p:spPr>
            <a:xfrm>
              <a:off x="1367050" y="3059925"/>
              <a:ext cx="1407100" cy="847750"/>
            </a:xfrm>
            <a:custGeom>
              <a:avLst/>
              <a:gdLst/>
              <a:ahLst/>
              <a:cxnLst/>
              <a:rect l="l" t="t" r="r" b="b"/>
              <a:pathLst>
                <a:path w="56284" h="33910" extrusionOk="0">
                  <a:moveTo>
                    <a:pt x="32320" y="1"/>
                  </a:moveTo>
                  <a:cubicBezTo>
                    <a:pt x="32850" y="1493"/>
                    <a:pt x="32222" y="3390"/>
                    <a:pt x="30813" y="4199"/>
                  </a:cubicBezTo>
                  <a:cubicBezTo>
                    <a:pt x="30091" y="4613"/>
                    <a:pt x="29297" y="4734"/>
                    <a:pt x="28470" y="4734"/>
                  </a:cubicBezTo>
                  <a:cubicBezTo>
                    <a:pt x="27293" y="4734"/>
                    <a:pt x="26051" y="4488"/>
                    <a:pt x="24857" y="4488"/>
                  </a:cubicBezTo>
                  <a:cubicBezTo>
                    <a:pt x="24769" y="4488"/>
                    <a:pt x="24680" y="4489"/>
                    <a:pt x="24592" y="4492"/>
                  </a:cubicBezTo>
                  <a:cubicBezTo>
                    <a:pt x="21872" y="4562"/>
                    <a:pt x="19417" y="6110"/>
                    <a:pt x="17297" y="7854"/>
                  </a:cubicBezTo>
                  <a:cubicBezTo>
                    <a:pt x="15191" y="9597"/>
                    <a:pt x="13252" y="11592"/>
                    <a:pt x="10839" y="12806"/>
                  </a:cubicBezTo>
                  <a:cubicBezTo>
                    <a:pt x="9125" y="13674"/>
                    <a:pt x="7197" y="14111"/>
                    <a:pt x="5269" y="14111"/>
                  </a:cubicBezTo>
                  <a:cubicBezTo>
                    <a:pt x="3511" y="14111"/>
                    <a:pt x="1752" y="13747"/>
                    <a:pt x="154" y="13015"/>
                  </a:cubicBezTo>
                  <a:cubicBezTo>
                    <a:pt x="113" y="13001"/>
                    <a:pt x="57" y="12973"/>
                    <a:pt x="1" y="12945"/>
                  </a:cubicBezTo>
                  <a:lnTo>
                    <a:pt x="1" y="32752"/>
                  </a:lnTo>
                  <a:cubicBezTo>
                    <a:pt x="2032" y="33526"/>
                    <a:pt x="4211" y="33909"/>
                    <a:pt x="6393" y="33909"/>
                  </a:cubicBezTo>
                  <a:cubicBezTo>
                    <a:pt x="10265" y="33909"/>
                    <a:pt x="14145" y="32703"/>
                    <a:pt x="17214" y="30339"/>
                  </a:cubicBezTo>
                  <a:cubicBezTo>
                    <a:pt x="22974" y="25903"/>
                    <a:pt x="25429" y="18427"/>
                    <a:pt x="30186" y="12931"/>
                  </a:cubicBezTo>
                  <a:cubicBezTo>
                    <a:pt x="33938" y="8593"/>
                    <a:pt x="39155" y="5552"/>
                    <a:pt x="44776" y="4436"/>
                  </a:cubicBezTo>
                  <a:cubicBezTo>
                    <a:pt x="47329" y="3934"/>
                    <a:pt x="49979" y="3795"/>
                    <a:pt x="52406" y="2874"/>
                  </a:cubicBezTo>
                  <a:cubicBezTo>
                    <a:pt x="53912" y="2302"/>
                    <a:pt x="55363" y="1298"/>
                    <a:pt x="56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" name="Google Shape;67;p10"/>
          <p:cNvSpPr/>
          <p:nvPr/>
        </p:nvSpPr>
        <p:spPr>
          <a:xfrm flipH="1">
            <a:off x="49" y="5465701"/>
            <a:ext cx="2726088" cy="1392383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10"/>
          <p:cNvSpPr txBox="1">
            <a:spLocks noGrp="1"/>
          </p:cNvSpPr>
          <p:nvPr>
            <p:ph type="title"/>
          </p:nvPr>
        </p:nvSpPr>
        <p:spPr>
          <a:xfrm>
            <a:off x="7752933" y="597408"/>
            <a:ext cx="3413600" cy="2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6444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1"/>
          <p:cNvSpPr/>
          <p:nvPr/>
        </p:nvSpPr>
        <p:spPr>
          <a:xfrm rot="5400000">
            <a:off x="4053612" y="-3839805"/>
            <a:ext cx="4088549" cy="12301092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11"/>
          <p:cNvSpPr/>
          <p:nvPr/>
        </p:nvSpPr>
        <p:spPr>
          <a:xfrm rot="5400000">
            <a:off x="4053621" y="-4053628"/>
            <a:ext cx="4088549" cy="121958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11"/>
          <p:cNvSpPr txBox="1">
            <a:spLocks noGrp="1"/>
          </p:cNvSpPr>
          <p:nvPr>
            <p:ph type="title" hasCustomPrompt="1"/>
          </p:nvPr>
        </p:nvSpPr>
        <p:spPr>
          <a:xfrm>
            <a:off x="950800" y="1417451"/>
            <a:ext cx="10290000" cy="1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3" name="Google Shape;73;p11"/>
          <p:cNvSpPr txBox="1">
            <a:spLocks noGrp="1"/>
          </p:cNvSpPr>
          <p:nvPr>
            <p:ph type="subTitle" idx="1"/>
          </p:nvPr>
        </p:nvSpPr>
        <p:spPr>
          <a:xfrm>
            <a:off x="2145233" y="4590400"/>
            <a:ext cx="7900400" cy="15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761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4932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3"/>
          <p:cNvSpPr/>
          <p:nvPr/>
        </p:nvSpPr>
        <p:spPr>
          <a:xfrm>
            <a:off x="-110734" y="1638233"/>
            <a:ext cx="12413259" cy="4279952"/>
          </a:xfrm>
          <a:custGeom>
            <a:avLst/>
            <a:gdLst/>
            <a:ahLst/>
            <a:cxnLst/>
            <a:rect l="l" t="t" r="r" b="b"/>
            <a:pathLst>
              <a:path w="48078" h="17253" extrusionOk="0">
                <a:moveTo>
                  <a:pt x="24551" y="0"/>
                </a:moveTo>
                <a:cubicBezTo>
                  <a:pt x="19562" y="0"/>
                  <a:pt x="12918" y="5739"/>
                  <a:pt x="7775" y="5942"/>
                </a:cubicBezTo>
                <a:cubicBezTo>
                  <a:pt x="7443" y="5956"/>
                  <a:pt x="7121" y="5962"/>
                  <a:pt x="6809" y="5962"/>
                </a:cubicBezTo>
                <a:cubicBezTo>
                  <a:pt x="2312" y="5962"/>
                  <a:pt x="0" y="4608"/>
                  <a:pt x="0" y="4608"/>
                </a:cubicBezTo>
                <a:lnTo>
                  <a:pt x="0" y="17253"/>
                </a:lnTo>
                <a:lnTo>
                  <a:pt x="48077" y="17253"/>
                </a:lnTo>
                <a:lnTo>
                  <a:pt x="48077" y="3727"/>
                </a:lnTo>
                <a:cubicBezTo>
                  <a:pt x="48077" y="3727"/>
                  <a:pt x="46378" y="2205"/>
                  <a:pt x="44452" y="2205"/>
                </a:cubicBezTo>
                <a:cubicBezTo>
                  <a:pt x="44320" y="2205"/>
                  <a:pt x="44187" y="2212"/>
                  <a:pt x="44053" y="2227"/>
                </a:cubicBezTo>
                <a:cubicBezTo>
                  <a:pt x="41970" y="2465"/>
                  <a:pt x="40076" y="4275"/>
                  <a:pt x="36278" y="4870"/>
                </a:cubicBezTo>
                <a:cubicBezTo>
                  <a:pt x="36082" y="4901"/>
                  <a:pt x="35888" y="4915"/>
                  <a:pt x="35696" y="4915"/>
                </a:cubicBezTo>
                <a:cubicBezTo>
                  <a:pt x="32171" y="4915"/>
                  <a:pt x="29282" y="0"/>
                  <a:pt x="2455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" name="Google Shape;77;p13"/>
          <p:cNvGrpSpPr/>
          <p:nvPr/>
        </p:nvGrpSpPr>
        <p:grpSpPr>
          <a:xfrm>
            <a:off x="-33" y="1854200"/>
            <a:ext cx="12192000" cy="5003600"/>
            <a:chOff x="-25" y="1390650"/>
            <a:chExt cx="9144000" cy="3752700"/>
          </a:xfrm>
        </p:grpSpPr>
        <p:sp>
          <p:nvSpPr>
            <p:cNvPr id="78" name="Google Shape;78;p13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13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" name="Google Shape;80;p13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title" idx="2" hasCustomPrompt="1"/>
          </p:nvPr>
        </p:nvSpPr>
        <p:spPr>
          <a:xfrm>
            <a:off x="1627099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82" name="Google Shape;82;p13"/>
          <p:cNvSpPr txBox="1">
            <a:spLocks noGrp="1"/>
          </p:cNvSpPr>
          <p:nvPr>
            <p:ph type="subTitle" idx="1"/>
          </p:nvPr>
        </p:nvSpPr>
        <p:spPr>
          <a:xfrm>
            <a:off x="950800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3"/>
          </p:nvPr>
        </p:nvSpPr>
        <p:spPr>
          <a:xfrm>
            <a:off x="950800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title" idx="4" hasCustomPrompt="1"/>
          </p:nvPr>
        </p:nvSpPr>
        <p:spPr>
          <a:xfrm>
            <a:off x="4247648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85" name="Google Shape;85;p13"/>
          <p:cNvSpPr txBox="1">
            <a:spLocks noGrp="1"/>
          </p:cNvSpPr>
          <p:nvPr>
            <p:ph type="subTitle" idx="5"/>
          </p:nvPr>
        </p:nvSpPr>
        <p:spPr>
          <a:xfrm>
            <a:off x="3571351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6"/>
          </p:nvPr>
        </p:nvSpPr>
        <p:spPr>
          <a:xfrm>
            <a:off x="3571351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title" idx="7" hasCustomPrompt="1"/>
          </p:nvPr>
        </p:nvSpPr>
        <p:spPr>
          <a:xfrm>
            <a:off x="6868199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88" name="Google Shape;88;p13"/>
          <p:cNvSpPr txBox="1">
            <a:spLocks noGrp="1"/>
          </p:cNvSpPr>
          <p:nvPr>
            <p:ph type="subTitle" idx="8"/>
          </p:nvPr>
        </p:nvSpPr>
        <p:spPr>
          <a:xfrm>
            <a:off x="6191900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9"/>
          </p:nvPr>
        </p:nvSpPr>
        <p:spPr>
          <a:xfrm>
            <a:off x="6191900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title" idx="13" hasCustomPrompt="1"/>
          </p:nvPr>
        </p:nvSpPr>
        <p:spPr>
          <a:xfrm>
            <a:off x="9488732" y="2453984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91" name="Google Shape;91;p13"/>
          <p:cNvSpPr txBox="1">
            <a:spLocks noGrp="1"/>
          </p:cNvSpPr>
          <p:nvPr>
            <p:ph type="subTitle" idx="14"/>
          </p:nvPr>
        </p:nvSpPr>
        <p:spPr>
          <a:xfrm>
            <a:off x="8812433" y="4057600"/>
            <a:ext cx="24264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92" name="Google Shape;92;p13"/>
          <p:cNvSpPr txBox="1">
            <a:spLocks noGrp="1"/>
          </p:cNvSpPr>
          <p:nvPr>
            <p:ph type="subTitle" idx="15"/>
          </p:nvPr>
        </p:nvSpPr>
        <p:spPr>
          <a:xfrm>
            <a:off x="8812433" y="4521256"/>
            <a:ext cx="2426400" cy="131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7053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1">
  <p:cSld name="Big number 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4"/>
          <p:cNvSpPr txBox="1">
            <a:spLocks noGrp="1"/>
          </p:cNvSpPr>
          <p:nvPr>
            <p:ph type="title" hasCustomPrompt="1"/>
          </p:nvPr>
        </p:nvSpPr>
        <p:spPr>
          <a:xfrm>
            <a:off x="1801928" y="1808144"/>
            <a:ext cx="5162000" cy="1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95" name="Google Shape;95;p14"/>
          <p:cNvSpPr txBox="1">
            <a:spLocks noGrp="1"/>
          </p:cNvSpPr>
          <p:nvPr>
            <p:ph type="subTitle" idx="1"/>
          </p:nvPr>
        </p:nvSpPr>
        <p:spPr>
          <a:xfrm>
            <a:off x="1370377" y="3454144"/>
            <a:ext cx="5857600" cy="12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96" name="Google Shape;96;p14"/>
          <p:cNvSpPr/>
          <p:nvPr/>
        </p:nvSpPr>
        <p:spPr>
          <a:xfrm>
            <a:off x="15" y="-9400"/>
            <a:ext cx="6358117" cy="3142055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14"/>
          <p:cNvSpPr/>
          <p:nvPr/>
        </p:nvSpPr>
        <p:spPr>
          <a:xfrm>
            <a:off x="9309100" y="4594068"/>
            <a:ext cx="2882955" cy="2263969"/>
          </a:xfrm>
          <a:custGeom>
            <a:avLst/>
            <a:gdLst/>
            <a:ahLst/>
            <a:cxnLst/>
            <a:rect l="l" t="t" r="r" b="b"/>
            <a:pathLst>
              <a:path w="38136" h="29948" extrusionOk="0">
                <a:moveTo>
                  <a:pt x="37163" y="0"/>
                </a:moveTo>
                <a:cubicBezTo>
                  <a:pt x="36732" y="0"/>
                  <a:pt x="36166" y="151"/>
                  <a:pt x="35481" y="658"/>
                </a:cubicBezTo>
                <a:cubicBezTo>
                  <a:pt x="33778" y="1908"/>
                  <a:pt x="33707" y="6147"/>
                  <a:pt x="31147" y="6992"/>
                </a:cubicBezTo>
                <a:cubicBezTo>
                  <a:pt x="30908" y="7072"/>
                  <a:pt x="30643" y="7108"/>
                  <a:pt x="30357" y="7108"/>
                </a:cubicBezTo>
                <a:cubicBezTo>
                  <a:pt x="28146" y="7108"/>
                  <a:pt x="24643" y="4988"/>
                  <a:pt x="21393" y="4988"/>
                </a:cubicBezTo>
                <a:cubicBezTo>
                  <a:pt x="20568" y="4988"/>
                  <a:pt x="19758" y="5125"/>
                  <a:pt x="18991" y="5468"/>
                </a:cubicBezTo>
                <a:cubicBezTo>
                  <a:pt x="14800" y="7337"/>
                  <a:pt x="16431" y="14755"/>
                  <a:pt x="13407" y="17934"/>
                </a:cubicBezTo>
                <a:cubicBezTo>
                  <a:pt x="10382" y="21113"/>
                  <a:pt x="8525" y="20803"/>
                  <a:pt x="4417" y="22351"/>
                </a:cubicBezTo>
                <a:cubicBezTo>
                  <a:pt x="416" y="23859"/>
                  <a:pt x="19" y="29638"/>
                  <a:pt x="1" y="29935"/>
                </a:cubicBezTo>
                <a:lnTo>
                  <a:pt x="38136" y="29935"/>
                </a:lnTo>
                <a:lnTo>
                  <a:pt x="38136" y="325"/>
                </a:lnTo>
                <a:cubicBezTo>
                  <a:pt x="38136" y="325"/>
                  <a:pt x="37795" y="0"/>
                  <a:pt x="37163" y="0"/>
                </a:cubicBezTo>
                <a:close/>
                <a:moveTo>
                  <a:pt x="0" y="29935"/>
                </a:moveTo>
                <a:lnTo>
                  <a:pt x="0" y="29947"/>
                </a:lnTo>
                <a:cubicBezTo>
                  <a:pt x="0" y="29947"/>
                  <a:pt x="0" y="29943"/>
                  <a:pt x="1" y="299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8228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Main point 1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5"/>
          <p:cNvSpPr txBox="1">
            <a:spLocks noGrp="1"/>
          </p:cNvSpPr>
          <p:nvPr>
            <p:ph type="title"/>
          </p:nvPr>
        </p:nvSpPr>
        <p:spPr>
          <a:xfrm>
            <a:off x="2243067" y="719333"/>
            <a:ext cx="7706000" cy="12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3919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16"/>
          <p:cNvSpPr/>
          <p:nvPr/>
        </p:nvSpPr>
        <p:spPr>
          <a:xfrm rot="10800000">
            <a:off x="-110634" y="1244415"/>
            <a:ext cx="12413259" cy="4279952"/>
          </a:xfrm>
          <a:custGeom>
            <a:avLst/>
            <a:gdLst/>
            <a:ahLst/>
            <a:cxnLst/>
            <a:rect l="l" t="t" r="r" b="b"/>
            <a:pathLst>
              <a:path w="48078" h="17253" extrusionOk="0">
                <a:moveTo>
                  <a:pt x="24551" y="0"/>
                </a:moveTo>
                <a:cubicBezTo>
                  <a:pt x="19562" y="0"/>
                  <a:pt x="12918" y="5739"/>
                  <a:pt x="7775" y="5942"/>
                </a:cubicBezTo>
                <a:cubicBezTo>
                  <a:pt x="7443" y="5956"/>
                  <a:pt x="7121" y="5962"/>
                  <a:pt x="6809" y="5962"/>
                </a:cubicBezTo>
                <a:cubicBezTo>
                  <a:pt x="2312" y="5962"/>
                  <a:pt x="0" y="4608"/>
                  <a:pt x="0" y="4608"/>
                </a:cubicBezTo>
                <a:lnTo>
                  <a:pt x="0" y="17253"/>
                </a:lnTo>
                <a:lnTo>
                  <a:pt x="48077" y="17253"/>
                </a:lnTo>
                <a:lnTo>
                  <a:pt x="48077" y="3727"/>
                </a:lnTo>
                <a:cubicBezTo>
                  <a:pt x="48077" y="3727"/>
                  <a:pt x="46378" y="2205"/>
                  <a:pt x="44452" y="2205"/>
                </a:cubicBezTo>
                <a:cubicBezTo>
                  <a:pt x="44320" y="2205"/>
                  <a:pt x="44187" y="2212"/>
                  <a:pt x="44053" y="2227"/>
                </a:cubicBezTo>
                <a:cubicBezTo>
                  <a:pt x="41970" y="2465"/>
                  <a:pt x="40076" y="4275"/>
                  <a:pt x="36278" y="4870"/>
                </a:cubicBezTo>
                <a:cubicBezTo>
                  <a:pt x="36082" y="4901"/>
                  <a:pt x="35888" y="4915"/>
                  <a:pt x="35696" y="4915"/>
                </a:cubicBezTo>
                <a:cubicBezTo>
                  <a:pt x="32171" y="4915"/>
                  <a:pt x="29282" y="0"/>
                  <a:pt x="2455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2" name="Google Shape;102;p16"/>
          <p:cNvGrpSpPr/>
          <p:nvPr/>
        </p:nvGrpSpPr>
        <p:grpSpPr>
          <a:xfrm rot="10800000">
            <a:off x="-67" y="158"/>
            <a:ext cx="12192000" cy="5308319"/>
            <a:chOff x="-25" y="1390650"/>
            <a:chExt cx="9144000" cy="3752700"/>
          </a:xfrm>
        </p:grpSpPr>
        <p:sp>
          <p:nvSpPr>
            <p:cNvPr id="103" name="Google Shape;103;p16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6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" name="Google Shape;105;p16"/>
          <p:cNvSpPr txBox="1">
            <a:spLocks noGrp="1"/>
          </p:cNvSpPr>
          <p:nvPr>
            <p:ph type="title"/>
          </p:nvPr>
        </p:nvSpPr>
        <p:spPr>
          <a:xfrm>
            <a:off x="2826600" y="732020"/>
            <a:ext cx="6538800" cy="11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6"/>
          <p:cNvSpPr txBox="1">
            <a:spLocks noGrp="1"/>
          </p:cNvSpPr>
          <p:nvPr>
            <p:ph type="subTitle" idx="1"/>
          </p:nvPr>
        </p:nvSpPr>
        <p:spPr>
          <a:xfrm>
            <a:off x="3077000" y="1957792"/>
            <a:ext cx="60380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4170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oogle Shape;108;p17"/>
          <p:cNvGrpSpPr/>
          <p:nvPr/>
        </p:nvGrpSpPr>
        <p:grpSpPr>
          <a:xfrm rot="10800000">
            <a:off x="-5" y="-8667"/>
            <a:ext cx="6553591" cy="6875200"/>
            <a:chOff x="4003316" y="-6500"/>
            <a:chExt cx="4826387" cy="5156400"/>
          </a:xfrm>
        </p:grpSpPr>
        <p:sp>
          <p:nvSpPr>
            <p:cNvPr id="109" name="Google Shape;109;p17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7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1" name="Google Shape;111;p17"/>
          <p:cNvSpPr txBox="1">
            <a:spLocks noGrp="1"/>
          </p:cNvSpPr>
          <p:nvPr>
            <p:ph type="title"/>
          </p:nvPr>
        </p:nvSpPr>
        <p:spPr>
          <a:xfrm>
            <a:off x="1458151" y="2029167"/>
            <a:ext cx="4096000" cy="11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17"/>
          <p:cNvSpPr txBox="1">
            <a:spLocks noGrp="1"/>
          </p:cNvSpPr>
          <p:nvPr>
            <p:ph type="subTitle" idx="1"/>
          </p:nvPr>
        </p:nvSpPr>
        <p:spPr>
          <a:xfrm>
            <a:off x="1458151" y="3321500"/>
            <a:ext cx="3782400" cy="14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6851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18"/>
          <p:cNvSpPr/>
          <p:nvPr/>
        </p:nvSpPr>
        <p:spPr>
          <a:xfrm rot="10800000">
            <a:off x="10058392" y="5847797"/>
            <a:ext cx="2133608" cy="1035603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5" name="Google Shape;115;p18"/>
          <p:cNvSpPr/>
          <p:nvPr/>
        </p:nvSpPr>
        <p:spPr>
          <a:xfrm rot="10800000">
            <a:off x="9" y="8"/>
            <a:ext cx="3305224" cy="1066793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6" name="Google Shape;116;p18"/>
          <p:cNvSpPr/>
          <p:nvPr/>
        </p:nvSpPr>
        <p:spPr>
          <a:xfrm rot="10800000">
            <a:off x="-25386" y="-50783"/>
            <a:ext cx="3229020" cy="982084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7" name="Google Shape;117;p18"/>
          <p:cNvSpPr txBox="1">
            <a:spLocks noGrp="1"/>
          </p:cNvSpPr>
          <p:nvPr>
            <p:ph type="subTitle" idx="1"/>
          </p:nvPr>
        </p:nvSpPr>
        <p:spPr>
          <a:xfrm>
            <a:off x="950967" y="1552767"/>
            <a:ext cx="4936000" cy="4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18" name="Google Shape;118;p18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18"/>
          <p:cNvSpPr txBox="1">
            <a:spLocks noGrp="1"/>
          </p:cNvSpPr>
          <p:nvPr>
            <p:ph type="subTitle" idx="2"/>
          </p:nvPr>
        </p:nvSpPr>
        <p:spPr>
          <a:xfrm>
            <a:off x="6305468" y="1552767"/>
            <a:ext cx="4936000" cy="4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93539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1">
  <p:cSld name="Caption 1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19"/>
          <p:cNvSpPr txBox="1">
            <a:spLocks noGrp="1"/>
          </p:cNvSpPr>
          <p:nvPr>
            <p:ph type="title"/>
          </p:nvPr>
        </p:nvSpPr>
        <p:spPr>
          <a:xfrm>
            <a:off x="7741333" y="1836941"/>
            <a:ext cx="3413600" cy="2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4197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9858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20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20"/>
          <p:cNvSpPr/>
          <p:nvPr/>
        </p:nvSpPr>
        <p:spPr>
          <a:xfrm rot="10800000">
            <a:off x="8585181" y="5107321"/>
            <a:ext cx="3606820" cy="1750679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5" name="Google Shape;125;p20"/>
          <p:cNvSpPr/>
          <p:nvPr/>
        </p:nvSpPr>
        <p:spPr>
          <a:xfrm rot="10800000">
            <a:off x="9" y="8"/>
            <a:ext cx="3305224" cy="1066793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6" name="Google Shape;126;p20"/>
          <p:cNvSpPr/>
          <p:nvPr/>
        </p:nvSpPr>
        <p:spPr>
          <a:xfrm rot="10800000">
            <a:off x="-25386" y="-50783"/>
            <a:ext cx="3229020" cy="982084"/>
          </a:xfrm>
          <a:custGeom>
            <a:avLst/>
            <a:gdLst/>
            <a:ahLst/>
            <a:cxnLst/>
            <a:rect l="l" t="t" r="r" b="b"/>
            <a:pathLst>
              <a:path w="36002" h="11620" extrusionOk="0">
                <a:moveTo>
                  <a:pt x="36002" y="0"/>
                </a:moveTo>
                <a:cubicBezTo>
                  <a:pt x="34719" y="223"/>
                  <a:pt x="33463" y="865"/>
                  <a:pt x="32375" y="1632"/>
                </a:cubicBezTo>
                <a:cubicBezTo>
                  <a:pt x="30729" y="2818"/>
                  <a:pt x="29334" y="4338"/>
                  <a:pt x="27688" y="5538"/>
                </a:cubicBezTo>
                <a:cubicBezTo>
                  <a:pt x="25164" y="7393"/>
                  <a:pt x="22039" y="8439"/>
                  <a:pt x="18887" y="8467"/>
                </a:cubicBezTo>
                <a:cubicBezTo>
                  <a:pt x="18805" y="8468"/>
                  <a:pt x="18723" y="8469"/>
                  <a:pt x="18641" y="8469"/>
                </a:cubicBezTo>
                <a:cubicBezTo>
                  <a:pt x="16159" y="8469"/>
                  <a:pt x="13715" y="7869"/>
                  <a:pt x="11271" y="7504"/>
                </a:cubicBezTo>
                <a:cubicBezTo>
                  <a:pt x="10215" y="7354"/>
                  <a:pt x="9136" y="7249"/>
                  <a:pt x="8065" y="7249"/>
                </a:cubicBezTo>
                <a:cubicBezTo>
                  <a:pt x="6561" y="7249"/>
                  <a:pt x="5074" y="7456"/>
                  <a:pt x="3697" y="8035"/>
                </a:cubicBezTo>
                <a:cubicBezTo>
                  <a:pt x="2079" y="8718"/>
                  <a:pt x="670" y="10043"/>
                  <a:pt x="0" y="11619"/>
                </a:cubicBezTo>
                <a:lnTo>
                  <a:pt x="36002" y="11619"/>
                </a:lnTo>
                <a:lnTo>
                  <a:pt x="36002" y="0"/>
                </a:lnTo>
                <a:close/>
              </a:path>
            </a:pathLst>
          </a:custGeom>
          <a:noFill/>
          <a:ln w="28575" cap="flat" cmpd="sng">
            <a:solidFill>
              <a:schemeClr val="accent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59195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1"/>
          <p:cNvSpPr/>
          <p:nvPr/>
        </p:nvSpPr>
        <p:spPr>
          <a:xfrm flipH="1">
            <a:off x="-43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" name="Google Shape;129;p21"/>
          <p:cNvSpPr/>
          <p:nvPr/>
        </p:nvSpPr>
        <p:spPr>
          <a:xfrm rot="10800000" flipH="1">
            <a:off x="10954758" y="1"/>
            <a:ext cx="1240077" cy="6857972"/>
          </a:xfrm>
          <a:custGeom>
            <a:avLst/>
            <a:gdLst/>
            <a:ahLst/>
            <a:cxnLst/>
            <a:rect l="l" t="t" r="r" b="b"/>
            <a:pathLst>
              <a:path w="34291" h="34874" extrusionOk="0">
                <a:moveTo>
                  <a:pt x="24658" y="1"/>
                </a:moveTo>
                <a:cubicBezTo>
                  <a:pt x="24658" y="1"/>
                  <a:pt x="17669" y="715"/>
                  <a:pt x="15824" y="4715"/>
                </a:cubicBezTo>
                <a:cubicBezTo>
                  <a:pt x="13823" y="9073"/>
                  <a:pt x="16824" y="14550"/>
                  <a:pt x="16240" y="19110"/>
                </a:cubicBezTo>
                <a:cubicBezTo>
                  <a:pt x="15609" y="23944"/>
                  <a:pt x="4239" y="29957"/>
                  <a:pt x="2262" y="31754"/>
                </a:cubicBezTo>
                <a:cubicBezTo>
                  <a:pt x="286" y="33564"/>
                  <a:pt x="0" y="34874"/>
                  <a:pt x="0" y="34874"/>
                </a:cubicBezTo>
                <a:lnTo>
                  <a:pt x="34290" y="34874"/>
                </a:lnTo>
                <a:lnTo>
                  <a:pt x="342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" name="Google Shape;130;p2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0572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22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133" name="Google Shape;133;p22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2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" name="Google Shape;135;p22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441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" name="Google Shape;137;p23"/>
          <p:cNvGrpSpPr/>
          <p:nvPr/>
        </p:nvGrpSpPr>
        <p:grpSpPr>
          <a:xfrm rot="10800000">
            <a:off x="-5" y="-8667"/>
            <a:ext cx="6553591" cy="6875200"/>
            <a:chOff x="4003316" y="-6500"/>
            <a:chExt cx="4826387" cy="5156400"/>
          </a:xfrm>
        </p:grpSpPr>
        <p:sp>
          <p:nvSpPr>
            <p:cNvPr id="138" name="Google Shape;138;p23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" name="Google Shape;140;p23"/>
          <p:cNvSpPr txBox="1">
            <a:spLocks noGrp="1"/>
          </p:cNvSpPr>
          <p:nvPr>
            <p:ph type="title"/>
          </p:nvPr>
        </p:nvSpPr>
        <p:spPr>
          <a:xfrm>
            <a:off x="998200" y="3932633"/>
            <a:ext cx="4982400" cy="8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141" name="Google Shape;141;p23"/>
          <p:cNvSpPr txBox="1">
            <a:spLocks noGrp="1"/>
          </p:cNvSpPr>
          <p:nvPr>
            <p:ph type="subTitle" idx="1"/>
          </p:nvPr>
        </p:nvSpPr>
        <p:spPr>
          <a:xfrm>
            <a:off x="998200" y="4749417"/>
            <a:ext cx="3446400" cy="6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42" name="Google Shape;142;p23"/>
          <p:cNvSpPr txBox="1">
            <a:spLocks noGrp="1"/>
          </p:cNvSpPr>
          <p:nvPr>
            <p:ph type="title" idx="2" hasCustomPrompt="1"/>
          </p:nvPr>
        </p:nvSpPr>
        <p:spPr>
          <a:xfrm>
            <a:off x="1178000" y="1534517"/>
            <a:ext cx="2199600" cy="19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999959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" name="Google Shape;144;p24"/>
          <p:cNvGrpSpPr/>
          <p:nvPr/>
        </p:nvGrpSpPr>
        <p:grpSpPr>
          <a:xfrm>
            <a:off x="-33" y="3297958"/>
            <a:ext cx="12192000" cy="3559561"/>
            <a:chOff x="-25" y="1390650"/>
            <a:chExt cx="9144000" cy="3752700"/>
          </a:xfrm>
        </p:grpSpPr>
        <p:sp>
          <p:nvSpPr>
            <p:cNvPr id="145" name="Google Shape;145;p24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4"/>
            <p:cNvSpPr/>
            <p:nvPr/>
          </p:nvSpPr>
          <p:spPr>
            <a:xfrm>
              <a:off x="-25" y="4210050"/>
              <a:ext cx="9144000" cy="93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7" name="Google Shape;147;p24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4"/>
          <p:cNvSpPr txBox="1">
            <a:spLocks noGrp="1"/>
          </p:cNvSpPr>
          <p:nvPr>
            <p:ph type="subTitle" idx="1"/>
          </p:nvPr>
        </p:nvSpPr>
        <p:spPr>
          <a:xfrm>
            <a:off x="3497579" y="2334833"/>
            <a:ext cx="5196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49" name="Google Shape;149;p24"/>
          <p:cNvSpPr txBox="1">
            <a:spLocks noGrp="1"/>
          </p:cNvSpPr>
          <p:nvPr>
            <p:ph type="subTitle" idx="2"/>
          </p:nvPr>
        </p:nvSpPr>
        <p:spPr>
          <a:xfrm>
            <a:off x="3499200" y="2802105"/>
            <a:ext cx="519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50" name="Google Shape;150;p24"/>
          <p:cNvSpPr txBox="1">
            <a:spLocks noGrp="1"/>
          </p:cNvSpPr>
          <p:nvPr>
            <p:ph type="subTitle" idx="3"/>
          </p:nvPr>
        </p:nvSpPr>
        <p:spPr>
          <a:xfrm>
            <a:off x="3497567" y="3896223"/>
            <a:ext cx="5196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51" name="Google Shape;151;p24"/>
          <p:cNvSpPr txBox="1">
            <a:spLocks noGrp="1"/>
          </p:cNvSpPr>
          <p:nvPr>
            <p:ph type="subTitle" idx="4"/>
          </p:nvPr>
        </p:nvSpPr>
        <p:spPr>
          <a:xfrm>
            <a:off x="3499228" y="4363500"/>
            <a:ext cx="519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3848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1">
  <p:cSld name="One column text 1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5"/>
          <p:cNvSpPr/>
          <p:nvPr/>
        </p:nvSpPr>
        <p:spPr>
          <a:xfrm rot="5400000" flipH="1">
            <a:off x="4051712" y="-2683271"/>
            <a:ext cx="4088549" cy="12301092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4" name="Google Shape;154;p25"/>
          <p:cNvSpPr/>
          <p:nvPr/>
        </p:nvSpPr>
        <p:spPr>
          <a:xfrm rot="5400000" flipH="1">
            <a:off x="3430737" y="-1837664"/>
            <a:ext cx="5330521" cy="12195807"/>
          </a:xfrm>
          <a:custGeom>
            <a:avLst/>
            <a:gdLst/>
            <a:ahLst/>
            <a:cxnLst/>
            <a:rect l="l" t="t" r="r" b="b"/>
            <a:pathLst>
              <a:path w="42364" h="43268" extrusionOk="0">
                <a:moveTo>
                  <a:pt x="1" y="0"/>
                </a:moveTo>
                <a:lnTo>
                  <a:pt x="1" y="43267"/>
                </a:lnTo>
                <a:lnTo>
                  <a:pt x="42363" y="43267"/>
                </a:lnTo>
                <a:cubicBezTo>
                  <a:pt x="42363" y="43267"/>
                  <a:pt x="42268" y="37779"/>
                  <a:pt x="39006" y="33992"/>
                </a:cubicBezTo>
                <a:cubicBezTo>
                  <a:pt x="35767" y="30218"/>
                  <a:pt x="39351" y="28789"/>
                  <a:pt x="39875" y="23705"/>
                </a:cubicBezTo>
                <a:cubicBezTo>
                  <a:pt x="40375" y="18633"/>
                  <a:pt x="36958" y="18336"/>
                  <a:pt x="34470" y="14049"/>
                </a:cubicBezTo>
                <a:cubicBezTo>
                  <a:pt x="31981" y="9775"/>
                  <a:pt x="34041" y="0"/>
                  <a:pt x="3404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25"/>
          <p:cNvSpPr txBox="1">
            <a:spLocks noGrp="1"/>
          </p:cNvSpPr>
          <p:nvPr>
            <p:ph type="title"/>
          </p:nvPr>
        </p:nvSpPr>
        <p:spPr>
          <a:xfrm>
            <a:off x="1209703" y="2681833"/>
            <a:ext cx="4652800" cy="74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25"/>
          <p:cNvSpPr txBox="1">
            <a:spLocks noGrp="1"/>
          </p:cNvSpPr>
          <p:nvPr>
            <p:ph type="subTitle" idx="1"/>
          </p:nvPr>
        </p:nvSpPr>
        <p:spPr>
          <a:xfrm>
            <a:off x="1209733" y="3425367"/>
            <a:ext cx="5032400" cy="256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867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8902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6"/>
          <p:cNvSpPr/>
          <p:nvPr/>
        </p:nvSpPr>
        <p:spPr>
          <a:xfrm rot="10800000">
            <a:off x="7435514" y="3904277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9" name="Google Shape;159;p26"/>
          <p:cNvSpPr/>
          <p:nvPr/>
        </p:nvSpPr>
        <p:spPr>
          <a:xfrm rot="10800000">
            <a:off x="7564395" y="4010422"/>
            <a:ext cx="4664871" cy="2903479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0" name="Google Shape;160;p26"/>
          <p:cNvSpPr/>
          <p:nvPr/>
        </p:nvSpPr>
        <p:spPr>
          <a:xfrm>
            <a:off x="419770" y="269437"/>
            <a:ext cx="3634857" cy="3634857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1" name="Google Shape;161;p26"/>
          <p:cNvSpPr txBox="1">
            <a:spLocks noGrp="1"/>
          </p:cNvSpPr>
          <p:nvPr>
            <p:ph type="title"/>
          </p:nvPr>
        </p:nvSpPr>
        <p:spPr>
          <a:xfrm>
            <a:off x="4414200" y="5080467"/>
            <a:ext cx="3363600" cy="59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2" name="Google Shape;162;p26"/>
          <p:cNvSpPr txBox="1">
            <a:spLocks noGrp="1"/>
          </p:cNvSpPr>
          <p:nvPr>
            <p:ph type="subTitle" idx="1"/>
          </p:nvPr>
        </p:nvSpPr>
        <p:spPr>
          <a:xfrm>
            <a:off x="2832600" y="1968233"/>
            <a:ext cx="6522800" cy="264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733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3625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Quote 1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Google Shape;164;p27"/>
          <p:cNvGrpSpPr/>
          <p:nvPr/>
        </p:nvGrpSpPr>
        <p:grpSpPr>
          <a:xfrm rot="10800000" flipH="1">
            <a:off x="5638395" y="-8600"/>
            <a:ext cx="6553591" cy="6875200"/>
            <a:chOff x="4003316" y="-6500"/>
            <a:chExt cx="4826387" cy="5156400"/>
          </a:xfrm>
        </p:grpSpPr>
        <p:sp>
          <p:nvSpPr>
            <p:cNvPr id="165" name="Google Shape;165;p27"/>
            <p:cNvSpPr/>
            <p:nvPr/>
          </p:nvSpPr>
          <p:spPr>
            <a:xfrm rot="-5400000">
              <a:off x="2250685" y="1746286"/>
              <a:ext cx="5156245" cy="1650983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7"/>
            <p:cNvSpPr/>
            <p:nvPr/>
          </p:nvSpPr>
          <p:spPr>
            <a:xfrm rot="-5400000">
              <a:off x="4662404" y="982600"/>
              <a:ext cx="5156400" cy="3178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67" name="Google Shape;167;p27"/>
          <p:cNvSpPr txBox="1">
            <a:spLocks noGrp="1"/>
          </p:cNvSpPr>
          <p:nvPr>
            <p:ph type="title"/>
          </p:nvPr>
        </p:nvSpPr>
        <p:spPr>
          <a:xfrm>
            <a:off x="7635733" y="4608917"/>
            <a:ext cx="3605600" cy="7548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8" name="Google Shape;168;p27"/>
          <p:cNvSpPr txBox="1">
            <a:spLocks noGrp="1"/>
          </p:cNvSpPr>
          <p:nvPr>
            <p:ph type="subTitle" idx="1"/>
          </p:nvPr>
        </p:nvSpPr>
        <p:spPr>
          <a:xfrm>
            <a:off x="6652533" y="1494284"/>
            <a:ext cx="4588800" cy="296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Font typeface="Pangolin"/>
              <a:buNone/>
              <a:defRPr sz="3467">
                <a:latin typeface="Pangolin"/>
                <a:ea typeface="Pangolin"/>
                <a:cs typeface="Pangolin"/>
                <a:sym typeface="Pangoli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7777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8"/>
          <p:cNvSpPr/>
          <p:nvPr/>
        </p:nvSpPr>
        <p:spPr>
          <a:xfrm rot="10800000" flipH="1">
            <a:off x="-7576" y="3904277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1" name="Google Shape;171;p28"/>
          <p:cNvSpPr/>
          <p:nvPr/>
        </p:nvSpPr>
        <p:spPr>
          <a:xfrm rot="10800000" flipH="1">
            <a:off x="-87367" y="4208670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2" name="Google Shape;172;p28"/>
          <p:cNvSpPr txBox="1">
            <a:spLocks noGrp="1"/>
          </p:cNvSpPr>
          <p:nvPr>
            <p:ph type="title" hasCustomPrompt="1"/>
          </p:nvPr>
        </p:nvSpPr>
        <p:spPr>
          <a:xfrm>
            <a:off x="2109567" y="2607733"/>
            <a:ext cx="155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3" name="Google Shape;173;p28"/>
          <p:cNvSpPr txBox="1">
            <a:spLocks noGrp="1"/>
          </p:cNvSpPr>
          <p:nvPr>
            <p:ph type="subTitle" idx="1"/>
          </p:nvPr>
        </p:nvSpPr>
        <p:spPr>
          <a:xfrm>
            <a:off x="1274000" y="38595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74" name="Google Shape;174;p28"/>
          <p:cNvSpPr txBox="1">
            <a:spLocks noGrp="1"/>
          </p:cNvSpPr>
          <p:nvPr>
            <p:ph type="subTitle" idx="2"/>
          </p:nvPr>
        </p:nvSpPr>
        <p:spPr>
          <a:xfrm>
            <a:off x="1494600" y="4423333"/>
            <a:ext cx="278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75" name="Google Shape;175;p28"/>
          <p:cNvSpPr txBox="1">
            <a:spLocks noGrp="1"/>
          </p:cNvSpPr>
          <p:nvPr>
            <p:ph type="title" idx="3" hasCustomPrompt="1"/>
          </p:nvPr>
        </p:nvSpPr>
        <p:spPr>
          <a:xfrm>
            <a:off x="5464433" y="2604767"/>
            <a:ext cx="155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6" name="Google Shape;176;p28"/>
          <p:cNvSpPr txBox="1">
            <a:spLocks noGrp="1"/>
          </p:cNvSpPr>
          <p:nvPr>
            <p:ph type="subTitle" idx="4"/>
          </p:nvPr>
        </p:nvSpPr>
        <p:spPr>
          <a:xfrm>
            <a:off x="4628800" y="38595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77" name="Google Shape;177;p28"/>
          <p:cNvSpPr txBox="1">
            <a:spLocks noGrp="1"/>
          </p:cNvSpPr>
          <p:nvPr>
            <p:ph type="subTitle" idx="5"/>
          </p:nvPr>
        </p:nvSpPr>
        <p:spPr>
          <a:xfrm>
            <a:off x="4849400" y="4423333"/>
            <a:ext cx="278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78" name="Google Shape;178;p28"/>
          <p:cNvSpPr txBox="1">
            <a:spLocks noGrp="1"/>
          </p:cNvSpPr>
          <p:nvPr>
            <p:ph type="title" idx="6" hasCustomPrompt="1"/>
          </p:nvPr>
        </p:nvSpPr>
        <p:spPr>
          <a:xfrm>
            <a:off x="8819167" y="2604767"/>
            <a:ext cx="155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79" name="Google Shape;179;p28"/>
          <p:cNvSpPr txBox="1">
            <a:spLocks noGrp="1"/>
          </p:cNvSpPr>
          <p:nvPr>
            <p:ph type="subTitle" idx="7"/>
          </p:nvPr>
        </p:nvSpPr>
        <p:spPr>
          <a:xfrm>
            <a:off x="7983567" y="385951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80" name="Google Shape;180;p28"/>
          <p:cNvSpPr txBox="1">
            <a:spLocks noGrp="1"/>
          </p:cNvSpPr>
          <p:nvPr>
            <p:ph type="subTitle" idx="8"/>
          </p:nvPr>
        </p:nvSpPr>
        <p:spPr>
          <a:xfrm>
            <a:off x="8204267" y="4423333"/>
            <a:ext cx="278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" name="Google Shape;181;p28"/>
          <p:cNvSpPr txBox="1">
            <a:spLocks noGrp="1"/>
          </p:cNvSpPr>
          <p:nvPr>
            <p:ph type="title" idx="9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28"/>
          <p:cNvSpPr/>
          <p:nvPr/>
        </p:nvSpPr>
        <p:spPr>
          <a:xfrm flipH="1">
            <a:off x="8585181" y="-13"/>
            <a:ext cx="3606820" cy="1750679"/>
          </a:xfrm>
          <a:custGeom>
            <a:avLst/>
            <a:gdLst/>
            <a:ahLst/>
            <a:cxnLst/>
            <a:rect l="l" t="t" r="r" b="b"/>
            <a:pathLst>
              <a:path w="32850" h="14118" extrusionOk="0">
                <a:moveTo>
                  <a:pt x="1" y="1"/>
                </a:moveTo>
                <a:lnTo>
                  <a:pt x="1" y="12945"/>
                </a:lnTo>
                <a:cubicBezTo>
                  <a:pt x="57" y="12959"/>
                  <a:pt x="113" y="13001"/>
                  <a:pt x="168" y="13015"/>
                </a:cubicBezTo>
                <a:cubicBezTo>
                  <a:pt x="1773" y="13750"/>
                  <a:pt x="3537" y="14117"/>
                  <a:pt x="5301" y="14117"/>
                </a:cubicBezTo>
                <a:cubicBezTo>
                  <a:pt x="7217" y="14117"/>
                  <a:pt x="9132" y="13684"/>
                  <a:pt x="10839" y="12820"/>
                </a:cubicBezTo>
                <a:cubicBezTo>
                  <a:pt x="13252" y="11578"/>
                  <a:pt x="15205" y="9598"/>
                  <a:pt x="17297" y="7868"/>
                </a:cubicBezTo>
                <a:cubicBezTo>
                  <a:pt x="19404" y="6124"/>
                  <a:pt x="21858" y="4576"/>
                  <a:pt x="24592" y="4506"/>
                </a:cubicBezTo>
                <a:cubicBezTo>
                  <a:pt x="24664" y="4504"/>
                  <a:pt x="24736" y="4503"/>
                  <a:pt x="24808" y="4503"/>
                </a:cubicBezTo>
                <a:cubicBezTo>
                  <a:pt x="26011" y="4503"/>
                  <a:pt x="27265" y="4752"/>
                  <a:pt x="28452" y="4752"/>
                </a:cubicBezTo>
                <a:cubicBezTo>
                  <a:pt x="29285" y="4752"/>
                  <a:pt x="30086" y="4630"/>
                  <a:pt x="30813" y="4213"/>
                </a:cubicBezTo>
                <a:cubicBezTo>
                  <a:pt x="32222" y="3404"/>
                  <a:pt x="32850" y="1521"/>
                  <a:pt x="3232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7228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9"/>
          <p:cNvSpPr/>
          <p:nvPr/>
        </p:nvSpPr>
        <p:spPr>
          <a:xfrm rot="-5400000">
            <a:off x="2318660" y="2617041"/>
            <a:ext cx="6985733" cy="1623852"/>
          </a:xfrm>
          <a:custGeom>
            <a:avLst/>
            <a:gdLst/>
            <a:ahLst/>
            <a:cxnLst/>
            <a:rect l="l" t="t" r="r" b="b"/>
            <a:pathLst>
              <a:path w="48078" h="17253" extrusionOk="0">
                <a:moveTo>
                  <a:pt x="24551" y="0"/>
                </a:moveTo>
                <a:cubicBezTo>
                  <a:pt x="19562" y="0"/>
                  <a:pt x="12918" y="5739"/>
                  <a:pt x="7775" y="5942"/>
                </a:cubicBezTo>
                <a:cubicBezTo>
                  <a:pt x="7443" y="5956"/>
                  <a:pt x="7121" y="5962"/>
                  <a:pt x="6809" y="5962"/>
                </a:cubicBezTo>
                <a:cubicBezTo>
                  <a:pt x="2312" y="5962"/>
                  <a:pt x="0" y="4608"/>
                  <a:pt x="0" y="4608"/>
                </a:cubicBezTo>
                <a:lnTo>
                  <a:pt x="0" y="17253"/>
                </a:lnTo>
                <a:lnTo>
                  <a:pt x="48077" y="17253"/>
                </a:lnTo>
                <a:lnTo>
                  <a:pt x="48077" y="3727"/>
                </a:lnTo>
                <a:cubicBezTo>
                  <a:pt x="48077" y="3727"/>
                  <a:pt x="46378" y="2205"/>
                  <a:pt x="44452" y="2205"/>
                </a:cubicBezTo>
                <a:cubicBezTo>
                  <a:pt x="44320" y="2205"/>
                  <a:pt x="44187" y="2212"/>
                  <a:pt x="44053" y="2227"/>
                </a:cubicBezTo>
                <a:cubicBezTo>
                  <a:pt x="41970" y="2465"/>
                  <a:pt x="40076" y="4275"/>
                  <a:pt x="36278" y="4870"/>
                </a:cubicBezTo>
                <a:cubicBezTo>
                  <a:pt x="36082" y="4901"/>
                  <a:pt x="35888" y="4915"/>
                  <a:pt x="35696" y="4915"/>
                </a:cubicBezTo>
                <a:cubicBezTo>
                  <a:pt x="32171" y="4915"/>
                  <a:pt x="29282" y="0"/>
                  <a:pt x="24551" y="0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85" name="Google Shape;185;p29"/>
          <p:cNvGrpSpPr/>
          <p:nvPr/>
        </p:nvGrpSpPr>
        <p:grpSpPr>
          <a:xfrm rot="-5400000">
            <a:off x="5281214" y="-48016"/>
            <a:ext cx="6875069" cy="6954029"/>
            <a:chOff x="-25" y="1390650"/>
            <a:chExt cx="9144000" cy="13501222"/>
          </a:xfrm>
        </p:grpSpPr>
        <p:sp>
          <p:nvSpPr>
            <p:cNvPr id="186" name="Google Shape;186;p29"/>
            <p:cNvSpPr/>
            <p:nvPr/>
          </p:nvSpPr>
          <p:spPr>
            <a:xfrm>
              <a:off x="-25" y="1390650"/>
              <a:ext cx="9143955" cy="3152727"/>
            </a:xfrm>
            <a:custGeom>
              <a:avLst/>
              <a:gdLst/>
              <a:ahLst/>
              <a:cxnLst/>
              <a:rect l="l" t="t" r="r" b="b"/>
              <a:pathLst>
                <a:path w="48078" h="17253" extrusionOk="0">
                  <a:moveTo>
                    <a:pt x="24551" y="0"/>
                  </a:moveTo>
                  <a:cubicBezTo>
                    <a:pt x="19562" y="0"/>
                    <a:pt x="12918" y="5739"/>
                    <a:pt x="7775" y="5942"/>
                  </a:cubicBezTo>
                  <a:cubicBezTo>
                    <a:pt x="7443" y="5956"/>
                    <a:pt x="7121" y="5962"/>
                    <a:pt x="6809" y="5962"/>
                  </a:cubicBezTo>
                  <a:cubicBezTo>
                    <a:pt x="2312" y="5962"/>
                    <a:pt x="0" y="4608"/>
                    <a:pt x="0" y="4608"/>
                  </a:cubicBezTo>
                  <a:lnTo>
                    <a:pt x="0" y="17253"/>
                  </a:lnTo>
                  <a:lnTo>
                    <a:pt x="48077" y="17253"/>
                  </a:lnTo>
                  <a:lnTo>
                    <a:pt x="48077" y="3727"/>
                  </a:lnTo>
                  <a:cubicBezTo>
                    <a:pt x="48077" y="3727"/>
                    <a:pt x="46378" y="2205"/>
                    <a:pt x="44452" y="2205"/>
                  </a:cubicBezTo>
                  <a:cubicBezTo>
                    <a:pt x="44320" y="2205"/>
                    <a:pt x="44187" y="2212"/>
                    <a:pt x="44053" y="2227"/>
                  </a:cubicBezTo>
                  <a:cubicBezTo>
                    <a:pt x="41970" y="2465"/>
                    <a:pt x="40076" y="4275"/>
                    <a:pt x="36278" y="4870"/>
                  </a:cubicBezTo>
                  <a:cubicBezTo>
                    <a:pt x="36082" y="4901"/>
                    <a:pt x="35888" y="4915"/>
                    <a:pt x="35696" y="4915"/>
                  </a:cubicBezTo>
                  <a:cubicBezTo>
                    <a:pt x="32171" y="4915"/>
                    <a:pt x="29282" y="0"/>
                    <a:pt x="245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9"/>
            <p:cNvSpPr/>
            <p:nvPr/>
          </p:nvSpPr>
          <p:spPr>
            <a:xfrm>
              <a:off x="-25" y="4209772"/>
              <a:ext cx="9144000" cy="10682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8" name="Google Shape;188;p29"/>
          <p:cNvSpPr/>
          <p:nvPr/>
        </p:nvSpPr>
        <p:spPr>
          <a:xfrm rot="10800000" flipH="1">
            <a:off x="-7576" y="3904277"/>
            <a:ext cx="4766397" cy="2968635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9" name="Google Shape;189;p29"/>
          <p:cNvSpPr/>
          <p:nvPr/>
        </p:nvSpPr>
        <p:spPr>
          <a:xfrm rot="10800000" flipH="1">
            <a:off x="-87367" y="4208670"/>
            <a:ext cx="4525376" cy="2736697"/>
          </a:xfrm>
          <a:custGeom>
            <a:avLst/>
            <a:gdLst/>
            <a:ahLst/>
            <a:cxnLst/>
            <a:rect l="l" t="t" r="r" b="b"/>
            <a:pathLst>
              <a:path w="40828" h="24587" extrusionOk="0">
                <a:moveTo>
                  <a:pt x="1" y="0"/>
                </a:moveTo>
                <a:lnTo>
                  <a:pt x="1" y="12"/>
                </a:lnTo>
                <a:lnTo>
                  <a:pt x="1" y="24586"/>
                </a:lnTo>
                <a:cubicBezTo>
                  <a:pt x="1" y="24586"/>
                  <a:pt x="20777" y="24039"/>
                  <a:pt x="25778" y="15716"/>
                </a:cubicBezTo>
                <a:cubicBezTo>
                  <a:pt x="30779" y="7394"/>
                  <a:pt x="37518" y="8061"/>
                  <a:pt x="39173" y="5536"/>
                </a:cubicBezTo>
                <a:cubicBezTo>
                  <a:pt x="40827" y="3000"/>
                  <a:pt x="39577" y="0"/>
                  <a:pt x="39577" y="0"/>
                </a:cubicBezTo>
                <a:close/>
              </a:path>
            </a:pathLst>
          </a:custGeom>
          <a:noFill/>
          <a:ln w="28575" cap="flat" cmpd="sng">
            <a:solidFill>
              <a:schemeClr val="accent6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0" name="Google Shape;190;p29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3877200" cy="13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29"/>
          <p:cNvSpPr txBox="1">
            <a:spLocks noGrp="1"/>
          </p:cNvSpPr>
          <p:nvPr>
            <p:ph type="title" idx="2" hasCustomPrompt="1"/>
          </p:nvPr>
        </p:nvSpPr>
        <p:spPr>
          <a:xfrm>
            <a:off x="6406248" y="1049751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92" name="Google Shape;192;p29"/>
          <p:cNvSpPr txBox="1">
            <a:spLocks noGrp="1"/>
          </p:cNvSpPr>
          <p:nvPr>
            <p:ph type="subTitle" idx="1"/>
          </p:nvPr>
        </p:nvSpPr>
        <p:spPr>
          <a:xfrm>
            <a:off x="8010567" y="719167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93" name="Google Shape;193;p29"/>
          <p:cNvSpPr txBox="1">
            <a:spLocks noGrp="1"/>
          </p:cNvSpPr>
          <p:nvPr>
            <p:ph type="subTitle" idx="3"/>
          </p:nvPr>
        </p:nvSpPr>
        <p:spPr>
          <a:xfrm>
            <a:off x="8010567" y="1191599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94" name="Google Shape;194;p29"/>
          <p:cNvSpPr txBox="1">
            <a:spLocks noGrp="1"/>
          </p:cNvSpPr>
          <p:nvPr>
            <p:ph type="title" idx="4" hasCustomPrompt="1"/>
          </p:nvPr>
        </p:nvSpPr>
        <p:spPr>
          <a:xfrm>
            <a:off x="6406248" y="3047967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95" name="Google Shape;195;p29"/>
          <p:cNvSpPr txBox="1">
            <a:spLocks noGrp="1"/>
          </p:cNvSpPr>
          <p:nvPr>
            <p:ph type="subTitle" idx="5"/>
          </p:nvPr>
        </p:nvSpPr>
        <p:spPr>
          <a:xfrm>
            <a:off x="8010567" y="2717384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96" name="Google Shape;196;p29"/>
          <p:cNvSpPr txBox="1">
            <a:spLocks noGrp="1"/>
          </p:cNvSpPr>
          <p:nvPr>
            <p:ph type="subTitle" idx="6"/>
          </p:nvPr>
        </p:nvSpPr>
        <p:spPr>
          <a:xfrm>
            <a:off x="8010567" y="3189815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97" name="Google Shape;197;p29"/>
          <p:cNvSpPr txBox="1">
            <a:spLocks noGrp="1"/>
          </p:cNvSpPr>
          <p:nvPr>
            <p:ph type="title" idx="7" hasCustomPrompt="1"/>
          </p:nvPr>
        </p:nvSpPr>
        <p:spPr>
          <a:xfrm>
            <a:off x="6406248" y="5043133"/>
            <a:ext cx="999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198" name="Google Shape;198;p29"/>
          <p:cNvSpPr txBox="1">
            <a:spLocks noGrp="1"/>
          </p:cNvSpPr>
          <p:nvPr>
            <p:ph type="subTitle" idx="8"/>
          </p:nvPr>
        </p:nvSpPr>
        <p:spPr>
          <a:xfrm>
            <a:off x="8010567" y="4712551"/>
            <a:ext cx="32308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Pangolin"/>
              <a:buNone/>
              <a:defRPr sz="2400" b="1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199" name="Google Shape;199;p29"/>
          <p:cNvSpPr txBox="1">
            <a:spLocks noGrp="1"/>
          </p:cNvSpPr>
          <p:nvPr>
            <p:ph type="subTitle" idx="9"/>
          </p:nvPr>
        </p:nvSpPr>
        <p:spPr>
          <a:xfrm>
            <a:off x="8010567" y="5184981"/>
            <a:ext cx="3230800" cy="9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639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48.xml"/><Relationship Id="rId39" Type="http://schemas.openxmlformats.org/officeDocument/2006/relationships/theme" Target="../theme/theme2.xml"/><Relationship Id="rId21" Type="http://schemas.openxmlformats.org/officeDocument/2006/relationships/slideLayout" Target="../slideLayouts/slideLayout43.xml"/><Relationship Id="rId34" Type="http://schemas.openxmlformats.org/officeDocument/2006/relationships/slideLayout" Target="../slideLayouts/slideLayout56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33" Type="http://schemas.openxmlformats.org/officeDocument/2006/relationships/slideLayout" Target="../slideLayouts/slideLayout55.xml"/><Relationship Id="rId38" Type="http://schemas.openxmlformats.org/officeDocument/2006/relationships/slideLayout" Target="../slideLayouts/slideLayout60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29" Type="http://schemas.openxmlformats.org/officeDocument/2006/relationships/slideLayout" Target="../slideLayouts/slideLayout51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46.xml"/><Relationship Id="rId32" Type="http://schemas.openxmlformats.org/officeDocument/2006/relationships/slideLayout" Target="../slideLayouts/slideLayout54.xml"/><Relationship Id="rId37" Type="http://schemas.openxmlformats.org/officeDocument/2006/relationships/slideLayout" Target="../slideLayouts/slideLayout59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slideLayout" Target="../slideLayouts/slideLayout50.xml"/><Relationship Id="rId36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31" Type="http://schemas.openxmlformats.org/officeDocument/2006/relationships/slideLayout" Target="../slideLayouts/slideLayout53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Relationship Id="rId30" Type="http://schemas.openxmlformats.org/officeDocument/2006/relationships/slideLayout" Target="../slideLayouts/slideLayout52.xml"/><Relationship Id="rId35" Type="http://schemas.openxmlformats.org/officeDocument/2006/relationships/slideLayout" Target="../slideLayouts/slideLayout57.xml"/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image" Target="../media/image2.png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5.xml"/><Relationship Id="rId18" Type="http://schemas.openxmlformats.org/officeDocument/2006/relationships/slideLayout" Target="../slideLayouts/slideLayout90.xml"/><Relationship Id="rId26" Type="http://schemas.openxmlformats.org/officeDocument/2006/relationships/slideLayout" Target="../slideLayouts/slideLayout98.xml"/><Relationship Id="rId39" Type="http://schemas.openxmlformats.org/officeDocument/2006/relationships/slideLayout" Target="../slideLayouts/slideLayout111.xml"/><Relationship Id="rId21" Type="http://schemas.openxmlformats.org/officeDocument/2006/relationships/slideLayout" Target="../slideLayouts/slideLayout93.xml"/><Relationship Id="rId34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79.xml"/><Relationship Id="rId2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88.xml"/><Relationship Id="rId20" Type="http://schemas.openxmlformats.org/officeDocument/2006/relationships/slideLayout" Target="../slideLayouts/slideLayout92.xml"/><Relationship Id="rId29" Type="http://schemas.openxmlformats.org/officeDocument/2006/relationships/slideLayout" Target="../slideLayouts/slideLayout101.xml"/><Relationship Id="rId41" Type="http://schemas.openxmlformats.org/officeDocument/2006/relationships/theme" Target="../theme/theme4.xml"/><Relationship Id="rId1" Type="http://schemas.openxmlformats.org/officeDocument/2006/relationships/slideLayout" Target="../slideLayouts/slideLayout73.xml"/><Relationship Id="rId6" Type="http://schemas.openxmlformats.org/officeDocument/2006/relationships/slideLayout" Target="../slideLayouts/slideLayout78.xml"/><Relationship Id="rId11" Type="http://schemas.openxmlformats.org/officeDocument/2006/relationships/slideLayout" Target="../slideLayouts/slideLayout83.xml"/><Relationship Id="rId24" Type="http://schemas.openxmlformats.org/officeDocument/2006/relationships/slideLayout" Target="../slideLayouts/slideLayout96.xml"/><Relationship Id="rId32" Type="http://schemas.openxmlformats.org/officeDocument/2006/relationships/slideLayout" Target="../slideLayouts/slideLayout104.xml"/><Relationship Id="rId37" Type="http://schemas.openxmlformats.org/officeDocument/2006/relationships/slideLayout" Target="../slideLayouts/slideLayout109.xml"/><Relationship Id="rId40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77.xml"/><Relationship Id="rId15" Type="http://schemas.openxmlformats.org/officeDocument/2006/relationships/slideLayout" Target="../slideLayouts/slideLayout87.xml"/><Relationship Id="rId23" Type="http://schemas.openxmlformats.org/officeDocument/2006/relationships/slideLayout" Target="../slideLayouts/slideLayout95.xml"/><Relationship Id="rId28" Type="http://schemas.openxmlformats.org/officeDocument/2006/relationships/slideLayout" Target="../slideLayouts/slideLayout100.xml"/><Relationship Id="rId36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91.xml"/><Relationship Id="rId31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76.xml"/><Relationship Id="rId9" Type="http://schemas.openxmlformats.org/officeDocument/2006/relationships/slideLayout" Target="../slideLayouts/slideLayout81.xml"/><Relationship Id="rId14" Type="http://schemas.openxmlformats.org/officeDocument/2006/relationships/slideLayout" Target="../slideLayouts/slideLayout86.xml"/><Relationship Id="rId22" Type="http://schemas.openxmlformats.org/officeDocument/2006/relationships/slideLayout" Target="../slideLayouts/slideLayout94.xml"/><Relationship Id="rId27" Type="http://schemas.openxmlformats.org/officeDocument/2006/relationships/slideLayout" Target="../slideLayouts/slideLayout99.xml"/><Relationship Id="rId30" Type="http://schemas.openxmlformats.org/officeDocument/2006/relationships/slideLayout" Target="../slideLayouts/slideLayout102.xml"/><Relationship Id="rId35" Type="http://schemas.openxmlformats.org/officeDocument/2006/relationships/slideLayout" Target="../slideLayouts/slideLayout107.xml"/><Relationship Id="rId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4.xml"/><Relationship Id="rId17" Type="http://schemas.openxmlformats.org/officeDocument/2006/relationships/slideLayout" Target="../slideLayouts/slideLayout89.xml"/><Relationship Id="rId25" Type="http://schemas.openxmlformats.org/officeDocument/2006/relationships/slideLayout" Target="../slideLayouts/slideLayout97.xml"/><Relationship Id="rId33" Type="http://schemas.openxmlformats.org/officeDocument/2006/relationships/slideLayout" Target="../slideLayouts/slideLayout105.xml"/><Relationship Id="rId38" Type="http://schemas.openxmlformats.org/officeDocument/2006/relationships/slideLayout" Target="../slideLayouts/slideLayout11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Relationship Id="rId14" Type="http://schemas.openxmlformats.org/officeDocument/2006/relationships/image" Target="../media/image3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31.xml"/><Relationship Id="rId12" Type="http://schemas.openxmlformats.org/officeDocument/2006/relationships/slideLayout" Target="../slideLayouts/slideLayout136.xml"/><Relationship Id="rId2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29.xml"/><Relationship Id="rId10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Relationship Id="rId14" Type="http://schemas.openxmlformats.org/officeDocument/2006/relationships/image" Target="../media/image3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4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139.xml"/><Relationship Id="rId7" Type="http://schemas.openxmlformats.org/officeDocument/2006/relationships/slideLayout" Target="../slideLayouts/slideLayout143.xml"/><Relationship Id="rId12" Type="http://schemas.openxmlformats.org/officeDocument/2006/relationships/slideLayout" Target="../slideLayouts/slideLayout148.xml"/><Relationship Id="rId2" Type="http://schemas.openxmlformats.org/officeDocument/2006/relationships/slideLayout" Target="../slideLayouts/slideLayout138.xml"/><Relationship Id="rId1" Type="http://schemas.openxmlformats.org/officeDocument/2006/relationships/slideLayout" Target="../slideLayouts/slideLayout137.xml"/><Relationship Id="rId6" Type="http://schemas.openxmlformats.org/officeDocument/2006/relationships/slideLayout" Target="../slideLayouts/slideLayout142.xml"/><Relationship Id="rId11" Type="http://schemas.openxmlformats.org/officeDocument/2006/relationships/slideLayout" Target="../slideLayouts/slideLayout147.xml"/><Relationship Id="rId5" Type="http://schemas.openxmlformats.org/officeDocument/2006/relationships/slideLayout" Target="../slideLayouts/slideLayout141.xml"/><Relationship Id="rId10" Type="http://schemas.openxmlformats.org/officeDocument/2006/relationships/slideLayout" Target="../slideLayouts/slideLayout146.xml"/><Relationship Id="rId4" Type="http://schemas.openxmlformats.org/officeDocument/2006/relationships/slideLayout" Target="../slideLayouts/slideLayout140.xml"/><Relationship Id="rId9" Type="http://schemas.openxmlformats.org/officeDocument/2006/relationships/slideLayout" Target="../slideLayouts/slideLayout145.xml"/><Relationship Id="rId14" Type="http://schemas.openxmlformats.org/officeDocument/2006/relationships/image" Target="../media/image3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825383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79" r:id="rId17"/>
    <p:sldLayoutId id="2147483680" r:id="rId18"/>
    <p:sldLayoutId id="2147483681" r:id="rId19"/>
    <p:sldLayoutId id="2147483682" r:id="rId20"/>
    <p:sldLayoutId id="2147483683" r:id="rId21"/>
    <p:sldLayoutId id="2147483684" r:id="rId2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097940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7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  <p:sldLayoutId id="2147483708" r:id="rId20"/>
    <p:sldLayoutId id="2147483709" r:id="rId21"/>
    <p:sldLayoutId id="2147483710" r:id="rId22"/>
    <p:sldLayoutId id="2147483711" r:id="rId23"/>
    <p:sldLayoutId id="2147483712" r:id="rId24"/>
    <p:sldLayoutId id="2147483713" r:id="rId25"/>
    <p:sldLayoutId id="2147483714" r:id="rId26"/>
    <p:sldLayoutId id="2147483715" r:id="rId27"/>
    <p:sldLayoutId id="2147483716" r:id="rId28"/>
    <p:sldLayoutId id="2147483717" r:id="rId29"/>
    <p:sldLayoutId id="2147483718" r:id="rId30"/>
    <p:sldLayoutId id="2147483719" r:id="rId31"/>
    <p:sldLayoutId id="2147483720" r:id="rId32"/>
    <p:sldLayoutId id="2147483721" r:id="rId33"/>
    <p:sldLayoutId id="2147483722" r:id="rId34"/>
    <p:sldLayoutId id="2147483723" r:id="rId35"/>
    <p:sldLayoutId id="2147483724" r:id="rId36"/>
    <p:sldLayoutId id="2147483725" r:id="rId37"/>
    <p:sldLayoutId id="2147483726" r:id="rId38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7" descr="1-"/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68917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5" r:id="rId1"/>
    <p:sldLayoutId id="2147483766" r:id="rId2"/>
    <p:sldLayoutId id="2147483767" r:id="rId3"/>
    <p:sldLayoutId id="2147483768" r:id="rId4"/>
    <p:sldLayoutId id="2147483769" r:id="rId5"/>
    <p:sldLayoutId id="2147483770" r:id="rId6"/>
    <p:sldLayoutId id="2147483771" r:id="rId7"/>
    <p:sldLayoutId id="2147483772" r:id="rId8"/>
    <p:sldLayoutId id="2147483773" r:id="rId9"/>
    <p:sldLayoutId id="2147483774" r:id="rId10"/>
    <p:sldLayoutId id="2147483775" r:id="rId11"/>
    <p:sldLayoutId id="2147483776" r:id="rId1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ctr" defTabSz="1085686" rtl="0" eaLnBrk="0" fontAlgn="base" hangingPunct="0">
        <a:spcBef>
          <a:spcPct val="0"/>
        </a:spcBef>
        <a:spcAft>
          <a:spcPct val="0"/>
        </a:spcAft>
        <a:defRPr sz="5211">
          <a:solidFill>
            <a:schemeClr val="tx2"/>
          </a:solidFill>
          <a:latin typeface="+mj-lt"/>
          <a:ea typeface="+mj-ea"/>
          <a:cs typeface="+mj-cs"/>
        </a:defRPr>
      </a:lvl1pPr>
      <a:lvl2pPr algn="ctr" defTabSz="1085686" rtl="0" eaLnBrk="0" fontAlgn="base" hangingPunct="0">
        <a:spcBef>
          <a:spcPct val="0"/>
        </a:spcBef>
        <a:spcAft>
          <a:spcPct val="0"/>
        </a:spcAft>
        <a:defRPr sz="5211">
          <a:solidFill>
            <a:schemeClr val="tx2"/>
          </a:solidFill>
          <a:latin typeface="Arial" charset="0"/>
          <a:ea typeface="宋体" pitchFamily="2" charset="-122"/>
        </a:defRPr>
      </a:lvl2pPr>
      <a:lvl3pPr algn="ctr" defTabSz="1085686" rtl="0" eaLnBrk="0" fontAlgn="base" hangingPunct="0">
        <a:spcBef>
          <a:spcPct val="0"/>
        </a:spcBef>
        <a:spcAft>
          <a:spcPct val="0"/>
        </a:spcAft>
        <a:defRPr sz="5211">
          <a:solidFill>
            <a:schemeClr val="tx2"/>
          </a:solidFill>
          <a:latin typeface="Arial" charset="0"/>
          <a:ea typeface="宋体" pitchFamily="2" charset="-122"/>
        </a:defRPr>
      </a:lvl3pPr>
      <a:lvl4pPr algn="ctr" defTabSz="1085686" rtl="0" eaLnBrk="0" fontAlgn="base" hangingPunct="0">
        <a:spcBef>
          <a:spcPct val="0"/>
        </a:spcBef>
        <a:spcAft>
          <a:spcPct val="0"/>
        </a:spcAft>
        <a:defRPr sz="5211">
          <a:solidFill>
            <a:schemeClr val="tx2"/>
          </a:solidFill>
          <a:latin typeface="Arial" charset="0"/>
          <a:ea typeface="宋体" pitchFamily="2" charset="-122"/>
        </a:defRPr>
      </a:lvl4pPr>
      <a:lvl5pPr algn="ctr" defTabSz="1085686" rtl="0" eaLnBrk="0" fontAlgn="base" hangingPunct="0">
        <a:spcBef>
          <a:spcPct val="0"/>
        </a:spcBef>
        <a:spcAft>
          <a:spcPct val="0"/>
        </a:spcAft>
        <a:defRPr sz="5211">
          <a:solidFill>
            <a:schemeClr val="tx2"/>
          </a:solidFill>
          <a:latin typeface="Arial" charset="0"/>
          <a:ea typeface="宋体" pitchFamily="2" charset="-122"/>
        </a:defRPr>
      </a:lvl5pPr>
      <a:lvl6pPr marL="330876" algn="ctr" defTabSz="1085686" rtl="0" fontAlgn="base">
        <a:spcBef>
          <a:spcPct val="0"/>
        </a:spcBef>
        <a:spcAft>
          <a:spcPct val="0"/>
        </a:spcAft>
        <a:defRPr sz="5211">
          <a:solidFill>
            <a:schemeClr val="tx2"/>
          </a:solidFill>
          <a:latin typeface="Arial" charset="0"/>
          <a:ea typeface="宋体" pitchFamily="2" charset="-122"/>
        </a:defRPr>
      </a:lvl6pPr>
      <a:lvl7pPr marL="661751" algn="ctr" defTabSz="1085686" rtl="0" fontAlgn="base">
        <a:spcBef>
          <a:spcPct val="0"/>
        </a:spcBef>
        <a:spcAft>
          <a:spcPct val="0"/>
        </a:spcAft>
        <a:defRPr sz="5211">
          <a:solidFill>
            <a:schemeClr val="tx2"/>
          </a:solidFill>
          <a:latin typeface="Arial" charset="0"/>
          <a:ea typeface="宋体" pitchFamily="2" charset="-122"/>
        </a:defRPr>
      </a:lvl7pPr>
      <a:lvl8pPr marL="992627" algn="ctr" defTabSz="1085686" rtl="0" fontAlgn="base">
        <a:spcBef>
          <a:spcPct val="0"/>
        </a:spcBef>
        <a:spcAft>
          <a:spcPct val="0"/>
        </a:spcAft>
        <a:defRPr sz="5211">
          <a:solidFill>
            <a:schemeClr val="tx2"/>
          </a:solidFill>
          <a:latin typeface="Arial" charset="0"/>
          <a:ea typeface="宋体" pitchFamily="2" charset="-122"/>
        </a:defRPr>
      </a:lvl8pPr>
      <a:lvl9pPr marL="1323503" algn="ctr" defTabSz="1085686" rtl="0" fontAlgn="base">
        <a:spcBef>
          <a:spcPct val="0"/>
        </a:spcBef>
        <a:spcAft>
          <a:spcPct val="0"/>
        </a:spcAft>
        <a:defRPr sz="5211">
          <a:solidFill>
            <a:schemeClr val="tx2"/>
          </a:solidFill>
          <a:latin typeface="Arial" charset="0"/>
          <a:ea typeface="宋体" pitchFamily="2" charset="-122"/>
        </a:defRPr>
      </a:lvl9pPr>
    </p:titleStyle>
    <p:bodyStyle>
      <a:lvl1pPr marL="406701" indent="-406701" algn="l" defTabSz="1085686" rtl="0" eaLnBrk="0" fontAlgn="base" hangingPunct="0">
        <a:spcBef>
          <a:spcPct val="20000"/>
        </a:spcBef>
        <a:spcAft>
          <a:spcPct val="0"/>
        </a:spcAft>
        <a:buChar char="•"/>
        <a:defRPr sz="3763">
          <a:solidFill>
            <a:schemeClr val="tx1"/>
          </a:solidFill>
          <a:latin typeface="+mn-lt"/>
          <a:ea typeface="+mn-ea"/>
          <a:cs typeface="+mn-cs"/>
        </a:defRPr>
      </a:lvl1pPr>
      <a:lvl2pPr marL="882335" indent="-340067" algn="l" defTabSz="1085686" rtl="0" eaLnBrk="0" fontAlgn="base" hangingPunct="0">
        <a:spcBef>
          <a:spcPct val="20000"/>
        </a:spcBef>
        <a:spcAft>
          <a:spcPct val="0"/>
        </a:spcAft>
        <a:buChar char="–"/>
        <a:defRPr sz="3329">
          <a:solidFill>
            <a:schemeClr val="tx1"/>
          </a:solidFill>
          <a:latin typeface="+mn-lt"/>
          <a:ea typeface="+mn-ea"/>
        </a:defRPr>
      </a:lvl2pPr>
      <a:lvl3pPr marL="1356820" indent="-271134" algn="l" defTabSz="1085686" rtl="0" eaLnBrk="0" fontAlgn="base" hangingPunct="0">
        <a:spcBef>
          <a:spcPct val="20000"/>
        </a:spcBef>
        <a:spcAft>
          <a:spcPct val="0"/>
        </a:spcAft>
        <a:buChar char="•"/>
        <a:defRPr sz="2822">
          <a:solidFill>
            <a:schemeClr val="tx1"/>
          </a:solidFill>
          <a:latin typeface="+mn-lt"/>
          <a:ea typeface="+mn-ea"/>
        </a:defRPr>
      </a:lvl3pPr>
      <a:lvl4pPr marL="1900237" indent="-272283" algn="l" defTabSz="1085686" rtl="0" eaLnBrk="0" fontAlgn="base" hangingPunct="0">
        <a:spcBef>
          <a:spcPct val="20000"/>
        </a:spcBef>
        <a:spcAft>
          <a:spcPct val="0"/>
        </a:spcAft>
        <a:buChar char="–"/>
        <a:defRPr sz="2388">
          <a:solidFill>
            <a:schemeClr val="tx1"/>
          </a:solidFill>
          <a:latin typeface="+mn-lt"/>
          <a:ea typeface="+mn-ea"/>
        </a:defRPr>
      </a:lvl4pPr>
      <a:lvl5pPr marL="2442506" indent="-271134" algn="l" defTabSz="1085686" rtl="0" eaLnBrk="0" fontAlgn="base" hangingPunct="0">
        <a:spcBef>
          <a:spcPct val="20000"/>
        </a:spcBef>
        <a:spcAft>
          <a:spcPct val="0"/>
        </a:spcAft>
        <a:buChar char="»"/>
        <a:defRPr sz="2388">
          <a:solidFill>
            <a:schemeClr val="tx1"/>
          </a:solidFill>
          <a:latin typeface="+mn-lt"/>
          <a:ea typeface="+mn-ea"/>
        </a:defRPr>
      </a:lvl5pPr>
      <a:lvl6pPr marL="2773381" indent="-271134" algn="l" defTabSz="1085686" rtl="0" fontAlgn="base">
        <a:spcBef>
          <a:spcPct val="20000"/>
        </a:spcBef>
        <a:spcAft>
          <a:spcPct val="0"/>
        </a:spcAft>
        <a:buChar char="»"/>
        <a:defRPr sz="2388">
          <a:solidFill>
            <a:schemeClr val="tx1"/>
          </a:solidFill>
          <a:latin typeface="+mn-lt"/>
          <a:ea typeface="+mn-ea"/>
        </a:defRPr>
      </a:lvl6pPr>
      <a:lvl7pPr marL="3104257" indent="-271134" algn="l" defTabSz="1085686" rtl="0" fontAlgn="base">
        <a:spcBef>
          <a:spcPct val="20000"/>
        </a:spcBef>
        <a:spcAft>
          <a:spcPct val="0"/>
        </a:spcAft>
        <a:buChar char="»"/>
        <a:defRPr sz="2388">
          <a:solidFill>
            <a:schemeClr val="tx1"/>
          </a:solidFill>
          <a:latin typeface="+mn-lt"/>
          <a:ea typeface="+mn-ea"/>
        </a:defRPr>
      </a:lvl7pPr>
      <a:lvl8pPr marL="3435133" indent="-271134" algn="l" defTabSz="1085686" rtl="0" fontAlgn="base">
        <a:spcBef>
          <a:spcPct val="20000"/>
        </a:spcBef>
        <a:spcAft>
          <a:spcPct val="0"/>
        </a:spcAft>
        <a:buChar char="»"/>
        <a:defRPr sz="2388">
          <a:solidFill>
            <a:schemeClr val="tx1"/>
          </a:solidFill>
          <a:latin typeface="+mn-lt"/>
          <a:ea typeface="+mn-ea"/>
        </a:defRPr>
      </a:lvl8pPr>
      <a:lvl9pPr marL="3766008" indent="-271134" algn="l" defTabSz="1085686" rtl="0" fontAlgn="base">
        <a:spcBef>
          <a:spcPct val="20000"/>
        </a:spcBef>
        <a:spcAft>
          <a:spcPct val="0"/>
        </a:spcAft>
        <a:buChar char="»"/>
        <a:defRPr sz="2388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zh-CN"/>
      </a:defPPr>
      <a:lvl1pPr marL="0" algn="l" defTabSz="661751" rtl="0" eaLnBrk="1" latinLnBrk="0" hangingPunct="1">
        <a:defRPr sz="1303" kern="1200">
          <a:solidFill>
            <a:schemeClr val="tx1"/>
          </a:solidFill>
          <a:latin typeface="+mn-lt"/>
          <a:ea typeface="+mn-ea"/>
          <a:cs typeface="+mn-cs"/>
        </a:defRPr>
      </a:lvl1pPr>
      <a:lvl2pPr marL="330876" algn="l" defTabSz="661751" rtl="0" eaLnBrk="1" latinLnBrk="0" hangingPunct="1">
        <a:defRPr sz="1303" kern="1200">
          <a:solidFill>
            <a:schemeClr val="tx1"/>
          </a:solidFill>
          <a:latin typeface="+mn-lt"/>
          <a:ea typeface="+mn-ea"/>
          <a:cs typeface="+mn-cs"/>
        </a:defRPr>
      </a:lvl2pPr>
      <a:lvl3pPr marL="661751" algn="l" defTabSz="661751" rtl="0" eaLnBrk="1" latinLnBrk="0" hangingPunct="1">
        <a:defRPr sz="1303" kern="1200">
          <a:solidFill>
            <a:schemeClr val="tx1"/>
          </a:solidFill>
          <a:latin typeface="+mn-lt"/>
          <a:ea typeface="+mn-ea"/>
          <a:cs typeface="+mn-cs"/>
        </a:defRPr>
      </a:lvl3pPr>
      <a:lvl4pPr marL="992627" algn="l" defTabSz="661751" rtl="0" eaLnBrk="1" latinLnBrk="0" hangingPunct="1">
        <a:defRPr sz="1303" kern="1200">
          <a:solidFill>
            <a:schemeClr val="tx1"/>
          </a:solidFill>
          <a:latin typeface="+mn-lt"/>
          <a:ea typeface="+mn-ea"/>
          <a:cs typeface="+mn-cs"/>
        </a:defRPr>
      </a:lvl4pPr>
      <a:lvl5pPr marL="1323503" algn="l" defTabSz="661751" rtl="0" eaLnBrk="1" latinLnBrk="0" hangingPunct="1">
        <a:defRPr sz="1303" kern="1200">
          <a:solidFill>
            <a:schemeClr val="tx1"/>
          </a:solidFill>
          <a:latin typeface="+mn-lt"/>
          <a:ea typeface="+mn-ea"/>
          <a:cs typeface="+mn-cs"/>
        </a:defRPr>
      </a:lvl5pPr>
      <a:lvl6pPr marL="1654378" algn="l" defTabSz="661751" rtl="0" eaLnBrk="1" latinLnBrk="0" hangingPunct="1">
        <a:defRPr sz="1303" kern="1200">
          <a:solidFill>
            <a:schemeClr val="tx1"/>
          </a:solidFill>
          <a:latin typeface="+mn-lt"/>
          <a:ea typeface="+mn-ea"/>
          <a:cs typeface="+mn-cs"/>
        </a:defRPr>
      </a:lvl6pPr>
      <a:lvl7pPr marL="1985254" algn="l" defTabSz="661751" rtl="0" eaLnBrk="1" latinLnBrk="0" hangingPunct="1">
        <a:defRPr sz="1303" kern="1200">
          <a:solidFill>
            <a:schemeClr val="tx1"/>
          </a:solidFill>
          <a:latin typeface="+mn-lt"/>
          <a:ea typeface="+mn-ea"/>
          <a:cs typeface="+mn-cs"/>
        </a:defRPr>
      </a:lvl7pPr>
      <a:lvl8pPr marL="2316129" algn="l" defTabSz="661751" rtl="0" eaLnBrk="1" latinLnBrk="0" hangingPunct="1">
        <a:defRPr sz="1303" kern="1200">
          <a:solidFill>
            <a:schemeClr val="tx1"/>
          </a:solidFill>
          <a:latin typeface="+mn-lt"/>
          <a:ea typeface="+mn-ea"/>
          <a:cs typeface="+mn-cs"/>
        </a:defRPr>
      </a:lvl8pPr>
      <a:lvl9pPr marL="2647005" algn="l" defTabSz="661751" rtl="0" eaLnBrk="1" latinLnBrk="0" hangingPunct="1">
        <a:defRPr sz="130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 b="1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696892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3" r:id="rId1"/>
    <p:sldLayoutId id="2147483805" r:id="rId2"/>
    <p:sldLayoutId id="2147483806" r:id="rId3"/>
    <p:sldLayoutId id="2147483807" r:id="rId4"/>
    <p:sldLayoutId id="2147483808" r:id="rId5"/>
    <p:sldLayoutId id="2147483809" r:id="rId6"/>
    <p:sldLayoutId id="2147483810" r:id="rId7"/>
    <p:sldLayoutId id="2147483811" r:id="rId8"/>
    <p:sldLayoutId id="2147483812" r:id="rId9"/>
    <p:sldLayoutId id="2147483813" r:id="rId10"/>
    <p:sldLayoutId id="2147483814" r:id="rId11"/>
    <p:sldLayoutId id="2147483815" r:id="rId12"/>
    <p:sldLayoutId id="2147483816" r:id="rId13"/>
    <p:sldLayoutId id="2147483817" r:id="rId14"/>
    <p:sldLayoutId id="2147483818" r:id="rId15"/>
    <p:sldLayoutId id="2147483819" r:id="rId16"/>
    <p:sldLayoutId id="2147483820" r:id="rId17"/>
    <p:sldLayoutId id="2147483821" r:id="rId18"/>
    <p:sldLayoutId id="2147483822" r:id="rId19"/>
    <p:sldLayoutId id="2147483823" r:id="rId20"/>
    <p:sldLayoutId id="2147483824" r:id="rId21"/>
    <p:sldLayoutId id="2147483825" r:id="rId22"/>
    <p:sldLayoutId id="2147483826" r:id="rId23"/>
    <p:sldLayoutId id="2147483827" r:id="rId24"/>
    <p:sldLayoutId id="2147483828" r:id="rId25"/>
    <p:sldLayoutId id="2147483829" r:id="rId26"/>
    <p:sldLayoutId id="2147483830" r:id="rId27"/>
    <p:sldLayoutId id="2147483831" r:id="rId28"/>
    <p:sldLayoutId id="2147483832" r:id="rId29"/>
    <p:sldLayoutId id="2147483833" r:id="rId30"/>
    <p:sldLayoutId id="2147483834" r:id="rId31"/>
    <p:sldLayoutId id="2147483835" r:id="rId32"/>
    <p:sldLayoutId id="2147483836" r:id="rId33"/>
    <p:sldLayoutId id="2147483837" r:id="rId34"/>
    <p:sldLayoutId id="2147483838" r:id="rId35"/>
    <p:sldLayoutId id="2147483839" r:id="rId36"/>
    <p:sldLayoutId id="2147483840" r:id="rId37"/>
    <p:sldLayoutId id="2147483841" r:id="rId38"/>
    <p:sldLayoutId id="2147483842" r:id="rId39"/>
    <p:sldLayoutId id="2147483843" r:id="rId40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" name="图片 1033" descr="PPT素材-02"/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1154" y="1150"/>
            <a:ext cx="12189692" cy="6855701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6988300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  <p:sldLayoutId id="2147483856" r:id="rId1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sldNum="0" hdr="0"/>
  <p:txStyles>
    <p:titleStyle>
      <a:lvl1pPr marL="0" lvl="0" indent="0" algn="ctr" defTabSz="1085915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None/>
        <a:defRPr sz="5211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406701" lvl="0" indent="-406701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3763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882335" lvl="1" indent="-340067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3329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1357050" lvl="2" indent="-271134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2822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900237" lvl="3" indent="-272053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2442506" lvl="4" indent="-271134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819816" lvl="5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150692" lvl="6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481567" lvl="7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812443" lvl="8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1303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30876" lvl="1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661751" lvl="2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992627" lvl="3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23503" lvl="4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654378" lvl="5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85254" lvl="6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316129" lvl="7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647005" lvl="8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" name="图片 1033" descr="PPT素材-02"/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1154" y="1150"/>
            <a:ext cx="12189692" cy="6855701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0215901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8" r:id="rId1"/>
    <p:sldLayoutId id="2147483859" r:id="rId2"/>
    <p:sldLayoutId id="2147483860" r:id="rId3"/>
    <p:sldLayoutId id="2147483861" r:id="rId4"/>
    <p:sldLayoutId id="2147483862" r:id="rId5"/>
    <p:sldLayoutId id="2147483863" r:id="rId6"/>
    <p:sldLayoutId id="2147483864" r:id="rId7"/>
    <p:sldLayoutId id="2147483865" r:id="rId8"/>
    <p:sldLayoutId id="2147483866" r:id="rId9"/>
    <p:sldLayoutId id="2147483867" r:id="rId10"/>
    <p:sldLayoutId id="2147483868" r:id="rId11"/>
    <p:sldLayoutId id="2147483869" r:id="rId1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sldNum="0" hdr="0"/>
  <p:txStyles>
    <p:titleStyle>
      <a:lvl1pPr marL="0" lvl="0" indent="0" algn="ctr" defTabSz="1085915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None/>
        <a:defRPr sz="5211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406701" lvl="0" indent="-406701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3763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882335" lvl="1" indent="-340067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3329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1357050" lvl="2" indent="-271134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2822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900237" lvl="3" indent="-272053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2442506" lvl="4" indent="-271134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819816" lvl="5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150692" lvl="6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481567" lvl="7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812443" lvl="8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1303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30876" lvl="1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661751" lvl="2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992627" lvl="3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23503" lvl="4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654378" lvl="5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85254" lvl="6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316129" lvl="7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647005" lvl="8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" name="图片 1033" descr="PPT素材-02"/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1154" y="1150"/>
            <a:ext cx="12189692" cy="6855701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0005151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1" r:id="rId1"/>
    <p:sldLayoutId id="2147483872" r:id="rId2"/>
    <p:sldLayoutId id="2147483873" r:id="rId3"/>
    <p:sldLayoutId id="2147483874" r:id="rId4"/>
    <p:sldLayoutId id="2147483875" r:id="rId5"/>
    <p:sldLayoutId id="2147483876" r:id="rId6"/>
    <p:sldLayoutId id="2147483877" r:id="rId7"/>
    <p:sldLayoutId id="2147483878" r:id="rId8"/>
    <p:sldLayoutId id="2147483879" r:id="rId9"/>
    <p:sldLayoutId id="2147483880" r:id="rId10"/>
    <p:sldLayoutId id="2147483881" r:id="rId11"/>
    <p:sldLayoutId id="2147483882" r:id="rId1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sldNum="0" hdr="0"/>
  <p:txStyles>
    <p:titleStyle>
      <a:lvl1pPr marL="0" lvl="0" indent="0" algn="ctr" defTabSz="1085915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None/>
        <a:defRPr sz="5211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406701" lvl="0" indent="-406701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3763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882335" lvl="1" indent="-340067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3329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1357050" lvl="2" indent="-271134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2822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900237" lvl="3" indent="-272053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2442506" lvl="4" indent="-271134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819816" lvl="5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150692" lvl="6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481567" lvl="7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812443" lvl="8" indent="-165438" algn="l" defTabSz="108591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388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1303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30876" lvl="1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661751" lvl="2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992627" lvl="3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323503" lvl="4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654378" lvl="5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85254" lvl="6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316129" lvl="7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647005" lvl="8" indent="0" algn="l" defTabSz="661751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171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8.xml"/><Relationship Id="rId4" Type="http://schemas.openxmlformats.org/officeDocument/2006/relationships/image" Target="../media/image2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microsoft.com/office/2007/relationships/hdphoto" Target="../media/hdphoto4.wdp"/><Relationship Id="rId3" Type="http://schemas.openxmlformats.org/officeDocument/2006/relationships/image" Target="../media/image5.png"/><Relationship Id="rId7" Type="http://schemas.microsoft.com/office/2007/relationships/hdphoto" Target="../media/hdphoto1.wdp"/><Relationship Id="rId12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6.xml"/><Relationship Id="rId6" Type="http://schemas.openxmlformats.org/officeDocument/2006/relationships/image" Target="../media/image8.png"/><Relationship Id="rId11" Type="http://schemas.microsoft.com/office/2007/relationships/hdphoto" Target="../media/hdphoto3.wdp"/><Relationship Id="rId5" Type="http://schemas.openxmlformats.org/officeDocument/2006/relationships/image" Target="../media/image7.png"/><Relationship Id="rId10" Type="http://schemas.openxmlformats.org/officeDocument/2006/relationships/image" Target="../media/image10.png"/><Relationship Id="rId4" Type="http://schemas.openxmlformats.org/officeDocument/2006/relationships/image" Target="../media/image6.png"/><Relationship Id="rId9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15.png"/><Relationship Id="rId11" Type="http://schemas.microsoft.com/office/2007/relationships/hdphoto" Target="../media/hdphoto5.wdp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20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4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10" Type="http://schemas.openxmlformats.org/officeDocument/2006/relationships/image" Target="../media/image14.png"/><Relationship Id="rId4" Type="http://schemas.openxmlformats.org/officeDocument/2006/relationships/image" Target="../media/image21.png"/><Relationship Id="rId9" Type="http://schemas.openxmlformats.org/officeDocument/2006/relationships/image" Target="../media/image17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3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15.png"/><Relationship Id="rId11" Type="http://schemas.microsoft.com/office/2007/relationships/hdphoto" Target="../media/hdphoto5.wdp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4" name="Google Shape;7484;p29"/>
          <p:cNvSpPr txBox="1">
            <a:spLocks noGrp="1"/>
          </p:cNvSpPr>
          <p:nvPr>
            <p:ph type="ctrTitle"/>
          </p:nvPr>
        </p:nvSpPr>
        <p:spPr>
          <a:xfrm>
            <a:off x="2065307" y="3858213"/>
            <a:ext cx="9338567" cy="130307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prstTxWarp prst="textArchUp">
              <a:avLst/>
            </a:prstTxWarp>
            <a:noAutofit/>
          </a:bodyPr>
          <a:lstStyle/>
          <a:p>
            <a:r>
              <a:rPr lang="en-US" sz="6500" b="1" dirty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 HỌC STEM</a:t>
            </a:r>
            <a:br>
              <a:rPr lang="en-US" sz="6500" b="1" dirty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6500" b="1" dirty="0" err="1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sz="6500" b="1" dirty="0">
                <a:solidFill>
                  <a:schemeClr val="l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</a:t>
            </a:r>
            <a:endParaRPr sz="6500" b="1" dirty="0">
              <a:solidFill>
                <a:schemeClr val="lt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0852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3" name="图片 3092" descr="PPT素材-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26860" y="3725089"/>
            <a:ext cx="3533136" cy="3365726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/>
          <a:srcRect l="22051" t="34261" r="53967" b="10076"/>
          <a:stretch/>
        </p:blipFill>
        <p:spPr>
          <a:xfrm>
            <a:off x="3262123" y="198428"/>
            <a:ext cx="5384335" cy="66595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图片 3092" descr="PPT素材-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0728" y="3896831"/>
            <a:ext cx="3352851" cy="3193984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2218256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Google Shape;357;p54"/>
          <p:cNvSpPr/>
          <p:nvPr/>
        </p:nvSpPr>
        <p:spPr>
          <a:xfrm>
            <a:off x="6484800" y="592194"/>
            <a:ext cx="4224917" cy="4224917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59" name="Google Shape;359;p54"/>
          <p:cNvSpPr txBox="1">
            <a:spLocks noGrp="1"/>
          </p:cNvSpPr>
          <p:nvPr>
            <p:ph type="ctrTitle"/>
          </p:nvPr>
        </p:nvSpPr>
        <p:spPr>
          <a:xfrm>
            <a:off x="193207" y="2986885"/>
            <a:ext cx="4876800" cy="1902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n" dirty="0">
                <a:latin typeface="#9Slide03 AllRoundGothic" panose="020B0703020202020104" pitchFamily="34" charset="0"/>
              </a:rPr>
              <a:t>TRƯNG BÀY</a:t>
            </a:r>
            <a:br>
              <a:rPr lang="en" dirty="0">
                <a:latin typeface="#9Slide03 AllRoundGothic" panose="020B0703020202020104" pitchFamily="34" charset="0"/>
              </a:rPr>
            </a:br>
            <a:r>
              <a:rPr lang="en" dirty="0">
                <a:latin typeface="#9Slide03 AllRoundGothic" panose="020B0703020202020104" pitchFamily="34" charset="0"/>
              </a:rPr>
              <a:t>SẢN PHẨM</a:t>
            </a:r>
            <a:endParaRPr dirty="0">
              <a:latin typeface="#9Slide03 AllRoundGothic" panose="020B0703020202020104" pitchFamily="34" charset="0"/>
            </a:endParaRPr>
          </a:p>
        </p:txBody>
      </p:sp>
      <p:sp>
        <p:nvSpPr>
          <p:cNvPr id="360" name="Google Shape;360;p54"/>
          <p:cNvSpPr/>
          <p:nvPr/>
        </p:nvSpPr>
        <p:spPr>
          <a:xfrm>
            <a:off x="3058713" y="1229959"/>
            <a:ext cx="786368" cy="755989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61" name="Google Shape;361;p54"/>
          <p:cNvSpPr/>
          <p:nvPr/>
        </p:nvSpPr>
        <p:spPr>
          <a:xfrm>
            <a:off x="2959001" y="5521301"/>
            <a:ext cx="2069140" cy="156897"/>
          </a:xfrm>
          <a:custGeom>
            <a:avLst/>
            <a:gdLst/>
            <a:ahLst/>
            <a:cxnLst/>
            <a:rect l="l" t="t" r="r" b="b"/>
            <a:pathLst>
              <a:path w="17860" h="1727" fill="none" extrusionOk="0">
                <a:moveTo>
                  <a:pt x="17860" y="1465"/>
                </a:moveTo>
                <a:cubicBezTo>
                  <a:pt x="17550" y="989"/>
                  <a:pt x="16717" y="453"/>
                  <a:pt x="16110" y="429"/>
                </a:cubicBezTo>
                <a:cubicBezTo>
                  <a:pt x="15193" y="417"/>
                  <a:pt x="14871" y="1727"/>
                  <a:pt x="13979" y="1715"/>
                </a:cubicBezTo>
                <a:cubicBezTo>
                  <a:pt x="13133" y="1703"/>
                  <a:pt x="13074" y="512"/>
                  <a:pt x="12121" y="274"/>
                </a:cubicBezTo>
                <a:cubicBezTo>
                  <a:pt x="11002" y="1"/>
                  <a:pt x="10645" y="1536"/>
                  <a:pt x="9347" y="1417"/>
                </a:cubicBezTo>
                <a:cubicBezTo>
                  <a:pt x="8335" y="1322"/>
                  <a:pt x="8228" y="346"/>
                  <a:pt x="7263" y="405"/>
                </a:cubicBezTo>
                <a:cubicBezTo>
                  <a:pt x="6299" y="465"/>
                  <a:pt x="6192" y="1441"/>
                  <a:pt x="5251" y="1489"/>
                </a:cubicBezTo>
                <a:cubicBezTo>
                  <a:pt x="4203" y="1536"/>
                  <a:pt x="4120" y="310"/>
                  <a:pt x="3037" y="346"/>
                </a:cubicBezTo>
                <a:cubicBezTo>
                  <a:pt x="2215" y="370"/>
                  <a:pt x="1858" y="1084"/>
                  <a:pt x="691" y="1060"/>
                </a:cubicBezTo>
                <a:cubicBezTo>
                  <a:pt x="393" y="1060"/>
                  <a:pt x="155" y="1001"/>
                  <a:pt x="1" y="953"/>
                </a:cubicBezTo>
              </a:path>
            </a:pathLst>
          </a:custGeom>
          <a:noFill/>
          <a:ln w="28575" cap="flat" cmpd="sng">
            <a:solidFill>
              <a:schemeClr val="accent2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62" name="Google Shape;362;p54"/>
          <p:cNvGrpSpPr/>
          <p:nvPr/>
        </p:nvGrpSpPr>
        <p:grpSpPr>
          <a:xfrm rot="870046">
            <a:off x="5065774" y="1630115"/>
            <a:ext cx="668199" cy="1350400"/>
            <a:chOff x="656025" y="2751350"/>
            <a:chExt cx="311375" cy="629275"/>
          </a:xfrm>
        </p:grpSpPr>
        <p:sp>
          <p:nvSpPr>
            <p:cNvPr id="363" name="Google Shape;363;p54"/>
            <p:cNvSpPr/>
            <p:nvPr/>
          </p:nvSpPr>
          <p:spPr>
            <a:xfrm>
              <a:off x="671800" y="2842750"/>
              <a:ext cx="278625" cy="389950"/>
            </a:xfrm>
            <a:custGeom>
              <a:avLst/>
              <a:gdLst/>
              <a:ahLst/>
              <a:cxnLst/>
              <a:rect l="l" t="t" r="r" b="b"/>
              <a:pathLst>
                <a:path w="11145" h="15598" extrusionOk="0">
                  <a:moveTo>
                    <a:pt x="11109" y="5679"/>
                  </a:moveTo>
                  <a:cubicBezTo>
                    <a:pt x="11002" y="6906"/>
                    <a:pt x="10573" y="8335"/>
                    <a:pt x="9692" y="9620"/>
                  </a:cubicBezTo>
                  <a:cubicBezTo>
                    <a:pt x="9502" y="9882"/>
                    <a:pt x="9347" y="10180"/>
                    <a:pt x="9144" y="10442"/>
                  </a:cubicBezTo>
                  <a:cubicBezTo>
                    <a:pt x="8347" y="11454"/>
                    <a:pt x="8204" y="12680"/>
                    <a:pt x="8001" y="13895"/>
                  </a:cubicBezTo>
                  <a:cubicBezTo>
                    <a:pt x="7966" y="14097"/>
                    <a:pt x="8025" y="14323"/>
                    <a:pt x="8049" y="14550"/>
                  </a:cubicBezTo>
                  <a:cubicBezTo>
                    <a:pt x="8073" y="15050"/>
                    <a:pt x="8001" y="15169"/>
                    <a:pt x="7513" y="15300"/>
                  </a:cubicBezTo>
                  <a:cubicBezTo>
                    <a:pt x="6763" y="15526"/>
                    <a:pt x="5989" y="15597"/>
                    <a:pt x="5227" y="15419"/>
                  </a:cubicBezTo>
                  <a:cubicBezTo>
                    <a:pt x="4727" y="15300"/>
                    <a:pt x="4215" y="15157"/>
                    <a:pt x="3703" y="15026"/>
                  </a:cubicBezTo>
                  <a:cubicBezTo>
                    <a:pt x="3489" y="14966"/>
                    <a:pt x="3322" y="14859"/>
                    <a:pt x="3358" y="14609"/>
                  </a:cubicBezTo>
                  <a:cubicBezTo>
                    <a:pt x="3501" y="13037"/>
                    <a:pt x="2810" y="11787"/>
                    <a:pt x="1810" y="10680"/>
                  </a:cubicBezTo>
                  <a:cubicBezTo>
                    <a:pt x="1048" y="9847"/>
                    <a:pt x="536" y="8894"/>
                    <a:pt x="215" y="7823"/>
                  </a:cubicBezTo>
                  <a:cubicBezTo>
                    <a:pt x="0" y="7132"/>
                    <a:pt x="48" y="6418"/>
                    <a:pt x="143" y="5715"/>
                  </a:cubicBezTo>
                  <a:cubicBezTo>
                    <a:pt x="358" y="3929"/>
                    <a:pt x="1155" y="2465"/>
                    <a:pt x="2560" y="1346"/>
                  </a:cubicBezTo>
                  <a:cubicBezTo>
                    <a:pt x="2917" y="1060"/>
                    <a:pt x="3358" y="834"/>
                    <a:pt x="3775" y="691"/>
                  </a:cubicBezTo>
                  <a:cubicBezTo>
                    <a:pt x="4322" y="500"/>
                    <a:pt x="4918" y="357"/>
                    <a:pt x="5501" y="274"/>
                  </a:cubicBezTo>
                  <a:cubicBezTo>
                    <a:pt x="7347" y="0"/>
                    <a:pt x="8752" y="750"/>
                    <a:pt x="9966" y="2119"/>
                  </a:cubicBezTo>
                  <a:cubicBezTo>
                    <a:pt x="10823" y="3096"/>
                    <a:pt x="11145" y="4167"/>
                    <a:pt x="11109" y="5679"/>
                  </a:cubicBezTo>
                  <a:close/>
                  <a:moveTo>
                    <a:pt x="3489" y="5477"/>
                  </a:moveTo>
                  <a:cubicBezTo>
                    <a:pt x="3775" y="5751"/>
                    <a:pt x="3941" y="5548"/>
                    <a:pt x="4096" y="5477"/>
                  </a:cubicBezTo>
                  <a:cubicBezTo>
                    <a:pt x="4572" y="5275"/>
                    <a:pt x="5037" y="4989"/>
                    <a:pt x="5537" y="4846"/>
                  </a:cubicBezTo>
                  <a:cubicBezTo>
                    <a:pt x="6704" y="4513"/>
                    <a:pt x="7787" y="5644"/>
                    <a:pt x="7466" y="6834"/>
                  </a:cubicBezTo>
                  <a:cubicBezTo>
                    <a:pt x="7358" y="6799"/>
                    <a:pt x="7251" y="6787"/>
                    <a:pt x="7156" y="6763"/>
                  </a:cubicBezTo>
                  <a:cubicBezTo>
                    <a:pt x="6049" y="6370"/>
                    <a:pt x="4930" y="6715"/>
                    <a:pt x="4215" y="7656"/>
                  </a:cubicBezTo>
                  <a:cubicBezTo>
                    <a:pt x="3668" y="8394"/>
                    <a:pt x="3703" y="8977"/>
                    <a:pt x="4310" y="9668"/>
                  </a:cubicBezTo>
                  <a:cubicBezTo>
                    <a:pt x="4787" y="10180"/>
                    <a:pt x="5334" y="10525"/>
                    <a:pt x="6061" y="10216"/>
                  </a:cubicBezTo>
                  <a:cubicBezTo>
                    <a:pt x="6335" y="10097"/>
                    <a:pt x="6585" y="9882"/>
                    <a:pt x="6823" y="9692"/>
                  </a:cubicBezTo>
                  <a:cubicBezTo>
                    <a:pt x="7001" y="9549"/>
                    <a:pt x="7168" y="9382"/>
                    <a:pt x="7418" y="9132"/>
                  </a:cubicBezTo>
                  <a:cubicBezTo>
                    <a:pt x="7489" y="9573"/>
                    <a:pt x="7537" y="9882"/>
                    <a:pt x="7597" y="10204"/>
                  </a:cubicBezTo>
                  <a:lnTo>
                    <a:pt x="7728" y="10204"/>
                  </a:lnTo>
                  <a:cubicBezTo>
                    <a:pt x="7787" y="9978"/>
                    <a:pt x="7882" y="9751"/>
                    <a:pt x="7906" y="9525"/>
                  </a:cubicBezTo>
                  <a:cubicBezTo>
                    <a:pt x="7966" y="8870"/>
                    <a:pt x="8013" y="8215"/>
                    <a:pt x="8025" y="7561"/>
                  </a:cubicBezTo>
                  <a:cubicBezTo>
                    <a:pt x="8049" y="7108"/>
                    <a:pt x="8049" y="6644"/>
                    <a:pt x="8013" y="6179"/>
                  </a:cubicBezTo>
                  <a:cubicBezTo>
                    <a:pt x="7894" y="4929"/>
                    <a:pt x="6525" y="3810"/>
                    <a:pt x="5382" y="4394"/>
                  </a:cubicBezTo>
                  <a:cubicBezTo>
                    <a:pt x="5311" y="4441"/>
                    <a:pt x="5215" y="4441"/>
                    <a:pt x="5132" y="4465"/>
                  </a:cubicBezTo>
                  <a:cubicBezTo>
                    <a:pt x="4513" y="4703"/>
                    <a:pt x="3977" y="5001"/>
                    <a:pt x="3489" y="54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54"/>
            <p:cNvSpPr/>
            <p:nvPr/>
          </p:nvSpPr>
          <p:spPr>
            <a:xfrm>
              <a:off x="745325" y="3232075"/>
              <a:ext cx="156000" cy="130100"/>
            </a:xfrm>
            <a:custGeom>
              <a:avLst/>
              <a:gdLst/>
              <a:ahLst/>
              <a:cxnLst/>
              <a:rect l="l" t="t" r="r" b="b"/>
              <a:pathLst>
                <a:path w="6240" h="5204" extrusionOk="0">
                  <a:moveTo>
                    <a:pt x="5465" y="0"/>
                  </a:moveTo>
                  <a:cubicBezTo>
                    <a:pt x="6215" y="643"/>
                    <a:pt x="6239" y="858"/>
                    <a:pt x="5620" y="1572"/>
                  </a:cubicBezTo>
                  <a:cubicBezTo>
                    <a:pt x="5430" y="1798"/>
                    <a:pt x="5370" y="1989"/>
                    <a:pt x="5501" y="2286"/>
                  </a:cubicBezTo>
                  <a:cubicBezTo>
                    <a:pt x="5668" y="2679"/>
                    <a:pt x="5668" y="3060"/>
                    <a:pt x="5203" y="3299"/>
                  </a:cubicBezTo>
                  <a:cubicBezTo>
                    <a:pt x="4989" y="3418"/>
                    <a:pt x="4989" y="3632"/>
                    <a:pt x="5084" y="3870"/>
                  </a:cubicBezTo>
                  <a:cubicBezTo>
                    <a:pt x="5501" y="4823"/>
                    <a:pt x="5370" y="5096"/>
                    <a:pt x="4346" y="5168"/>
                  </a:cubicBezTo>
                  <a:cubicBezTo>
                    <a:pt x="3536" y="5204"/>
                    <a:pt x="2715" y="5180"/>
                    <a:pt x="1917" y="5144"/>
                  </a:cubicBezTo>
                  <a:cubicBezTo>
                    <a:pt x="1441" y="5132"/>
                    <a:pt x="1024" y="4930"/>
                    <a:pt x="691" y="4572"/>
                  </a:cubicBezTo>
                  <a:cubicBezTo>
                    <a:pt x="500" y="4346"/>
                    <a:pt x="417" y="4120"/>
                    <a:pt x="572" y="3858"/>
                  </a:cubicBezTo>
                  <a:cubicBezTo>
                    <a:pt x="774" y="3513"/>
                    <a:pt x="846" y="3239"/>
                    <a:pt x="429" y="2965"/>
                  </a:cubicBezTo>
                  <a:cubicBezTo>
                    <a:pt x="143" y="2763"/>
                    <a:pt x="179" y="2501"/>
                    <a:pt x="393" y="2215"/>
                  </a:cubicBezTo>
                  <a:cubicBezTo>
                    <a:pt x="477" y="2132"/>
                    <a:pt x="560" y="2072"/>
                    <a:pt x="631" y="1989"/>
                  </a:cubicBezTo>
                  <a:cubicBezTo>
                    <a:pt x="929" y="1667"/>
                    <a:pt x="905" y="1536"/>
                    <a:pt x="572" y="1251"/>
                  </a:cubicBezTo>
                  <a:cubicBezTo>
                    <a:pt x="393" y="1096"/>
                    <a:pt x="191" y="941"/>
                    <a:pt x="72" y="739"/>
                  </a:cubicBezTo>
                  <a:cubicBezTo>
                    <a:pt x="0" y="608"/>
                    <a:pt x="0" y="346"/>
                    <a:pt x="84" y="203"/>
                  </a:cubicBezTo>
                  <a:cubicBezTo>
                    <a:pt x="179" y="84"/>
                    <a:pt x="429" y="0"/>
                    <a:pt x="596" y="12"/>
                  </a:cubicBezTo>
                  <a:cubicBezTo>
                    <a:pt x="929" y="48"/>
                    <a:pt x="1274" y="143"/>
                    <a:pt x="1620" y="251"/>
                  </a:cubicBezTo>
                  <a:cubicBezTo>
                    <a:pt x="2917" y="655"/>
                    <a:pt x="4179" y="489"/>
                    <a:pt x="5465" y="0"/>
                  </a:cubicBezTo>
                  <a:close/>
                  <a:moveTo>
                    <a:pt x="1667" y="1513"/>
                  </a:moveTo>
                  <a:cubicBezTo>
                    <a:pt x="2084" y="2025"/>
                    <a:pt x="2441" y="2096"/>
                    <a:pt x="3941" y="2108"/>
                  </a:cubicBezTo>
                  <a:cubicBezTo>
                    <a:pt x="4156" y="2108"/>
                    <a:pt x="4394" y="2167"/>
                    <a:pt x="4477" y="1786"/>
                  </a:cubicBezTo>
                  <a:cubicBezTo>
                    <a:pt x="3548" y="1691"/>
                    <a:pt x="2679" y="1620"/>
                    <a:pt x="1667" y="1513"/>
                  </a:cubicBezTo>
                  <a:close/>
                  <a:moveTo>
                    <a:pt x="4096" y="3406"/>
                  </a:moveTo>
                  <a:cubicBezTo>
                    <a:pt x="3239" y="3632"/>
                    <a:pt x="2465" y="3287"/>
                    <a:pt x="1620" y="3394"/>
                  </a:cubicBezTo>
                  <a:cubicBezTo>
                    <a:pt x="1953" y="3810"/>
                    <a:pt x="2393" y="3941"/>
                    <a:pt x="3167" y="3918"/>
                  </a:cubicBezTo>
                  <a:cubicBezTo>
                    <a:pt x="3501" y="3918"/>
                    <a:pt x="3870" y="3953"/>
                    <a:pt x="4096" y="3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54"/>
            <p:cNvSpPr/>
            <p:nvPr/>
          </p:nvSpPr>
          <p:spPr>
            <a:xfrm>
              <a:off x="787000" y="3269875"/>
              <a:ext cx="70250" cy="16400"/>
            </a:xfrm>
            <a:custGeom>
              <a:avLst/>
              <a:gdLst/>
              <a:ahLst/>
              <a:cxnLst/>
              <a:rect l="l" t="t" r="r" b="b"/>
              <a:pathLst>
                <a:path w="2810" h="656" extrusionOk="0">
                  <a:moveTo>
                    <a:pt x="0" y="1"/>
                  </a:moveTo>
                  <a:cubicBezTo>
                    <a:pt x="1012" y="96"/>
                    <a:pt x="1881" y="179"/>
                    <a:pt x="2810" y="274"/>
                  </a:cubicBezTo>
                  <a:cubicBezTo>
                    <a:pt x="2703" y="655"/>
                    <a:pt x="2465" y="596"/>
                    <a:pt x="2274" y="596"/>
                  </a:cubicBezTo>
                  <a:cubicBezTo>
                    <a:pt x="774" y="584"/>
                    <a:pt x="429" y="5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54"/>
            <p:cNvSpPr/>
            <p:nvPr/>
          </p:nvSpPr>
          <p:spPr>
            <a:xfrm>
              <a:off x="785500" y="3314225"/>
              <a:ext cx="62225" cy="16700"/>
            </a:xfrm>
            <a:custGeom>
              <a:avLst/>
              <a:gdLst/>
              <a:ahLst/>
              <a:cxnLst/>
              <a:rect l="l" t="t" r="r" b="b"/>
              <a:pathLst>
                <a:path w="2489" h="668" extrusionOk="0">
                  <a:moveTo>
                    <a:pt x="2489" y="120"/>
                  </a:moveTo>
                  <a:cubicBezTo>
                    <a:pt x="2263" y="667"/>
                    <a:pt x="1894" y="632"/>
                    <a:pt x="1548" y="644"/>
                  </a:cubicBezTo>
                  <a:cubicBezTo>
                    <a:pt x="775" y="655"/>
                    <a:pt x="346" y="524"/>
                    <a:pt x="1" y="120"/>
                  </a:cubicBezTo>
                  <a:cubicBezTo>
                    <a:pt x="858" y="1"/>
                    <a:pt x="1620" y="346"/>
                    <a:pt x="2489" y="1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54"/>
            <p:cNvSpPr/>
            <p:nvPr/>
          </p:nvSpPr>
          <p:spPr>
            <a:xfrm>
              <a:off x="777175" y="3019250"/>
              <a:ext cx="81575" cy="76225"/>
            </a:xfrm>
            <a:custGeom>
              <a:avLst/>
              <a:gdLst/>
              <a:ahLst/>
              <a:cxnLst/>
              <a:rect l="l" t="t" r="r" b="b"/>
              <a:pathLst>
                <a:path w="3263" h="3049" extrusionOk="0">
                  <a:moveTo>
                    <a:pt x="3263" y="548"/>
                  </a:moveTo>
                  <a:cubicBezTo>
                    <a:pt x="3120" y="1477"/>
                    <a:pt x="2715" y="2227"/>
                    <a:pt x="1881" y="2679"/>
                  </a:cubicBezTo>
                  <a:cubicBezTo>
                    <a:pt x="1179" y="3049"/>
                    <a:pt x="119" y="2453"/>
                    <a:pt x="48" y="1656"/>
                  </a:cubicBezTo>
                  <a:cubicBezTo>
                    <a:pt x="0" y="1251"/>
                    <a:pt x="429" y="608"/>
                    <a:pt x="869" y="405"/>
                  </a:cubicBezTo>
                  <a:cubicBezTo>
                    <a:pt x="1655" y="1"/>
                    <a:pt x="2429" y="48"/>
                    <a:pt x="3263" y="5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54"/>
            <p:cNvSpPr/>
            <p:nvPr/>
          </p:nvSpPr>
          <p:spPr>
            <a:xfrm>
              <a:off x="656025" y="2832325"/>
              <a:ext cx="311375" cy="548300"/>
            </a:xfrm>
            <a:custGeom>
              <a:avLst/>
              <a:gdLst/>
              <a:ahLst/>
              <a:cxnLst/>
              <a:rect l="l" t="t" r="r" b="b"/>
              <a:pathLst>
                <a:path w="12455" h="21932" extrusionOk="0">
                  <a:moveTo>
                    <a:pt x="10585" y="1489"/>
                  </a:moveTo>
                  <a:cubicBezTo>
                    <a:pt x="9525" y="512"/>
                    <a:pt x="8275" y="0"/>
                    <a:pt x="6870" y="0"/>
                  </a:cubicBezTo>
                  <a:cubicBezTo>
                    <a:pt x="6144" y="0"/>
                    <a:pt x="5358" y="143"/>
                    <a:pt x="4525" y="417"/>
                  </a:cubicBezTo>
                  <a:cubicBezTo>
                    <a:pt x="3346" y="810"/>
                    <a:pt x="2358" y="1572"/>
                    <a:pt x="1512" y="2727"/>
                  </a:cubicBezTo>
                  <a:cubicBezTo>
                    <a:pt x="441" y="4227"/>
                    <a:pt x="0" y="5942"/>
                    <a:pt x="215" y="7835"/>
                  </a:cubicBezTo>
                  <a:cubicBezTo>
                    <a:pt x="381" y="9275"/>
                    <a:pt x="1191" y="10418"/>
                    <a:pt x="1989" y="11478"/>
                  </a:cubicBezTo>
                  <a:lnTo>
                    <a:pt x="2144" y="11669"/>
                  </a:lnTo>
                  <a:cubicBezTo>
                    <a:pt x="2703" y="12419"/>
                    <a:pt x="3251" y="13109"/>
                    <a:pt x="3346" y="14050"/>
                  </a:cubicBezTo>
                  <a:cubicBezTo>
                    <a:pt x="3358" y="14145"/>
                    <a:pt x="3358" y="14240"/>
                    <a:pt x="3370" y="14336"/>
                  </a:cubicBezTo>
                  <a:cubicBezTo>
                    <a:pt x="3406" y="14645"/>
                    <a:pt x="3453" y="14978"/>
                    <a:pt x="3453" y="15288"/>
                  </a:cubicBezTo>
                  <a:cubicBezTo>
                    <a:pt x="3453" y="15371"/>
                    <a:pt x="3370" y="15526"/>
                    <a:pt x="3275" y="15645"/>
                  </a:cubicBezTo>
                  <a:cubicBezTo>
                    <a:pt x="2822" y="16121"/>
                    <a:pt x="2775" y="16645"/>
                    <a:pt x="3132" y="17205"/>
                  </a:cubicBezTo>
                  <a:cubicBezTo>
                    <a:pt x="3215" y="17336"/>
                    <a:pt x="3298" y="17455"/>
                    <a:pt x="3394" y="17598"/>
                  </a:cubicBezTo>
                  <a:lnTo>
                    <a:pt x="3477" y="17729"/>
                  </a:lnTo>
                  <a:cubicBezTo>
                    <a:pt x="3072" y="18503"/>
                    <a:pt x="3072" y="18574"/>
                    <a:pt x="3453" y="19408"/>
                  </a:cubicBezTo>
                  <a:lnTo>
                    <a:pt x="3465" y="19443"/>
                  </a:lnTo>
                  <a:cubicBezTo>
                    <a:pt x="3513" y="19539"/>
                    <a:pt x="3489" y="19693"/>
                    <a:pt x="3465" y="19836"/>
                  </a:cubicBezTo>
                  <a:lnTo>
                    <a:pt x="3465" y="19860"/>
                  </a:lnTo>
                  <a:cubicBezTo>
                    <a:pt x="3370" y="20574"/>
                    <a:pt x="3608" y="21086"/>
                    <a:pt x="4168" y="21420"/>
                  </a:cubicBezTo>
                  <a:lnTo>
                    <a:pt x="4179" y="21432"/>
                  </a:lnTo>
                  <a:cubicBezTo>
                    <a:pt x="4477" y="21610"/>
                    <a:pt x="4834" y="21813"/>
                    <a:pt x="5192" y="21836"/>
                  </a:cubicBezTo>
                  <a:lnTo>
                    <a:pt x="5215" y="21836"/>
                  </a:lnTo>
                  <a:cubicBezTo>
                    <a:pt x="5751" y="21884"/>
                    <a:pt x="6311" y="21932"/>
                    <a:pt x="6858" y="21932"/>
                  </a:cubicBezTo>
                  <a:cubicBezTo>
                    <a:pt x="7406" y="21932"/>
                    <a:pt x="7882" y="21884"/>
                    <a:pt x="8335" y="21777"/>
                  </a:cubicBezTo>
                  <a:cubicBezTo>
                    <a:pt x="8525" y="21729"/>
                    <a:pt x="8704" y="21670"/>
                    <a:pt x="8871" y="21610"/>
                  </a:cubicBezTo>
                  <a:cubicBezTo>
                    <a:pt x="9323" y="21408"/>
                    <a:pt x="9549" y="21063"/>
                    <a:pt x="9537" y="20598"/>
                  </a:cubicBezTo>
                  <a:cubicBezTo>
                    <a:pt x="9537" y="20479"/>
                    <a:pt x="9502" y="20360"/>
                    <a:pt x="9490" y="20241"/>
                  </a:cubicBezTo>
                  <a:cubicBezTo>
                    <a:pt x="9478" y="20146"/>
                    <a:pt x="9466" y="20051"/>
                    <a:pt x="9466" y="19943"/>
                  </a:cubicBezTo>
                  <a:lnTo>
                    <a:pt x="9466" y="19920"/>
                  </a:lnTo>
                  <a:cubicBezTo>
                    <a:pt x="9466" y="19860"/>
                    <a:pt x="9442" y="19729"/>
                    <a:pt x="9466" y="19693"/>
                  </a:cubicBezTo>
                  <a:cubicBezTo>
                    <a:pt x="9799" y="19324"/>
                    <a:pt x="9787" y="18872"/>
                    <a:pt x="9787" y="18479"/>
                  </a:cubicBezTo>
                  <a:cubicBezTo>
                    <a:pt x="9787" y="18134"/>
                    <a:pt x="9847" y="17872"/>
                    <a:pt x="10002" y="17610"/>
                  </a:cubicBezTo>
                  <a:cubicBezTo>
                    <a:pt x="10430" y="16836"/>
                    <a:pt x="10299" y="16157"/>
                    <a:pt x="9597" y="15562"/>
                  </a:cubicBezTo>
                  <a:cubicBezTo>
                    <a:pt x="9430" y="15419"/>
                    <a:pt x="9371" y="15276"/>
                    <a:pt x="9359" y="15038"/>
                  </a:cubicBezTo>
                  <a:cubicBezTo>
                    <a:pt x="9311" y="14157"/>
                    <a:pt x="9442" y="13264"/>
                    <a:pt x="9764" y="12311"/>
                  </a:cubicBezTo>
                  <a:cubicBezTo>
                    <a:pt x="9954" y="11728"/>
                    <a:pt x="10275" y="11240"/>
                    <a:pt x="10621" y="10716"/>
                  </a:cubicBezTo>
                  <a:cubicBezTo>
                    <a:pt x="10728" y="10561"/>
                    <a:pt x="10847" y="10395"/>
                    <a:pt x="10954" y="10228"/>
                  </a:cubicBezTo>
                  <a:cubicBezTo>
                    <a:pt x="11966" y="8609"/>
                    <a:pt x="12454" y="6989"/>
                    <a:pt x="12419" y="5239"/>
                  </a:cubicBezTo>
                  <a:cubicBezTo>
                    <a:pt x="12383" y="3834"/>
                    <a:pt x="11788" y="2608"/>
                    <a:pt x="10585" y="1489"/>
                  </a:cubicBezTo>
                  <a:close/>
                  <a:moveTo>
                    <a:pt x="9990" y="10287"/>
                  </a:moveTo>
                  <a:cubicBezTo>
                    <a:pt x="9883" y="10454"/>
                    <a:pt x="9775" y="10621"/>
                    <a:pt x="9656" y="10764"/>
                  </a:cubicBezTo>
                  <a:cubicBezTo>
                    <a:pt x="8894" y="11728"/>
                    <a:pt x="8716" y="12883"/>
                    <a:pt x="8537" y="13990"/>
                  </a:cubicBezTo>
                  <a:lnTo>
                    <a:pt x="8501" y="14288"/>
                  </a:lnTo>
                  <a:cubicBezTo>
                    <a:pt x="8466" y="14455"/>
                    <a:pt x="8501" y="14609"/>
                    <a:pt x="8513" y="14752"/>
                  </a:cubicBezTo>
                  <a:cubicBezTo>
                    <a:pt x="8525" y="14824"/>
                    <a:pt x="8537" y="14907"/>
                    <a:pt x="8537" y="14978"/>
                  </a:cubicBezTo>
                  <a:cubicBezTo>
                    <a:pt x="8561" y="15419"/>
                    <a:pt x="8525" y="15467"/>
                    <a:pt x="8120" y="15586"/>
                  </a:cubicBezTo>
                  <a:cubicBezTo>
                    <a:pt x="7644" y="15717"/>
                    <a:pt x="7204" y="15800"/>
                    <a:pt x="6763" y="15800"/>
                  </a:cubicBezTo>
                  <a:lnTo>
                    <a:pt x="6763" y="15800"/>
                  </a:lnTo>
                  <a:cubicBezTo>
                    <a:pt x="6489" y="15800"/>
                    <a:pt x="6204" y="15764"/>
                    <a:pt x="5918" y="15705"/>
                  </a:cubicBezTo>
                  <a:cubicBezTo>
                    <a:pt x="5525" y="15621"/>
                    <a:pt x="5108" y="15502"/>
                    <a:pt x="4715" y="15395"/>
                  </a:cubicBezTo>
                  <a:lnTo>
                    <a:pt x="4406" y="15300"/>
                  </a:lnTo>
                  <a:cubicBezTo>
                    <a:pt x="4168" y="15240"/>
                    <a:pt x="4156" y="15145"/>
                    <a:pt x="4168" y="15050"/>
                  </a:cubicBezTo>
                  <a:cubicBezTo>
                    <a:pt x="4299" y="13657"/>
                    <a:pt x="3798" y="12359"/>
                    <a:pt x="2572" y="11014"/>
                  </a:cubicBezTo>
                  <a:cubicBezTo>
                    <a:pt x="1858" y="10228"/>
                    <a:pt x="1358" y="9299"/>
                    <a:pt x="1012" y="8216"/>
                  </a:cubicBezTo>
                  <a:cubicBezTo>
                    <a:pt x="798" y="7537"/>
                    <a:pt x="858" y="6847"/>
                    <a:pt x="953" y="6180"/>
                  </a:cubicBezTo>
                  <a:cubicBezTo>
                    <a:pt x="1179" y="4406"/>
                    <a:pt x="1977" y="2965"/>
                    <a:pt x="3334" y="1905"/>
                  </a:cubicBezTo>
                  <a:cubicBezTo>
                    <a:pt x="3656" y="1655"/>
                    <a:pt x="4060" y="1429"/>
                    <a:pt x="4513" y="1286"/>
                  </a:cubicBezTo>
                  <a:cubicBezTo>
                    <a:pt x="5049" y="1084"/>
                    <a:pt x="5608" y="953"/>
                    <a:pt x="6204" y="870"/>
                  </a:cubicBezTo>
                  <a:cubicBezTo>
                    <a:pt x="6442" y="834"/>
                    <a:pt x="6680" y="810"/>
                    <a:pt x="6918" y="810"/>
                  </a:cubicBezTo>
                  <a:cubicBezTo>
                    <a:pt x="8263" y="810"/>
                    <a:pt x="9430" y="1417"/>
                    <a:pt x="10549" y="2656"/>
                  </a:cubicBezTo>
                  <a:cubicBezTo>
                    <a:pt x="11323" y="3513"/>
                    <a:pt x="11657" y="4537"/>
                    <a:pt x="11621" y="6061"/>
                  </a:cubicBezTo>
                  <a:cubicBezTo>
                    <a:pt x="11502" y="7430"/>
                    <a:pt x="11014" y="8811"/>
                    <a:pt x="10240" y="9930"/>
                  </a:cubicBezTo>
                  <a:cubicBezTo>
                    <a:pt x="10133" y="10061"/>
                    <a:pt x="10061" y="10180"/>
                    <a:pt x="9990" y="10287"/>
                  </a:cubicBezTo>
                  <a:close/>
                  <a:moveTo>
                    <a:pt x="9073" y="17479"/>
                  </a:moveTo>
                  <a:cubicBezTo>
                    <a:pt x="8835" y="17765"/>
                    <a:pt x="8799" y="18015"/>
                    <a:pt x="8930" y="18336"/>
                  </a:cubicBezTo>
                  <a:cubicBezTo>
                    <a:pt x="9097" y="18741"/>
                    <a:pt x="9037" y="18991"/>
                    <a:pt x="8704" y="19158"/>
                  </a:cubicBezTo>
                  <a:cubicBezTo>
                    <a:pt x="8537" y="19253"/>
                    <a:pt x="8299" y="19455"/>
                    <a:pt x="8513" y="19920"/>
                  </a:cubicBezTo>
                  <a:cubicBezTo>
                    <a:pt x="8716" y="20384"/>
                    <a:pt x="8763" y="20646"/>
                    <a:pt x="8692" y="20777"/>
                  </a:cubicBezTo>
                  <a:cubicBezTo>
                    <a:pt x="8621" y="20920"/>
                    <a:pt x="8359" y="20991"/>
                    <a:pt x="7894" y="21003"/>
                  </a:cubicBezTo>
                  <a:cubicBezTo>
                    <a:pt x="7620" y="21015"/>
                    <a:pt x="7323" y="21039"/>
                    <a:pt x="6989" y="21039"/>
                  </a:cubicBezTo>
                  <a:cubicBezTo>
                    <a:pt x="6489" y="21039"/>
                    <a:pt x="5954" y="21015"/>
                    <a:pt x="5489" y="20991"/>
                  </a:cubicBezTo>
                  <a:cubicBezTo>
                    <a:pt x="5061" y="20979"/>
                    <a:pt x="4680" y="20801"/>
                    <a:pt x="4370" y="20455"/>
                  </a:cubicBezTo>
                  <a:cubicBezTo>
                    <a:pt x="4191" y="20265"/>
                    <a:pt x="4168" y="20098"/>
                    <a:pt x="4275" y="19908"/>
                  </a:cubicBezTo>
                  <a:cubicBezTo>
                    <a:pt x="4465" y="19562"/>
                    <a:pt x="4596" y="19158"/>
                    <a:pt x="4072" y="18812"/>
                  </a:cubicBezTo>
                  <a:cubicBezTo>
                    <a:pt x="3989" y="18753"/>
                    <a:pt x="3941" y="18693"/>
                    <a:pt x="3941" y="18622"/>
                  </a:cubicBezTo>
                  <a:cubicBezTo>
                    <a:pt x="3929" y="18538"/>
                    <a:pt x="3965" y="18419"/>
                    <a:pt x="4084" y="18276"/>
                  </a:cubicBezTo>
                  <a:lnTo>
                    <a:pt x="4191" y="18181"/>
                  </a:lnTo>
                  <a:cubicBezTo>
                    <a:pt x="4239" y="18146"/>
                    <a:pt x="4287" y="18098"/>
                    <a:pt x="4322" y="18062"/>
                  </a:cubicBezTo>
                  <a:cubicBezTo>
                    <a:pt x="4465" y="17907"/>
                    <a:pt x="4584" y="17741"/>
                    <a:pt x="4560" y="17562"/>
                  </a:cubicBezTo>
                  <a:cubicBezTo>
                    <a:pt x="4549" y="17384"/>
                    <a:pt x="4430" y="17253"/>
                    <a:pt x="4251" y="17110"/>
                  </a:cubicBezTo>
                  <a:lnTo>
                    <a:pt x="4168" y="17026"/>
                  </a:lnTo>
                  <a:cubicBezTo>
                    <a:pt x="4013" y="16907"/>
                    <a:pt x="3870" y="16776"/>
                    <a:pt x="3787" y="16645"/>
                  </a:cubicBezTo>
                  <a:cubicBezTo>
                    <a:pt x="3727" y="16538"/>
                    <a:pt x="3751" y="16336"/>
                    <a:pt x="3787" y="16276"/>
                  </a:cubicBezTo>
                  <a:cubicBezTo>
                    <a:pt x="3834" y="16217"/>
                    <a:pt x="3989" y="16133"/>
                    <a:pt x="4132" y="16133"/>
                  </a:cubicBezTo>
                  <a:lnTo>
                    <a:pt x="4168" y="16133"/>
                  </a:lnTo>
                  <a:cubicBezTo>
                    <a:pt x="4513" y="16181"/>
                    <a:pt x="4858" y="16276"/>
                    <a:pt x="5156" y="16371"/>
                  </a:cubicBezTo>
                  <a:cubicBezTo>
                    <a:pt x="5668" y="16526"/>
                    <a:pt x="6168" y="16610"/>
                    <a:pt x="6692" y="16610"/>
                  </a:cubicBezTo>
                  <a:cubicBezTo>
                    <a:pt x="7418" y="16610"/>
                    <a:pt x="8180" y="16467"/>
                    <a:pt x="9002" y="16157"/>
                  </a:cubicBezTo>
                  <a:cubicBezTo>
                    <a:pt x="9323" y="16431"/>
                    <a:pt x="9466" y="16610"/>
                    <a:pt x="9478" y="16764"/>
                  </a:cubicBezTo>
                  <a:cubicBezTo>
                    <a:pt x="9490" y="16931"/>
                    <a:pt x="9371" y="17122"/>
                    <a:pt x="9073" y="17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54"/>
            <p:cNvSpPr/>
            <p:nvPr/>
          </p:nvSpPr>
          <p:spPr>
            <a:xfrm>
              <a:off x="921225" y="2777550"/>
              <a:ext cx="31000" cy="55100"/>
            </a:xfrm>
            <a:custGeom>
              <a:avLst/>
              <a:gdLst/>
              <a:ahLst/>
              <a:cxnLst/>
              <a:rect l="l" t="t" r="r" b="b"/>
              <a:pathLst>
                <a:path w="1240" h="2204" extrusionOk="0">
                  <a:moveTo>
                    <a:pt x="60" y="2203"/>
                  </a:moveTo>
                  <a:lnTo>
                    <a:pt x="287" y="2049"/>
                  </a:lnTo>
                  <a:cubicBezTo>
                    <a:pt x="358" y="1989"/>
                    <a:pt x="418" y="1953"/>
                    <a:pt x="489" y="1906"/>
                  </a:cubicBezTo>
                  <a:cubicBezTo>
                    <a:pt x="644" y="1822"/>
                    <a:pt x="775" y="1727"/>
                    <a:pt x="822" y="1584"/>
                  </a:cubicBezTo>
                  <a:cubicBezTo>
                    <a:pt x="846" y="1489"/>
                    <a:pt x="894" y="1406"/>
                    <a:pt x="941" y="1298"/>
                  </a:cubicBezTo>
                  <a:cubicBezTo>
                    <a:pt x="1072" y="1001"/>
                    <a:pt x="1239" y="679"/>
                    <a:pt x="1132" y="227"/>
                  </a:cubicBezTo>
                  <a:lnTo>
                    <a:pt x="1084" y="1"/>
                  </a:lnTo>
                  <a:lnTo>
                    <a:pt x="906" y="144"/>
                  </a:lnTo>
                  <a:cubicBezTo>
                    <a:pt x="251" y="620"/>
                    <a:pt x="1" y="1156"/>
                    <a:pt x="48" y="19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54"/>
            <p:cNvSpPr/>
            <p:nvPr/>
          </p:nvSpPr>
          <p:spPr>
            <a:xfrm>
              <a:off x="692325" y="2793625"/>
              <a:ext cx="38725" cy="35450"/>
            </a:xfrm>
            <a:custGeom>
              <a:avLst/>
              <a:gdLst/>
              <a:ahLst/>
              <a:cxnLst/>
              <a:rect l="l" t="t" r="r" b="b"/>
              <a:pathLst>
                <a:path w="1549" h="1418" extrusionOk="0">
                  <a:moveTo>
                    <a:pt x="49" y="322"/>
                  </a:moveTo>
                  <a:cubicBezTo>
                    <a:pt x="60" y="417"/>
                    <a:pt x="60" y="536"/>
                    <a:pt x="156" y="632"/>
                  </a:cubicBezTo>
                  <a:cubicBezTo>
                    <a:pt x="299" y="810"/>
                    <a:pt x="465" y="953"/>
                    <a:pt x="632" y="1108"/>
                  </a:cubicBezTo>
                  <a:cubicBezTo>
                    <a:pt x="692" y="1167"/>
                    <a:pt x="751" y="1227"/>
                    <a:pt x="811" y="1275"/>
                  </a:cubicBezTo>
                  <a:cubicBezTo>
                    <a:pt x="918" y="1370"/>
                    <a:pt x="1013" y="1417"/>
                    <a:pt x="1120" y="1417"/>
                  </a:cubicBezTo>
                  <a:cubicBezTo>
                    <a:pt x="1358" y="1417"/>
                    <a:pt x="1465" y="1156"/>
                    <a:pt x="1513" y="1060"/>
                  </a:cubicBezTo>
                  <a:lnTo>
                    <a:pt x="1549" y="977"/>
                  </a:lnTo>
                  <a:lnTo>
                    <a:pt x="1477" y="894"/>
                  </a:lnTo>
                  <a:cubicBezTo>
                    <a:pt x="1406" y="810"/>
                    <a:pt x="1334" y="739"/>
                    <a:pt x="1251" y="655"/>
                  </a:cubicBezTo>
                  <a:cubicBezTo>
                    <a:pt x="1061" y="453"/>
                    <a:pt x="882" y="263"/>
                    <a:pt x="692" y="84"/>
                  </a:cubicBezTo>
                  <a:cubicBezTo>
                    <a:pt x="632" y="36"/>
                    <a:pt x="572" y="1"/>
                    <a:pt x="465" y="1"/>
                  </a:cubicBezTo>
                  <a:cubicBezTo>
                    <a:pt x="406" y="1"/>
                    <a:pt x="358" y="1"/>
                    <a:pt x="299" y="24"/>
                  </a:cubicBezTo>
                  <a:cubicBezTo>
                    <a:pt x="263" y="24"/>
                    <a:pt x="215" y="36"/>
                    <a:pt x="180" y="36"/>
                  </a:cubicBezTo>
                  <a:lnTo>
                    <a:pt x="1" y="36"/>
                  </a:lnTo>
                  <a:lnTo>
                    <a:pt x="37" y="215"/>
                  </a:lnTo>
                  <a:cubicBezTo>
                    <a:pt x="37" y="263"/>
                    <a:pt x="37" y="286"/>
                    <a:pt x="49" y="3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54"/>
            <p:cNvSpPr/>
            <p:nvPr/>
          </p:nvSpPr>
          <p:spPr>
            <a:xfrm>
              <a:off x="825675" y="2751350"/>
              <a:ext cx="18500" cy="61650"/>
            </a:xfrm>
            <a:custGeom>
              <a:avLst/>
              <a:gdLst/>
              <a:ahLst/>
              <a:cxnLst/>
              <a:rect l="l" t="t" r="r" b="b"/>
              <a:pathLst>
                <a:path w="740" h="2466" extrusionOk="0">
                  <a:moveTo>
                    <a:pt x="596" y="2466"/>
                  </a:moveTo>
                  <a:lnTo>
                    <a:pt x="620" y="1989"/>
                  </a:lnTo>
                  <a:cubicBezTo>
                    <a:pt x="632" y="1823"/>
                    <a:pt x="656" y="1668"/>
                    <a:pt x="668" y="1513"/>
                  </a:cubicBezTo>
                  <a:cubicBezTo>
                    <a:pt x="715" y="1084"/>
                    <a:pt x="739" y="727"/>
                    <a:pt x="703" y="334"/>
                  </a:cubicBezTo>
                  <a:cubicBezTo>
                    <a:pt x="680" y="227"/>
                    <a:pt x="572" y="180"/>
                    <a:pt x="501" y="132"/>
                  </a:cubicBezTo>
                  <a:cubicBezTo>
                    <a:pt x="489" y="120"/>
                    <a:pt x="453" y="120"/>
                    <a:pt x="441" y="96"/>
                  </a:cubicBezTo>
                  <a:lnTo>
                    <a:pt x="275" y="1"/>
                  </a:lnTo>
                  <a:lnTo>
                    <a:pt x="215" y="180"/>
                  </a:lnTo>
                  <a:cubicBezTo>
                    <a:pt x="1" y="834"/>
                    <a:pt x="37" y="1525"/>
                    <a:pt x="358" y="20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54"/>
            <p:cNvSpPr/>
            <p:nvPr/>
          </p:nvSpPr>
          <p:spPr>
            <a:xfrm>
              <a:off x="753350" y="2945425"/>
              <a:ext cx="123550" cy="159875"/>
            </a:xfrm>
            <a:custGeom>
              <a:avLst/>
              <a:gdLst/>
              <a:ahLst/>
              <a:cxnLst/>
              <a:rect l="l" t="t" r="r" b="b"/>
              <a:pathLst>
                <a:path w="4942" h="6395" extrusionOk="0">
                  <a:moveTo>
                    <a:pt x="2775" y="1"/>
                  </a:moveTo>
                  <a:cubicBezTo>
                    <a:pt x="2525" y="1"/>
                    <a:pt x="2263" y="60"/>
                    <a:pt x="2037" y="179"/>
                  </a:cubicBezTo>
                  <a:cubicBezTo>
                    <a:pt x="2013" y="203"/>
                    <a:pt x="1977" y="203"/>
                    <a:pt x="1941" y="215"/>
                  </a:cubicBezTo>
                  <a:cubicBezTo>
                    <a:pt x="1894" y="227"/>
                    <a:pt x="1846" y="227"/>
                    <a:pt x="1810" y="239"/>
                  </a:cubicBezTo>
                  <a:cubicBezTo>
                    <a:pt x="1108" y="477"/>
                    <a:pt x="572" y="810"/>
                    <a:pt x="108" y="1275"/>
                  </a:cubicBezTo>
                  <a:lnTo>
                    <a:pt x="1" y="1370"/>
                  </a:lnTo>
                  <a:lnTo>
                    <a:pt x="108" y="1477"/>
                  </a:lnTo>
                  <a:cubicBezTo>
                    <a:pt x="239" y="1596"/>
                    <a:pt x="358" y="1656"/>
                    <a:pt x="489" y="1656"/>
                  </a:cubicBezTo>
                  <a:cubicBezTo>
                    <a:pt x="632" y="1656"/>
                    <a:pt x="715" y="1596"/>
                    <a:pt x="810" y="1549"/>
                  </a:cubicBezTo>
                  <a:cubicBezTo>
                    <a:pt x="834" y="1537"/>
                    <a:pt x="870" y="1525"/>
                    <a:pt x="882" y="1513"/>
                  </a:cubicBezTo>
                  <a:cubicBezTo>
                    <a:pt x="1025" y="1430"/>
                    <a:pt x="1191" y="1358"/>
                    <a:pt x="1346" y="1287"/>
                  </a:cubicBezTo>
                  <a:cubicBezTo>
                    <a:pt x="1668" y="1120"/>
                    <a:pt x="1977" y="977"/>
                    <a:pt x="2311" y="882"/>
                  </a:cubicBezTo>
                  <a:cubicBezTo>
                    <a:pt x="2430" y="858"/>
                    <a:pt x="2561" y="834"/>
                    <a:pt x="2680" y="834"/>
                  </a:cubicBezTo>
                  <a:cubicBezTo>
                    <a:pt x="3108" y="834"/>
                    <a:pt x="3513" y="1049"/>
                    <a:pt x="3787" y="1406"/>
                  </a:cubicBezTo>
                  <a:cubicBezTo>
                    <a:pt x="4037" y="1751"/>
                    <a:pt x="4144" y="2168"/>
                    <a:pt x="4073" y="2561"/>
                  </a:cubicBezTo>
                  <a:cubicBezTo>
                    <a:pt x="4025" y="2549"/>
                    <a:pt x="3966" y="2537"/>
                    <a:pt x="3918" y="2525"/>
                  </a:cubicBezTo>
                  <a:cubicBezTo>
                    <a:pt x="3608" y="2406"/>
                    <a:pt x="3275" y="2358"/>
                    <a:pt x="2965" y="2358"/>
                  </a:cubicBezTo>
                  <a:cubicBezTo>
                    <a:pt x="2120" y="2358"/>
                    <a:pt x="1358" y="2763"/>
                    <a:pt x="822" y="3477"/>
                  </a:cubicBezTo>
                  <a:cubicBezTo>
                    <a:pt x="227" y="4275"/>
                    <a:pt x="251" y="4930"/>
                    <a:pt x="929" y="5680"/>
                  </a:cubicBezTo>
                  <a:cubicBezTo>
                    <a:pt x="1370" y="6168"/>
                    <a:pt x="1787" y="6394"/>
                    <a:pt x="2251" y="6394"/>
                  </a:cubicBezTo>
                  <a:cubicBezTo>
                    <a:pt x="2442" y="6394"/>
                    <a:pt x="2632" y="6347"/>
                    <a:pt x="2846" y="6252"/>
                  </a:cubicBezTo>
                  <a:cubicBezTo>
                    <a:pt x="3096" y="6156"/>
                    <a:pt x="3311" y="5990"/>
                    <a:pt x="3513" y="5823"/>
                  </a:cubicBezTo>
                  <a:cubicBezTo>
                    <a:pt x="3561" y="5799"/>
                    <a:pt x="3585" y="5763"/>
                    <a:pt x="3632" y="5740"/>
                  </a:cubicBezTo>
                  <a:cubicBezTo>
                    <a:pt x="3763" y="5632"/>
                    <a:pt x="3870" y="5525"/>
                    <a:pt x="4025" y="5394"/>
                  </a:cubicBezTo>
                  <a:lnTo>
                    <a:pt x="4049" y="5359"/>
                  </a:lnTo>
                  <a:lnTo>
                    <a:pt x="4204" y="6287"/>
                  </a:lnTo>
                  <a:lnTo>
                    <a:pt x="4466" y="6287"/>
                  </a:lnTo>
                  <a:lnTo>
                    <a:pt x="4585" y="6287"/>
                  </a:lnTo>
                  <a:lnTo>
                    <a:pt x="4620" y="6180"/>
                  </a:lnTo>
                  <a:cubicBezTo>
                    <a:pt x="4632" y="6109"/>
                    <a:pt x="4668" y="6049"/>
                    <a:pt x="4680" y="5978"/>
                  </a:cubicBezTo>
                  <a:cubicBezTo>
                    <a:pt x="4728" y="5811"/>
                    <a:pt x="4775" y="5644"/>
                    <a:pt x="4799" y="5478"/>
                  </a:cubicBezTo>
                  <a:cubicBezTo>
                    <a:pt x="4858" y="4823"/>
                    <a:pt x="4894" y="4156"/>
                    <a:pt x="4918" y="3501"/>
                  </a:cubicBezTo>
                  <a:cubicBezTo>
                    <a:pt x="4930" y="3120"/>
                    <a:pt x="4942" y="2608"/>
                    <a:pt x="4906" y="2108"/>
                  </a:cubicBezTo>
                  <a:cubicBezTo>
                    <a:pt x="4799" y="977"/>
                    <a:pt x="3811" y="1"/>
                    <a:pt x="2775" y="1"/>
                  </a:cubicBezTo>
                  <a:close/>
                  <a:moveTo>
                    <a:pt x="1882" y="3477"/>
                  </a:moveTo>
                  <a:cubicBezTo>
                    <a:pt x="2227" y="3311"/>
                    <a:pt x="2549" y="3215"/>
                    <a:pt x="2858" y="3215"/>
                  </a:cubicBezTo>
                  <a:cubicBezTo>
                    <a:pt x="3251" y="3215"/>
                    <a:pt x="3632" y="3335"/>
                    <a:pt x="4037" y="3561"/>
                  </a:cubicBezTo>
                  <a:cubicBezTo>
                    <a:pt x="3870" y="4466"/>
                    <a:pt x="3454" y="5109"/>
                    <a:pt x="2739" y="5478"/>
                  </a:cubicBezTo>
                  <a:cubicBezTo>
                    <a:pt x="2620" y="5537"/>
                    <a:pt x="2489" y="5573"/>
                    <a:pt x="2346" y="5573"/>
                  </a:cubicBezTo>
                  <a:lnTo>
                    <a:pt x="2346" y="5573"/>
                  </a:lnTo>
                  <a:cubicBezTo>
                    <a:pt x="1763" y="5573"/>
                    <a:pt x="1179" y="5097"/>
                    <a:pt x="1132" y="4573"/>
                  </a:cubicBezTo>
                  <a:cubicBezTo>
                    <a:pt x="1108" y="4263"/>
                    <a:pt x="1513" y="3668"/>
                    <a:pt x="1882" y="3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3" name="Google Shape;373;p54"/>
          <p:cNvGrpSpPr/>
          <p:nvPr/>
        </p:nvGrpSpPr>
        <p:grpSpPr>
          <a:xfrm rot="-668250">
            <a:off x="6609487" y="5359925"/>
            <a:ext cx="1133204" cy="762104"/>
            <a:chOff x="6429375" y="2405775"/>
            <a:chExt cx="528050" cy="355125"/>
          </a:xfrm>
        </p:grpSpPr>
        <p:sp>
          <p:nvSpPr>
            <p:cNvPr id="374" name="Google Shape;374;p54"/>
            <p:cNvSpPr/>
            <p:nvPr/>
          </p:nvSpPr>
          <p:spPr>
            <a:xfrm>
              <a:off x="6499025" y="2449250"/>
              <a:ext cx="219100" cy="294700"/>
            </a:xfrm>
            <a:custGeom>
              <a:avLst/>
              <a:gdLst/>
              <a:ahLst/>
              <a:cxnLst/>
              <a:rect l="l" t="t" r="r" b="b"/>
              <a:pathLst>
                <a:path w="8764" h="11788" extrusionOk="0">
                  <a:moveTo>
                    <a:pt x="8680" y="0"/>
                  </a:moveTo>
                  <a:cubicBezTo>
                    <a:pt x="8680" y="357"/>
                    <a:pt x="8692" y="619"/>
                    <a:pt x="8680" y="893"/>
                  </a:cubicBezTo>
                  <a:cubicBezTo>
                    <a:pt x="8382" y="4489"/>
                    <a:pt x="8763" y="8108"/>
                    <a:pt x="8596" y="11787"/>
                  </a:cubicBezTo>
                  <a:cubicBezTo>
                    <a:pt x="8358" y="11692"/>
                    <a:pt x="8203" y="11632"/>
                    <a:pt x="8049" y="11573"/>
                  </a:cubicBezTo>
                  <a:cubicBezTo>
                    <a:pt x="7108" y="11144"/>
                    <a:pt x="6179" y="10716"/>
                    <a:pt x="5227" y="10299"/>
                  </a:cubicBezTo>
                  <a:cubicBezTo>
                    <a:pt x="4048" y="9775"/>
                    <a:pt x="2858" y="9287"/>
                    <a:pt x="1667" y="8775"/>
                  </a:cubicBezTo>
                  <a:cubicBezTo>
                    <a:pt x="1215" y="8585"/>
                    <a:pt x="786" y="8346"/>
                    <a:pt x="333" y="8156"/>
                  </a:cubicBezTo>
                  <a:cubicBezTo>
                    <a:pt x="83" y="8049"/>
                    <a:pt x="0" y="7870"/>
                    <a:pt x="0" y="7608"/>
                  </a:cubicBezTo>
                  <a:cubicBezTo>
                    <a:pt x="12" y="6775"/>
                    <a:pt x="24" y="5918"/>
                    <a:pt x="24" y="5072"/>
                  </a:cubicBezTo>
                  <a:cubicBezTo>
                    <a:pt x="24" y="4763"/>
                    <a:pt x="143" y="4572"/>
                    <a:pt x="405" y="4405"/>
                  </a:cubicBezTo>
                  <a:cubicBezTo>
                    <a:pt x="1060" y="4001"/>
                    <a:pt x="1691" y="3596"/>
                    <a:pt x="2334" y="3179"/>
                  </a:cubicBezTo>
                  <a:cubicBezTo>
                    <a:pt x="4179" y="1988"/>
                    <a:pt x="6144" y="1036"/>
                    <a:pt x="8156" y="143"/>
                  </a:cubicBezTo>
                  <a:cubicBezTo>
                    <a:pt x="8275" y="107"/>
                    <a:pt x="8406" y="72"/>
                    <a:pt x="8680" y="0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54"/>
            <p:cNvSpPr/>
            <p:nvPr/>
          </p:nvSpPr>
          <p:spPr>
            <a:xfrm>
              <a:off x="6440675" y="2537350"/>
              <a:ext cx="48550" cy="146175"/>
            </a:xfrm>
            <a:custGeom>
              <a:avLst/>
              <a:gdLst/>
              <a:ahLst/>
              <a:cxnLst/>
              <a:rect l="l" t="t" r="r" b="b"/>
              <a:pathLst>
                <a:path w="1942" h="5847" extrusionOk="0">
                  <a:moveTo>
                    <a:pt x="1917" y="3334"/>
                  </a:moveTo>
                  <a:lnTo>
                    <a:pt x="1917" y="5215"/>
                  </a:lnTo>
                  <a:cubicBezTo>
                    <a:pt x="1917" y="5715"/>
                    <a:pt x="1846" y="5811"/>
                    <a:pt x="1346" y="5823"/>
                  </a:cubicBezTo>
                  <a:cubicBezTo>
                    <a:pt x="36" y="5846"/>
                    <a:pt x="191" y="5751"/>
                    <a:pt x="131" y="4739"/>
                  </a:cubicBezTo>
                  <a:cubicBezTo>
                    <a:pt x="72" y="3787"/>
                    <a:pt x="24" y="2834"/>
                    <a:pt x="12" y="1858"/>
                  </a:cubicBezTo>
                  <a:cubicBezTo>
                    <a:pt x="0" y="1477"/>
                    <a:pt x="72" y="1084"/>
                    <a:pt x="120" y="703"/>
                  </a:cubicBezTo>
                  <a:cubicBezTo>
                    <a:pt x="120" y="655"/>
                    <a:pt x="131" y="631"/>
                    <a:pt x="131" y="584"/>
                  </a:cubicBezTo>
                  <a:cubicBezTo>
                    <a:pt x="191" y="310"/>
                    <a:pt x="381" y="274"/>
                    <a:pt x="608" y="238"/>
                  </a:cubicBezTo>
                  <a:cubicBezTo>
                    <a:pt x="977" y="191"/>
                    <a:pt x="1370" y="0"/>
                    <a:pt x="1739" y="250"/>
                  </a:cubicBezTo>
                  <a:cubicBezTo>
                    <a:pt x="1810" y="298"/>
                    <a:pt x="1810" y="465"/>
                    <a:pt x="1822" y="584"/>
                  </a:cubicBezTo>
                  <a:cubicBezTo>
                    <a:pt x="1870" y="1501"/>
                    <a:pt x="1917" y="2417"/>
                    <a:pt x="1941" y="3334"/>
                  </a:cubicBezTo>
                  <a:cubicBezTo>
                    <a:pt x="1929" y="3322"/>
                    <a:pt x="1929" y="3334"/>
                    <a:pt x="1917" y="33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54"/>
            <p:cNvSpPr/>
            <p:nvPr/>
          </p:nvSpPr>
          <p:spPr>
            <a:xfrm>
              <a:off x="6837450" y="2423950"/>
              <a:ext cx="104800" cy="314350"/>
            </a:xfrm>
            <a:custGeom>
              <a:avLst/>
              <a:gdLst/>
              <a:ahLst/>
              <a:cxnLst/>
              <a:rect l="l" t="t" r="r" b="b"/>
              <a:pathLst>
                <a:path w="4192" h="12574" extrusionOk="0">
                  <a:moveTo>
                    <a:pt x="358" y="11680"/>
                  </a:moveTo>
                  <a:cubicBezTo>
                    <a:pt x="453" y="11513"/>
                    <a:pt x="560" y="11359"/>
                    <a:pt x="643" y="11192"/>
                  </a:cubicBezTo>
                  <a:cubicBezTo>
                    <a:pt x="1013" y="10573"/>
                    <a:pt x="1239" y="9906"/>
                    <a:pt x="1286" y="9192"/>
                  </a:cubicBezTo>
                  <a:cubicBezTo>
                    <a:pt x="1370" y="7632"/>
                    <a:pt x="1453" y="6060"/>
                    <a:pt x="1048" y="4524"/>
                  </a:cubicBezTo>
                  <a:cubicBezTo>
                    <a:pt x="834" y="3739"/>
                    <a:pt x="512" y="2977"/>
                    <a:pt x="179" y="2215"/>
                  </a:cubicBezTo>
                  <a:cubicBezTo>
                    <a:pt x="0" y="1810"/>
                    <a:pt x="36" y="1512"/>
                    <a:pt x="346" y="1215"/>
                  </a:cubicBezTo>
                  <a:cubicBezTo>
                    <a:pt x="691" y="893"/>
                    <a:pt x="1013" y="560"/>
                    <a:pt x="1346" y="226"/>
                  </a:cubicBezTo>
                  <a:cubicBezTo>
                    <a:pt x="1572" y="0"/>
                    <a:pt x="1775" y="48"/>
                    <a:pt x="2013" y="202"/>
                  </a:cubicBezTo>
                  <a:cubicBezTo>
                    <a:pt x="2715" y="714"/>
                    <a:pt x="3072" y="1453"/>
                    <a:pt x="3334" y="2227"/>
                  </a:cubicBezTo>
                  <a:cubicBezTo>
                    <a:pt x="3989" y="4120"/>
                    <a:pt x="4191" y="6072"/>
                    <a:pt x="3977" y="8061"/>
                  </a:cubicBezTo>
                  <a:cubicBezTo>
                    <a:pt x="3846" y="9251"/>
                    <a:pt x="3513" y="10359"/>
                    <a:pt x="2941" y="11394"/>
                  </a:cubicBezTo>
                  <a:cubicBezTo>
                    <a:pt x="2727" y="11775"/>
                    <a:pt x="2429" y="12097"/>
                    <a:pt x="2167" y="12430"/>
                  </a:cubicBezTo>
                  <a:cubicBezTo>
                    <a:pt x="2084" y="12514"/>
                    <a:pt x="1905" y="12573"/>
                    <a:pt x="1810" y="12549"/>
                  </a:cubicBezTo>
                  <a:cubicBezTo>
                    <a:pt x="1298" y="12383"/>
                    <a:pt x="751" y="12204"/>
                    <a:pt x="358" y="116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54"/>
            <p:cNvSpPr/>
            <p:nvPr/>
          </p:nvSpPr>
          <p:spPr>
            <a:xfrm>
              <a:off x="6760950" y="2507875"/>
              <a:ext cx="71750" cy="185775"/>
            </a:xfrm>
            <a:custGeom>
              <a:avLst/>
              <a:gdLst/>
              <a:ahLst/>
              <a:cxnLst/>
              <a:rect l="l" t="t" r="r" b="b"/>
              <a:pathLst>
                <a:path w="2870" h="7431" extrusionOk="0">
                  <a:moveTo>
                    <a:pt x="1203" y="1"/>
                  </a:moveTo>
                  <a:cubicBezTo>
                    <a:pt x="2525" y="1191"/>
                    <a:pt x="2870" y="5918"/>
                    <a:pt x="1775" y="7430"/>
                  </a:cubicBezTo>
                  <a:cubicBezTo>
                    <a:pt x="1239" y="7371"/>
                    <a:pt x="822" y="7037"/>
                    <a:pt x="417" y="6704"/>
                  </a:cubicBezTo>
                  <a:cubicBezTo>
                    <a:pt x="132" y="6454"/>
                    <a:pt x="251" y="6120"/>
                    <a:pt x="298" y="5811"/>
                  </a:cubicBezTo>
                  <a:cubicBezTo>
                    <a:pt x="429" y="4882"/>
                    <a:pt x="441" y="3977"/>
                    <a:pt x="298" y="3061"/>
                  </a:cubicBezTo>
                  <a:cubicBezTo>
                    <a:pt x="227" y="2596"/>
                    <a:pt x="191" y="2120"/>
                    <a:pt x="84" y="1656"/>
                  </a:cubicBezTo>
                  <a:cubicBezTo>
                    <a:pt x="1" y="1275"/>
                    <a:pt x="120" y="953"/>
                    <a:pt x="382" y="703"/>
                  </a:cubicBezTo>
                  <a:cubicBezTo>
                    <a:pt x="644" y="477"/>
                    <a:pt x="905" y="263"/>
                    <a:pt x="1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54"/>
            <p:cNvSpPr/>
            <p:nvPr/>
          </p:nvSpPr>
          <p:spPr>
            <a:xfrm>
              <a:off x="6429375" y="2433475"/>
              <a:ext cx="300950" cy="327425"/>
            </a:xfrm>
            <a:custGeom>
              <a:avLst/>
              <a:gdLst/>
              <a:ahLst/>
              <a:cxnLst/>
              <a:rect l="l" t="t" r="r" b="b"/>
              <a:pathLst>
                <a:path w="12038" h="13097" extrusionOk="0">
                  <a:moveTo>
                    <a:pt x="12013" y="679"/>
                  </a:moveTo>
                  <a:cubicBezTo>
                    <a:pt x="12013" y="405"/>
                    <a:pt x="12002" y="214"/>
                    <a:pt x="11882" y="95"/>
                  </a:cubicBezTo>
                  <a:cubicBezTo>
                    <a:pt x="11823" y="36"/>
                    <a:pt x="11728" y="0"/>
                    <a:pt x="11644" y="0"/>
                  </a:cubicBezTo>
                  <a:cubicBezTo>
                    <a:pt x="11525" y="0"/>
                    <a:pt x="11382" y="48"/>
                    <a:pt x="11180" y="143"/>
                  </a:cubicBezTo>
                  <a:cubicBezTo>
                    <a:pt x="10870" y="286"/>
                    <a:pt x="10549" y="417"/>
                    <a:pt x="10239" y="572"/>
                  </a:cubicBezTo>
                  <a:cubicBezTo>
                    <a:pt x="9882" y="738"/>
                    <a:pt x="9513" y="917"/>
                    <a:pt x="9156" y="1072"/>
                  </a:cubicBezTo>
                  <a:cubicBezTo>
                    <a:pt x="7596" y="1774"/>
                    <a:pt x="6060" y="2619"/>
                    <a:pt x="4465" y="3679"/>
                  </a:cubicBezTo>
                  <a:cubicBezTo>
                    <a:pt x="3989" y="3989"/>
                    <a:pt x="3500" y="4322"/>
                    <a:pt x="2917" y="4513"/>
                  </a:cubicBezTo>
                  <a:cubicBezTo>
                    <a:pt x="2917" y="4501"/>
                    <a:pt x="2917" y="4501"/>
                    <a:pt x="2905" y="4489"/>
                  </a:cubicBezTo>
                  <a:cubicBezTo>
                    <a:pt x="2869" y="4382"/>
                    <a:pt x="2846" y="4286"/>
                    <a:pt x="2846" y="4203"/>
                  </a:cubicBezTo>
                  <a:cubicBezTo>
                    <a:pt x="2834" y="3834"/>
                    <a:pt x="2631" y="3631"/>
                    <a:pt x="2298" y="3631"/>
                  </a:cubicBezTo>
                  <a:lnTo>
                    <a:pt x="2191" y="3631"/>
                  </a:lnTo>
                  <a:lnTo>
                    <a:pt x="1976" y="3667"/>
                  </a:lnTo>
                  <a:cubicBezTo>
                    <a:pt x="1655" y="3691"/>
                    <a:pt x="1298" y="3739"/>
                    <a:pt x="964" y="3786"/>
                  </a:cubicBezTo>
                  <a:cubicBezTo>
                    <a:pt x="250" y="3893"/>
                    <a:pt x="191" y="3965"/>
                    <a:pt x="119" y="4679"/>
                  </a:cubicBezTo>
                  <a:cubicBezTo>
                    <a:pt x="60" y="5239"/>
                    <a:pt x="0" y="5989"/>
                    <a:pt x="12" y="6739"/>
                  </a:cubicBezTo>
                  <a:cubicBezTo>
                    <a:pt x="24" y="7441"/>
                    <a:pt x="60" y="8156"/>
                    <a:pt x="107" y="8846"/>
                  </a:cubicBezTo>
                  <a:cubicBezTo>
                    <a:pt x="119" y="9192"/>
                    <a:pt x="131" y="9513"/>
                    <a:pt x="143" y="9858"/>
                  </a:cubicBezTo>
                  <a:cubicBezTo>
                    <a:pt x="167" y="10323"/>
                    <a:pt x="476" y="10442"/>
                    <a:pt x="714" y="10454"/>
                  </a:cubicBezTo>
                  <a:cubicBezTo>
                    <a:pt x="905" y="10466"/>
                    <a:pt x="1095" y="10478"/>
                    <a:pt x="1298" y="10478"/>
                  </a:cubicBezTo>
                  <a:cubicBezTo>
                    <a:pt x="1560" y="10501"/>
                    <a:pt x="1845" y="10513"/>
                    <a:pt x="2107" y="10525"/>
                  </a:cubicBezTo>
                  <a:lnTo>
                    <a:pt x="2203" y="10525"/>
                  </a:lnTo>
                  <a:cubicBezTo>
                    <a:pt x="2619" y="10525"/>
                    <a:pt x="2727" y="10382"/>
                    <a:pt x="2846" y="9978"/>
                  </a:cubicBezTo>
                  <a:cubicBezTo>
                    <a:pt x="2881" y="9811"/>
                    <a:pt x="2917" y="9632"/>
                    <a:pt x="2965" y="9454"/>
                  </a:cubicBezTo>
                  <a:cubicBezTo>
                    <a:pt x="2965" y="9430"/>
                    <a:pt x="2977" y="9394"/>
                    <a:pt x="2977" y="9346"/>
                  </a:cubicBezTo>
                  <a:lnTo>
                    <a:pt x="3703" y="9644"/>
                  </a:lnTo>
                  <a:cubicBezTo>
                    <a:pt x="4393" y="9930"/>
                    <a:pt x="5072" y="10228"/>
                    <a:pt x="5763" y="10513"/>
                  </a:cubicBezTo>
                  <a:lnTo>
                    <a:pt x="6156" y="10692"/>
                  </a:lnTo>
                  <a:cubicBezTo>
                    <a:pt x="6965" y="11037"/>
                    <a:pt x="7799" y="11394"/>
                    <a:pt x="8620" y="11752"/>
                  </a:cubicBezTo>
                  <a:cubicBezTo>
                    <a:pt x="9275" y="12049"/>
                    <a:pt x="9930" y="12347"/>
                    <a:pt x="10561" y="12644"/>
                  </a:cubicBezTo>
                  <a:cubicBezTo>
                    <a:pt x="10859" y="12775"/>
                    <a:pt x="11156" y="12918"/>
                    <a:pt x="11478" y="13061"/>
                  </a:cubicBezTo>
                  <a:lnTo>
                    <a:pt x="11573" y="13097"/>
                  </a:lnTo>
                  <a:lnTo>
                    <a:pt x="11656" y="13025"/>
                  </a:lnTo>
                  <a:cubicBezTo>
                    <a:pt x="11990" y="12668"/>
                    <a:pt x="12037" y="12299"/>
                    <a:pt x="12025" y="11942"/>
                  </a:cubicBezTo>
                  <a:lnTo>
                    <a:pt x="11990" y="9073"/>
                  </a:lnTo>
                  <a:cubicBezTo>
                    <a:pt x="11990" y="8823"/>
                    <a:pt x="11978" y="8596"/>
                    <a:pt x="11978" y="8358"/>
                  </a:cubicBezTo>
                  <a:cubicBezTo>
                    <a:pt x="11966" y="7834"/>
                    <a:pt x="11966" y="7311"/>
                    <a:pt x="11966" y="6787"/>
                  </a:cubicBezTo>
                  <a:lnTo>
                    <a:pt x="12013" y="3536"/>
                  </a:lnTo>
                  <a:cubicBezTo>
                    <a:pt x="11978" y="2560"/>
                    <a:pt x="12002" y="1607"/>
                    <a:pt x="12013" y="679"/>
                  </a:cubicBezTo>
                  <a:close/>
                  <a:moveTo>
                    <a:pt x="3191" y="8632"/>
                  </a:moveTo>
                  <a:cubicBezTo>
                    <a:pt x="2988" y="8549"/>
                    <a:pt x="2929" y="8442"/>
                    <a:pt x="2929" y="8215"/>
                  </a:cubicBezTo>
                  <a:cubicBezTo>
                    <a:pt x="2965" y="7227"/>
                    <a:pt x="2965" y="6418"/>
                    <a:pt x="2965" y="5691"/>
                  </a:cubicBezTo>
                  <a:cubicBezTo>
                    <a:pt x="2965" y="5441"/>
                    <a:pt x="3048" y="5275"/>
                    <a:pt x="3262" y="5144"/>
                  </a:cubicBezTo>
                  <a:cubicBezTo>
                    <a:pt x="3905" y="4739"/>
                    <a:pt x="4560" y="4334"/>
                    <a:pt x="5191" y="3917"/>
                  </a:cubicBezTo>
                  <a:cubicBezTo>
                    <a:pt x="7120" y="2679"/>
                    <a:pt x="9204" y="1703"/>
                    <a:pt x="10989" y="893"/>
                  </a:cubicBezTo>
                  <a:cubicBezTo>
                    <a:pt x="11049" y="869"/>
                    <a:pt x="11120" y="857"/>
                    <a:pt x="11240" y="822"/>
                  </a:cubicBezTo>
                  <a:cubicBezTo>
                    <a:pt x="11251" y="822"/>
                    <a:pt x="11287" y="810"/>
                    <a:pt x="11299" y="810"/>
                  </a:cubicBezTo>
                  <a:lnTo>
                    <a:pt x="11299" y="953"/>
                  </a:lnTo>
                  <a:lnTo>
                    <a:pt x="11299" y="1512"/>
                  </a:lnTo>
                  <a:cubicBezTo>
                    <a:pt x="11132" y="3536"/>
                    <a:pt x="11180" y="5596"/>
                    <a:pt x="11228" y="7596"/>
                  </a:cubicBezTo>
                  <a:cubicBezTo>
                    <a:pt x="11251" y="9096"/>
                    <a:pt x="11299" y="10656"/>
                    <a:pt x="11240" y="12204"/>
                  </a:cubicBezTo>
                  <a:cubicBezTo>
                    <a:pt x="11228" y="12204"/>
                    <a:pt x="11204" y="12192"/>
                    <a:pt x="11192" y="12192"/>
                  </a:cubicBezTo>
                  <a:cubicBezTo>
                    <a:pt x="11073" y="12144"/>
                    <a:pt x="10966" y="12121"/>
                    <a:pt x="10882" y="12073"/>
                  </a:cubicBezTo>
                  <a:cubicBezTo>
                    <a:pt x="10537" y="11918"/>
                    <a:pt x="10192" y="11763"/>
                    <a:pt x="9870" y="11609"/>
                  </a:cubicBezTo>
                  <a:cubicBezTo>
                    <a:pt x="9275" y="11347"/>
                    <a:pt x="8668" y="11061"/>
                    <a:pt x="8049" y="10787"/>
                  </a:cubicBezTo>
                  <a:cubicBezTo>
                    <a:pt x="7394" y="10513"/>
                    <a:pt x="6739" y="10228"/>
                    <a:pt x="6108" y="9954"/>
                  </a:cubicBezTo>
                  <a:cubicBezTo>
                    <a:pt x="5572" y="9739"/>
                    <a:pt x="5036" y="9513"/>
                    <a:pt x="4501" y="9275"/>
                  </a:cubicBezTo>
                  <a:cubicBezTo>
                    <a:pt x="4262" y="9168"/>
                    <a:pt x="4036" y="9061"/>
                    <a:pt x="3798" y="8942"/>
                  </a:cubicBezTo>
                  <a:cubicBezTo>
                    <a:pt x="3620" y="8846"/>
                    <a:pt x="3393" y="8739"/>
                    <a:pt x="3191" y="8632"/>
                  </a:cubicBezTo>
                  <a:close/>
                  <a:moveTo>
                    <a:pt x="1488" y="9823"/>
                  </a:moveTo>
                  <a:cubicBezTo>
                    <a:pt x="774" y="9823"/>
                    <a:pt x="774" y="9811"/>
                    <a:pt x="750" y="9168"/>
                  </a:cubicBezTo>
                  <a:cubicBezTo>
                    <a:pt x="750" y="9085"/>
                    <a:pt x="726" y="8989"/>
                    <a:pt x="726" y="8894"/>
                  </a:cubicBezTo>
                  <a:cubicBezTo>
                    <a:pt x="667" y="7965"/>
                    <a:pt x="631" y="7001"/>
                    <a:pt x="607" y="6037"/>
                  </a:cubicBezTo>
                  <a:cubicBezTo>
                    <a:pt x="607" y="5775"/>
                    <a:pt x="643" y="5513"/>
                    <a:pt x="667" y="5239"/>
                  </a:cubicBezTo>
                  <a:lnTo>
                    <a:pt x="714" y="4882"/>
                  </a:lnTo>
                  <a:cubicBezTo>
                    <a:pt x="714" y="4858"/>
                    <a:pt x="726" y="4822"/>
                    <a:pt x="726" y="4786"/>
                  </a:cubicBezTo>
                  <a:cubicBezTo>
                    <a:pt x="762" y="4632"/>
                    <a:pt x="833" y="4584"/>
                    <a:pt x="1072" y="4560"/>
                  </a:cubicBezTo>
                  <a:cubicBezTo>
                    <a:pt x="1179" y="4548"/>
                    <a:pt x="1286" y="4524"/>
                    <a:pt x="1381" y="4501"/>
                  </a:cubicBezTo>
                  <a:cubicBezTo>
                    <a:pt x="1524" y="4465"/>
                    <a:pt x="1655" y="4441"/>
                    <a:pt x="1774" y="4441"/>
                  </a:cubicBezTo>
                  <a:cubicBezTo>
                    <a:pt x="1893" y="4441"/>
                    <a:pt x="2000" y="4465"/>
                    <a:pt x="2096" y="4524"/>
                  </a:cubicBezTo>
                  <a:cubicBezTo>
                    <a:pt x="2107" y="4572"/>
                    <a:pt x="2131" y="4703"/>
                    <a:pt x="2131" y="4751"/>
                  </a:cubicBezTo>
                  <a:cubicBezTo>
                    <a:pt x="2155" y="5465"/>
                    <a:pt x="2191" y="6168"/>
                    <a:pt x="2215" y="6882"/>
                  </a:cubicBezTo>
                  <a:lnTo>
                    <a:pt x="2226" y="7358"/>
                  </a:lnTo>
                  <a:lnTo>
                    <a:pt x="2203" y="7358"/>
                  </a:lnTo>
                  <a:lnTo>
                    <a:pt x="2203" y="9382"/>
                  </a:lnTo>
                  <a:cubicBezTo>
                    <a:pt x="2203" y="9811"/>
                    <a:pt x="2191" y="9823"/>
                    <a:pt x="1786" y="9847"/>
                  </a:cubicBezTo>
                  <a:cubicBezTo>
                    <a:pt x="1679" y="9823"/>
                    <a:pt x="1584" y="9823"/>
                    <a:pt x="1488" y="98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54"/>
            <p:cNvSpPr/>
            <p:nvPr/>
          </p:nvSpPr>
          <p:spPr>
            <a:xfrm>
              <a:off x="6821075" y="2405775"/>
              <a:ext cx="136350" cy="354250"/>
            </a:xfrm>
            <a:custGeom>
              <a:avLst/>
              <a:gdLst/>
              <a:ahLst/>
              <a:cxnLst/>
              <a:rect l="l" t="t" r="r" b="b"/>
              <a:pathLst>
                <a:path w="5454" h="14170" extrusionOk="0">
                  <a:moveTo>
                    <a:pt x="5061" y="4478"/>
                  </a:moveTo>
                  <a:cubicBezTo>
                    <a:pt x="4823" y="3287"/>
                    <a:pt x="4454" y="2275"/>
                    <a:pt x="3930" y="1346"/>
                  </a:cubicBezTo>
                  <a:cubicBezTo>
                    <a:pt x="3620" y="799"/>
                    <a:pt x="3156" y="429"/>
                    <a:pt x="2739" y="144"/>
                  </a:cubicBezTo>
                  <a:cubicBezTo>
                    <a:pt x="2596" y="37"/>
                    <a:pt x="2465" y="1"/>
                    <a:pt x="2322" y="1"/>
                  </a:cubicBezTo>
                  <a:cubicBezTo>
                    <a:pt x="2191" y="1"/>
                    <a:pt x="2072" y="60"/>
                    <a:pt x="1965" y="144"/>
                  </a:cubicBezTo>
                  <a:cubicBezTo>
                    <a:pt x="1822" y="310"/>
                    <a:pt x="1644" y="453"/>
                    <a:pt x="1489" y="608"/>
                  </a:cubicBezTo>
                  <a:cubicBezTo>
                    <a:pt x="1001" y="1072"/>
                    <a:pt x="501" y="1549"/>
                    <a:pt x="144" y="2168"/>
                  </a:cubicBezTo>
                  <a:cubicBezTo>
                    <a:pt x="48" y="2323"/>
                    <a:pt x="1" y="2561"/>
                    <a:pt x="84" y="2715"/>
                  </a:cubicBezTo>
                  <a:cubicBezTo>
                    <a:pt x="179" y="2954"/>
                    <a:pt x="286" y="3192"/>
                    <a:pt x="405" y="3418"/>
                  </a:cubicBezTo>
                  <a:cubicBezTo>
                    <a:pt x="513" y="3632"/>
                    <a:pt x="620" y="3835"/>
                    <a:pt x="703" y="4049"/>
                  </a:cubicBezTo>
                  <a:cubicBezTo>
                    <a:pt x="1156" y="5097"/>
                    <a:pt x="1370" y="6013"/>
                    <a:pt x="1417" y="6883"/>
                  </a:cubicBezTo>
                  <a:cubicBezTo>
                    <a:pt x="1453" y="7537"/>
                    <a:pt x="1453" y="8216"/>
                    <a:pt x="1453" y="8847"/>
                  </a:cubicBezTo>
                  <a:lnTo>
                    <a:pt x="1453" y="9121"/>
                  </a:lnTo>
                  <a:cubicBezTo>
                    <a:pt x="1453" y="10264"/>
                    <a:pt x="1108" y="11276"/>
                    <a:pt x="417" y="12121"/>
                  </a:cubicBezTo>
                  <a:cubicBezTo>
                    <a:pt x="322" y="12264"/>
                    <a:pt x="215" y="12407"/>
                    <a:pt x="227" y="12574"/>
                  </a:cubicBezTo>
                  <a:cubicBezTo>
                    <a:pt x="239" y="12717"/>
                    <a:pt x="358" y="12836"/>
                    <a:pt x="477" y="12919"/>
                  </a:cubicBezTo>
                  <a:cubicBezTo>
                    <a:pt x="1179" y="13431"/>
                    <a:pt x="1941" y="13836"/>
                    <a:pt x="2799" y="14133"/>
                  </a:cubicBezTo>
                  <a:lnTo>
                    <a:pt x="2894" y="14169"/>
                  </a:lnTo>
                  <a:lnTo>
                    <a:pt x="2953" y="14086"/>
                  </a:lnTo>
                  <a:cubicBezTo>
                    <a:pt x="3989" y="12895"/>
                    <a:pt x="4692" y="11586"/>
                    <a:pt x="5001" y="10193"/>
                  </a:cubicBezTo>
                  <a:cubicBezTo>
                    <a:pt x="5418" y="8299"/>
                    <a:pt x="5454" y="6383"/>
                    <a:pt x="5061" y="4478"/>
                  </a:cubicBezTo>
                  <a:close/>
                  <a:moveTo>
                    <a:pt x="2537" y="13157"/>
                  </a:moveTo>
                  <a:lnTo>
                    <a:pt x="2477" y="13121"/>
                  </a:lnTo>
                  <a:cubicBezTo>
                    <a:pt x="2001" y="12955"/>
                    <a:pt x="1548" y="12800"/>
                    <a:pt x="1215" y="12395"/>
                  </a:cubicBezTo>
                  <a:lnTo>
                    <a:pt x="1239" y="12336"/>
                  </a:lnTo>
                  <a:cubicBezTo>
                    <a:pt x="1298" y="12217"/>
                    <a:pt x="1370" y="12109"/>
                    <a:pt x="1429" y="11990"/>
                  </a:cubicBezTo>
                  <a:cubicBezTo>
                    <a:pt x="1834" y="11336"/>
                    <a:pt x="2060" y="10633"/>
                    <a:pt x="2108" y="9943"/>
                  </a:cubicBezTo>
                  <a:cubicBezTo>
                    <a:pt x="2203" y="8252"/>
                    <a:pt x="2251" y="6740"/>
                    <a:pt x="1870" y="5216"/>
                  </a:cubicBezTo>
                  <a:cubicBezTo>
                    <a:pt x="1656" y="4418"/>
                    <a:pt x="1334" y="3668"/>
                    <a:pt x="1001" y="2894"/>
                  </a:cubicBezTo>
                  <a:cubicBezTo>
                    <a:pt x="834" y="2525"/>
                    <a:pt x="870" y="2323"/>
                    <a:pt x="1120" y="2084"/>
                  </a:cubicBezTo>
                  <a:cubicBezTo>
                    <a:pt x="1406" y="1811"/>
                    <a:pt x="1668" y="1525"/>
                    <a:pt x="1941" y="1263"/>
                  </a:cubicBezTo>
                  <a:lnTo>
                    <a:pt x="2120" y="1084"/>
                  </a:lnTo>
                  <a:cubicBezTo>
                    <a:pt x="2227" y="977"/>
                    <a:pt x="2287" y="977"/>
                    <a:pt x="2322" y="977"/>
                  </a:cubicBezTo>
                  <a:cubicBezTo>
                    <a:pt x="2406" y="977"/>
                    <a:pt x="2489" y="1025"/>
                    <a:pt x="2596" y="1096"/>
                  </a:cubicBezTo>
                  <a:cubicBezTo>
                    <a:pt x="3299" y="1608"/>
                    <a:pt x="3632" y="2358"/>
                    <a:pt x="3870" y="3049"/>
                  </a:cubicBezTo>
                  <a:cubicBezTo>
                    <a:pt x="4513" y="4882"/>
                    <a:pt x="4727" y="6811"/>
                    <a:pt x="4501" y="8823"/>
                  </a:cubicBezTo>
                  <a:cubicBezTo>
                    <a:pt x="4370" y="10026"/>
                    <a:pt x="4037" y="11097"/>
                    <a:pt x="3477" y="12098"/>
                  </a:cubicBezTo>
                  <a:cubicBezTo>
                    <a:pt x="3299" y="12407"/>
                    <a:pt x="3037" y="12705"/>
                    <a:pt x="2799" y="12990"/>
                  </a:cubicBezTo>
                  <a:lnTo>
                    <a:pt x="2715" y="13098"/>
                  </a:lnTo>
                  <a:cubicBezTo>
                    <a:pt x="2703" y="13110"/>
                    <a:pt x="2608" y="13157"/>
                    <a:pt x="2537" y="13157"/>
                  </a:cubicBezTo>
                  <a:lnTo>
                    <a:pt x="2537" y="131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54"/>
            <p:cNvSpPr/>
            <p:nvPr/>
          </p:nvSpPr>
          <p:spPr>
            <a:xfrm>
              <a:off x="6747550" y="2489125"/>
              <a:ext cx="89325" cy="228325"/>
            </a:xfrm>
            <a:custGeom>
              <a:avLst/>
              <a:gdLst/>
              <a:ahLst/>
              <a:cxnLst/>
              <a:rect l="l" t="t" r="r" b="b"/>
              <a:pathLst>
                <a:path w="3573" h="9133" extrusionOk="0">
                  <a:moveTo>
                    <a:pt x="3358" y="3013"/>
                  </a:moveTo>
                  <a:cubicBezTo>
                    <a:pt x="3275" y="2346"/>
                    <a:pt x="3025" y="1703"/>
                    <a:pt x="2763" y="1084"/>
                  </a:cubicBezTo>
                  <a:cubicBezTo>
                    <a:pt x="2644" y="774"/>
                    <a:pt x="2406" y="501"/>
                    <a:pt x="2180" y="251"/>
                  </a:cubicBezTo>
                  <a:lnTo>
                    <a:pt x="2144" y="191"/>
                  </a:lnTo>
                  <a:cubicBezTo>
                    <a:pt x="2037" y="72"/>
                    <a:pt x="1906" y="1"/>
                    <a:pt x="1751" y="1"/>
                  </a:cubicBezTo>
                  <a:cubicBezTo>
                    <a:pt x="1608" y="1"/>
                    <a:pt x="1477" y="48"/>
                    <a:pt x="1358" y="191"/>
                  </a:cubicBezTo>
                  <a:cubicBezTo>
                    <a:pt x="941" y="620"/>
                    <a:pt x="548" y="1024"/>
                    <a:pt x="191" y="1441"/>
                  </a:cubicBezTo>
                  <a:cubicBezTo>
                    <a:pt x="72" y="1584"/>
                    <a:pt x="1" y="1822"/>
                    <a:pt x="25" y="2037"/>
                  </a:cubicBezTo>
                  <a:cubicBezTo>
                    <a:pt x="60" y="2310"/>
                    <a:pt x="120" y="2584"/>
                    <a:pt x="167" y="2858"/>
                  </a:cubicBezTo>
                  <a:cubicBezTo>
                    <a:pt x="203" y="3096"/>
                    <a:pt x="251" y="3346"/>
                    <a:pt x="287" y="3596"/>
                  </a:cubicBezTo>
                  <a:lnTo>
                    <a:pt x="298" y="3715"/>
                  </a:lnTo>
                  <a:cubicBezTo>
                    <a:pt x="382" y="4430"/>
                    <a:pt x="489" y="5156"/>
                    <a:pt x="370" y="5894"/>
                  </a:cubicBezTo>
                  <a:cubicBezTo>
                    <a:pt x="322" y="6132"/>
                    <a:pt x="310" y="6370"/>
                    <a:pt x="298" y="6585"/>
                  </a:cubicBezTo>
                  <a:cubicBezTo>
                    <a:pt x="287" y="6728"/>
                    <a:pt x="263" y="6870"/>
                    <a:pt x="251" y="7001"/>
                  </a:cubicBezTo>
                  <a:cubicBezTo>
                    <a:pt x="191" y="7513"/>
                    <a:pt x="358" y="7882"/>
                    <a:pt x="763" y="8109"/>
                  </a:cubicBezTo>
                  <a:lnTo>
                    <a:pt x="2549" y="9133"/>
                  </a:lnTo>
                  <a:lnTo>
                    <a:pt x="2620" y="9002"/>
                  </a:lnTo>
                  <a:cubicBezTo>
                    <a:pt x="2668" y="8930"/>
                    <a:pt x="2704" y="8871"/>
                    <a:pt x="2739" y="8811"/>
                  </a:cubicBezTo>
                  <a:cubicBezTo>
                    <a:pt x="2823" y="8680"/>
                    <a:pt x="2882" y="8561"/>
                    <a:pt x="2930" y="8454"/>
                  </a:cubicBezTo>
                  <a:cubicBezTo>
                    <a:pt x="2989" y="8240"/>
                    <a:pt x="3049" y="8013"/>
                    <a:pt x="3108" y="7811"/>
                  </a:cubicBezTo>
                  <a:cubicBezTo>
                    <a:pt x="3287" y="7216"/>
                    <a:pt x="3466" y="6597"/>
                    <a:pt x="3513" y="5977"/>
                  </a:cubicBezTo>
                  <a:cubicBezTo>
                    <a:pt x="3573" y="5132"/>
                    <a:pt x="3525" y="4192"/>
                    <a:pt x="3358" y="3013"/>
                  </a:cubicBezTo>
                  <a:close/>
                  <a:moveTo>
                    <a:pt x="1037" y="7347"/>
                  </a:moveTo>
                  <a:cubicBezTo>
                    <a:pt x="882" y="7204"/>
                    <a:pt x="894" y="7025"/>
                    <a:pt x="953" y="6728"/>
                  </a:cubicBezTo>
                  <a:cubicBezTo>
                    <a:pt x="965" y="6680"/>
                    <a:pt x="965" y="6632"/>
                    <a:pt x="977" y="6585"/>
                  </a:cubicBezTo>
                  <a:cubicBezTo>
                    <a:pt x="1132" y="5596"/>
                    <a:pt x="1132" y="4680"/>
                    <a:pt x="977" y="3787"/>
                  </a:cubicBezTo>
                  <a:cubicBezTo>
                    <a:pt x="953" y="3608"/>
                    <a:pt x="941" y="3430"/>
                    <a:pt x="906" y="3251"/>
                  </a:cubicBezTo>
                  <a:cubicBezTo>
                    <a:pt x="882" y="2977"/>
                    <a:pt x="834" y="2679"/>
                    <a:pt x="775" y="2394"/>
                  </a:cubicBezTo>
                  <a:cubicBezTo>
                    <a:pt x="703" y="2060"/>
                    <a:pt x="775" y="1810"/>
                    <a:pt x="1025" y="1584"/>
                  </a:cubicBezTo>
                  <a:cubicBezTo>
                    <a:pt x="1203" y="1429"/>
                    <a:pt x="1382" y="1275"/>
                    <a:pt x="1572" y="1108"/>
                  </a:cubicBezTo>
                  <a:cubicBezTo>
                    <a:pt x="1632" y="1072"/>
                    <a:pt x="1680" y="1024"/>
                    <a:pt x="1739" y="977"/>
                  </a:cubicBezTo>
                  <a:cubicBezTo>
                    <a:pt x="2882" y="2227"/>
                    <a:pt x="3215" y="6561"/>
                    <a:pt x="2251" y="8037"/>
                  </a:cubicBezTo>
                  <a:cubicBezTo>
                    <a:pt x="1751" y="7942"/>
                    <a:pt x="1370" y="7632"/>
                    <a:pt x="1037" y="73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81" name="Google Shape;381;p54"/>
          <p:cNvSpPr/>
          <p:nvPr/>
        </p:nvSpPr>
        <p:spPr>
          <a:xfrm rot="1722646">
            <a:off x="8901524" y="1104669"/>
            <a:ext cx="575869" cy="553623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82" name="Google Shape;382;p54"/>
          <p:cNvGrpSpPr/>
          <p:nvPr/>
        </p:nvGrpSpPr>
        <p:grpSpPr>
          <a:xfrm>
            <a:off x="7289187" y="1814853"/>
            <a:ext cx="2958815" cy="2123032"/>
            <a:chOff x="4582100" y="3095150"/>
            <a:chExt cx="581650" cy="417350"/>
          </a:xfrm>
        </p:grpSpPr>
        <p:sp>
          <p:nvSpPr>
            <p:cNvPr id="383" name="Google Shape;383;p54"/>
            <p:cNvSpPr/>
            <p:nvPr/>
          </p:nvSpPr>
          <p:spPr>
            <a:xfrm>
              <a:off x="4858025" y="3105275"/>
              <a:ext cx="263750" cy="382500"/>
            </a:xfrm>
            <a:custGeom>
              <a:avLst/>
              <a:gdLst/>
              <a:ahLst/>
              <a:cxnLst/>
              <a:rect l="l" t="t" r="r" b="b"/>
              <a:pathLst>
                <a:path w="10550" h="15300" extrusionOk="0">
                  <a:moveTo>
                    <a:pt x="275" y="15300"/>
                  </a:moveTo>
                  <a:cubicBezTo>
                    <a:pt x="25" y="15193"/>
                    <a:pt x="1" y="15002"/>
                    <a:pt x="25" y="14800"/>
                  </a:cubicBezTo>
                  <a:cubicBezTo>
                    <a:pt x="96" y="13407"/>
                    <a:pt x="180" y="12002"/>
                    <a:pt x="227" y="10609"/>
                  </a:cubicBezTo>
                  <a:cubicBezTo>
                    <a:pt x="275" y="9347"/>
                    <a:pt x="239" y="8061"/>
                    <a:pt x="263" y="6799"/>
                  </a:cubicBezTo>
                  <a:cubicBezTo>
                    <a:pt x="263" y="5715"/>
                    <a:pt x="275" y="4608"/>
                    <a:pt x="275" y="3525"/>
                  </a:cubicBezTo>
                  <a:cubicBezTo>
                    <a:pt x="275" y="3203"/>
                    <a:pt x="418" y="2965"/>
                    <a:pt x="656" y="2810"/>
                  </a:cubicBezTo>
                  <a:cubicBezTo>
                    <a:pt x="1227" y="2417"/>
                    <a:pt x="1811" y="2024"/>
                    <a:pt x="2406" y="1691"/>
                  </a:cubicBezTo>
                  <a:cubicBezTo>
                    <a:pt x="3680" y="977"/>
                    <a:pt x="5061" y="500"/>
                    <a:pt x="6502" y="239"/>
                  </a:cubicBezTo>
                  <a:cubicBezTo>
                    <a:pt x="7633" y="24"/>
                    <a:pt x="8764" y="0"/>
                    <a:pt x="9895" y="191"/>
                  </a:cubicBezTo>
                  <a:cubicBezTo>
                    <a:pt x="10347" y="262"/>
                    <a:pt x="10347" y="298"/>
                    <a:pt x="10395" y="727"/>
                  </a:cubicBezTo>
                  <a:cubicBezTo>
                    <a:pt x="10550" y="2286"/>
                    <a:pt x="10419" y="3846"/>
                    <a:pt x="10347" y="5418"/>
                  </a:cubicBezTo>
                  <a:cubicBezTo>
                    <a:pt x="10300" y="6335"/>
                    <a:pt x="10300" y="7275"/>
                    <a:pt x="10276" y="8192"/>
                  </a:cubicBezTo>
                  <a:cubicBezTo>
                    <a:pt x="10252" y="8787"/>
                    <a:pt x="10181" y="9371"/>
                    <a:pt x="10169" y="9966"/>
                  </a:cubicBezTo>
                  <a:cubicBezTo>
                    <a:pt x="10157" y="10454"/>
                    <a:pt x="10157" y="10930"/>
                    <a:pt x="10157" y="11430"/>
                  </a:cubicBezTo>
                  <a:cubicBezTo>
                    <a:pt x="10157" y="11704"/>
                    <a:pt x="10121" y="11990"/>
                    <a:pt x="10097" y="12264"/>
                  </a:cubicBezTo>
                  <a:cubicBezTo>
                    <a:pt x="10038" y="12740"/>
                    <a:pt x="9895" y="12871"/>
                    <a:pt x="9419" y="12919"/>
                  </a:cubicBezTo>
                  <a:cubicBezTo>
                    <a:pt x="8919" y="12954"/>
                    <a:pt x="8431" y="12990"/>
                    <a:pt x="7919" y="13038"/>
                  </a:cubicBezTo>
                  <a:cubicBezTo>
                    <a:pt x="6645" y="13157"/>
                    <a:pt x="5394" y="13419"/>
                    <a:pt x="4144" y="13752"/>
                  </a:cubicBezTo>
                  <a:cubicBezTo>
                    <a:pt x="3287" y="13955"/>
                    <a:pt x="2442" y="14145"/>
                    <a:pt x="1668" y="14550"/>
                  </a:cubicBezTo>
                  <a:cubicBezTo>
                    <a:pt x="1180" y="14776"/>
                    <a:pt x="727" y="15038"/>
                    <a:pt x="275" y="15300"/>
                  </a:cubicBezTo>
                  <a:close/>
                  <a:moveTo>
                    <a:pt x="1775" y="3548"/>
                  </a:moveTo>
                  <a:cubicBezTo>
                    <a:pt x="1906" y="3537"/>
                    <a:pt x="2001" y="3548"/>
                    <a:pt x="2073" y="3513"/>
                  </a:cubicBezTo>
                  <a:cubicBezTo>
                    <a:pt x="3228" y="3001"/>
                    <a:pt x="4418" y="2560"/>
                    <a:pt x="5633" y="2167"/>
                  </a:cubicBezTo>
                  <a:cubicBezTo>
                    <a:pt x="6490" y="1882"/>
                    <a:pt x="7359" y="1679"/>
                    <a:pt x="8276" y="1739"/>
                  </a:cubicBezTo>
                  <a:cubicBezTo>
                    <a:pt x="8431" y="1751"/>
                    <a:pt x="8669" y="1810"/>
                    <a:pt x="8657" y="1572"/>
                  </a:cubicBezTo>
                  <a:cubicBezTo>
                    <a:pt x="8657" y="1370"/>
                    <a:pt x="8419" y="1382"/>
                    <a:pt x="8264" y="1382"/>
                  </a:cubicBezTo>
                  <a:cubicBezTo>
                    <a:pt x="7299" y="1429"/>
                    <a:pt x="6359" y="1524"/>
                    <a:pt x="5454" y="1882"/>
                  </a:cubicBezTo>
                  <a:cubicBezTo>
                    <a:pt x="4347" y="2322"/>
                    <a:pt x="3251" y="2715"/>
                    <a:pt x="2132" y="3120"/>
                  </a:cubicBezTo>
                  <a:cubicBezTo>
                    <a:pt x="1954" y="3191"/>
                    <a:pt x="1811" y="3251"/>
                    <a:pt x="1775" y="3548"/>
                  </a:cubicBezTo>
                  <a:close/>
                  <a:moveTo>
                    <a:pt x="2954" y="8371"/>
                  </a:moveTo>
                  <a:cubicBezTo>
                    <a:pt x="3085" y="8228"/>
                    <a:pt x="3204" y="8109"/>
                    <a:pt x="3299" y="7966"/>
                  </a:cubicBezTo>
                  <a:cubicBezTo>
                    <a:pt x="3561" y="7597"/>
                    <a:pt x="3478" y="7299"/>
                    <a:pt x="3013" y="7180"/>
                  </a:cubicBezTo>
                  <a:cubicBezTo>
                    <a:pt x="2739" y="7108"/>
                    <a:pt x="2454" y="7073"/>
                    <a:pt x="2192" y="7037"/>
                  </a:cubicBezTo>
                  <a:cubicBezTo>
                    <a:pt x="1954" y="7001"/>
                    <a:pt x="1846" y="7073"/>
                    <a:pt x="1894" y="7335"/>
                  </a:cubicBezTo>
                  <a:cubicBezTo>
                    <a:pt x="2001" y="8001"/>
                    <a:pt x="1894" y="8656"/>
                    <a:pt x="1775" y="9299"/>
                  </a:cubicBezTo>
                  <a:cubicBezTo>
                    <a:pt x="1727" y="9537"/>
                    <a:pt x="1834" y="9740"/>
                    <a:pt x="2061" y="9740"/>
                  </a:cubicBezTo>
                  <a:cubicBezTo>
                    <a:pt x="2370" y="9740"/>
                    <a:pt x="2727" y="9764"/>
                    <a:pt x="3013" y="9644"/>
                  </a:cubicBezTo>
                  <a:cubicBezTo>
                    <a:pt x="3430" y="9454"/>
                    <a:pt x="3632" y="9013"/>
                    <a:pt x="3204" y="8561"/>
                  </a:cubicBezTo>
                  <a:cubicBezTo>
                    <a:pt x="3108" y="8525"/>
                    <a:pt x="3061" y="8466"/>
                    <a:pt x="2954" y="8371"/>
                  </a:cubicBezTo>
                  <a:close/>
                  <a:moveTo>
                    <a:pt x="8300" y="10990"/>
                  </a:moveTo>
                  <a:cubicBezTo>
                    <a:pt x="8097" y="10966"/>
                    <a:pt x="7942" y="10907"/>
                    <a:pt x="7776" y="10907"/>
                  </a:cubicBezTo>
                  <a:cubicBezTo>
                    <a:pt x="7002" y="10942"/>
                    <a:pt x="6216" y="10990"/>
                    <a:pt x="5442" y="11073"/>
                  </a:cubicBezTo>
                  <a:cubicBezTo>
                    <a:pt x="4990" y="11109"/>
                    <a:pt x="4525" y="11216"/>
                    <a:pt x="4097" y="11323"/>
                  </a:cubicBezTo>
                  <a:cubicBezTo>
                    <a:pt x="3442" y="11490"/>
                    <a:pt x="2787" y="11692"/>
                    <a:pt x="2132" y="11883"/>
                  </a:cubicBezTo>
                  <a:cubicBezTo>
                    <a:pt x="2025" y="11919"/>
                    <a:pt x="1918" y="11942"/>
                    <a:pt x="1846" y="11990"/>
                  </a:cubicBezTo>
                  <a:cubicBezTo>
                    <a:pt x="1811" y="12002"/>
                    <a:pt x="1775" y="12097"/>
                    <a:pt x="1787" y="12145"/>
                  </a:cubicBezTo>
                  <a:cubicBezTo>
                    <a:pt x="1823" y="12204"/>
                    <a:pt x="1882" y="12264"/>
                    <a:pt x="1942" y="12276"/>
                  </a:cubicBezTo>
                  <a:cubicBezTo>
                    <a:pt x="1977" y="12288"/>
                    <a:pt x="2061" y="12264"/>
                    <a:pt x="2096" y="12240"/>
                  </a:cubicBezTo>
                  <a:cubicBezTo>
                    <a:pt x="2775" y="12050"/>
                    <a:pt x="3430" y="11835"/>
                    <a:pt x="4097" y="11645"/>
                  </a:cubicBezTo>
                  <a:cubicBezTo>
                    <a:pt x="4323" y="11585"/>
                    <a:pt x="4561" y="11526"/>
                    <a:pt x="4775" y="11490"/>
                  </a:cubicBezTo>
                  <a:cubicBezTo>
                    <a:pt x="5823" y="11323"/>
                    <a:pt x="6847" y="11133"/>
                    <a:pt x="7907" y="11276"/>
                  </a:cubicBezTo>
                  <a:cubicBezTo>
                    <a:pt x="8073" y="11335"/>
                    <a:pt x="8240" y="11288"/>
                    <a:pt x="8300" y="10990"/>
                  </a:cubicBezTo>
                  <a:close/>
                  <a:moveTo>
                    <a:pt x="8240" y="9502"/>
                  </a:moveTo>
                  <a:cubicBezTo>
                    <a:pt x="7907" y="9478"/>
                    <a:pt x="7597" y="9418"/>
                    <a:pt x="7264" y="9418"/>
                  </a:cubicBezTo>
                  <a:cubicBezTo>
                    <a:pt x="6430" y="9406"/>
                    <a:pt x="5585" y="9383"/>
                    <a:pt x="4787" y="9680"/>
                  </a:cubicBezTo>
                  <a:cubicBezTo>
                    <a:pt x="4323" y="9847"/>
                    <a:pt x="3859" y="9966"/>
                    <a:pt x="3382" y="10097"/>
                  </a:cubicBezTo>
                  <a:cubicBezTo>
                    <a:pt x="2918" y="10228"/>
                    <a:pt x="2442" y="10347"/>
                    <a:pt x="1977" y="10490"/>
                  </a:cubicBezTo>
                  <a:cubicBezTo>
                    <a:pt x="1894" y="10514"/>
                    <a:pt x="1799" y="10526"/>
                    <a:pt x="1739" y="10597"/>
                  </a:cubicBezTo>
                  <a:cubicBezTo>
                    <a:pt x="1715" y="10621"/>
                    <a:pt x="1668" y="10692"/>
                    <a:pt x="1680" y="10740"/>
                  </a:cubicBezTo>
                  <a:cubicBezTo>
                    <a:pt x="1704" y="10787"/>
                    <a:pt x="1763" y="10835"/>
                    <a:pt x="1799" y="10847"/>
                  </a:cubicBezTo>
                  <a:cubicBezTo>
                    <a:pt x="1882" y="10859"/>
                    <a:pt x="1954" y="10847"/>
                    <a:pt x="2013" y="10811"/>
                  </a:cubicBezTo>
                  <a:cubicBezTo>
                    <a:pt x="2513" y="10645"/>
                    <a:pt x="3025" y="10502"/>
                    <a:pt x="3525" y="10335"/>
                  </a:cubicBezTo>
                  <a:cubicBezTo>
                    <a:pt x="4978" y="9859"/>
                    <a:pt x="6430" y="9549"/>
                    <a:pt x="7954" y="9847"/>
                  </a:cubicBezTo>
                  <a:cubicBezTo>
                    <a:pt x="8204" y="9883"/>
                    <a:pt x="8252" y="9740"/>
                    <a:pt x="8240" y="9502"/>
                  </a:cubicBezTo>
                  <a:close/>
                  <a:moveTo>
                    <a:pt x="2132" y="4525"/>
                  </a:moveTo>
                  <a:cubicBezTo>
                    <a:pt x="2239" y="4537"/>
                    <a:pt x="2346" y="4572"/>
                    <a:pt x="2418" y="4561"/>
                  </a:cubicBezTo>
                  <a:cubicBezTo>
                    <a:pt x="2847" y="4441"/>
                    <a:pt x="3275" y="4358"/>
                    <a:pt x="3692" y="4191"/>
                  </a:cubicBezTo>
                  <a:cubicBezTo>
                    <a:pt x="4990" y="3656"/>
                    <a:pt x="6335" y="3441"/>
                    <a:pt x="7728" y="3537"/>
                  </a:cubicBezTo>
                  <a:lnTo>
                    <a:pt x="8038" y="3537"/>
                  </a:lnTo>
                  <a:cubicBezTo>
                    <a:pt x="8228" y="3525"/>
                    <a:pt x="8276" y="3418"/>
                    <a:pt x="8228" y="3239"/>
                  </a:cubicBezTo>
                  <a:cubicBezTo>
                    <a:pt x="8157" y="3227"/>
                    <a:pt x="8097" y="3191"/>
                    <a:pt x="8038" y="3191"/>
                  </a:cubicBezTo>
                  <a:cubicBezTo>
                    <a:pt x="7180" y="3108"/>
                    <a:pt x="6323" y="3239"/>
                    <a:pt x="5478" y="3358"/>
                  </a:cubicBezTo>
                  <a:cubicBezTo>
                    <a:pt x="4740" y="3465"/>
                    <a:pt x="4061" y="3787"/>
                    <a:pt x="3370" y="3965"/>
                  </a:cubicBezTo>
                  <a:cubicBezTo>
                    <a:pt x="3144" y="4025"/>
                    <a:pt x="2906" y="4060"/>
                    <a:pt x="2680" y="4132"/>
                  </a:cubicBezTo>
                  <a:cubicBezTo>
                    <a:pt x="2477" y="4203"/>
                    <a:pt x="2239" y="4203"/>
                    <a:pt x="2132" y="4525"/>
                  </a:cubicBezTo>
                  <a:close/>
                  <a:moveTo>
                    <a:pt x="1846" y="6013"/>
                  </a:moveTo>
                  <a:cubicBezTo>
                    <a:pt x="1989" y="6013"/>
                    <a:pt x="2085" y="6025"/>
                    <a:pt x="2180" y="6013"/>
                  </a:cubicBezTo>
                  <a:cubicBezTo>
                    <a:pt x="3513" y="5680"/>
                    <a:pt x="4847" y="5358"/>
                    <a:pt x="6228" y="5263"/>
                  </a:cubicBezTo>
                  <a:cubicBezTo>
                    <a:pt x="6430" y="5251"/>
                    <a:pt x="6490" y="5132"/>
                    <a:pt x="6490" y="4894"/>
                  </a:cubicBezTo>
                  <a:cubicBezTo>
                    <a:pt x="6180" y="4918"/>
                    <a:pt x="5883" y="4930"/>
                    <a:pt x="5597" y="5001"/>
                  </a:cubicBezTo>
                  <a:cubicBezTo>
                    <a:pt x="4466" y="5215"/>
                    <a:pt x="3335" y="5453"/>
                    <a:pt x="2215" y="5680"/>
                  </a:cubicBezTo>
                  <a:cubicBezTo>
                    <a:pt x="2073" y="5715"/>
                    <a:pt x="1894" y="5739"/>
                    <a:pt x="1846" y="6013"/>
                  </a:cubicBezTo>
                  <a:close/>
                  <a:moveTo>
                    <a:pt x="7299" y="7632"/>
                  </a:moveTo>
                  <a:cubicBezTo>
                    <a:pt x="7026" y="7668"/>
                    <a:pt x="6764" y="7716"/>
                    <a:pt x="6514" y="7751"/>
                  </a:cubicBezTo>
                  <a:cubicBezTo>
                    <a:pt x="5883" y="7811"/>
                    <a:pt x="5240" y="7859"/>
                    <a:pt x="4621" y="7894"/>
                  </a:cubicBezTo>
                  <a:cubicBezTo>
                    <a:pt x="4490" y="7918"/>
                    <a:pt x="4275" y="7882"/>
                    <a:pt x="4287" y="8085"/>
                  </a:cubicBezTo>
                  <a:cubicBezTo>
                    <a:pt x="4299" y="8299"/>
                    <a:pt x="4501" y="8240"/>
                    <a:pt x="4644" y="8228"/>
                  </a:cubicBezTo>
                  <a:cubicBezTo>
                    <a:pt x="5454" y="8168"/>
                    <a:pt x="6252" y="8109"/>
                    <a:pt x="7073" y="8049"/>
                  </a:cubicBezTo>
                  <a:cubicBezTo>
                    <a:pt x="7323" y="8037"/>
                    <a:pt x="7323" y="7882"/>
                    <a:pt x="7299" y="7632"/>
                  </a:cubicBezTo>
                  <a:close/>
                  <a:moveTo>
                    <a:pt x="2144" y="13109"/>
                  </a:moveTo>
                  <a:cubicBezTo>
                    <a:pt x="2323" y="13097"/>
                    <a:pt x="2489" y="13109"/>
                    <a:pt x="2632" y="13073"/>
                  </a:cubicBezTo>
                  <a:cubicBezTo>
                    <a:pt x="3251" y="12943"/>
                    <a:pt x="3870" y="12800"/>
                    <a:pt x="4490" y="12645"/>
                  </a:cubicBezTo>
                  <a:cubicBezTo>
                    <a:pt x="4597" y="12621"/>
                    <a:pt x="4787" y="12585"/>
                    <a:pt x="4752" y="12407"/>
                  </a:cubicBezTo>
                  <a:cubicBezTo>
                    <a:pt x="4716" y="12228"/>
                    <a:pt x="4561" y="12264"/>
                    <a:pt x="4418" y="12276"/>
                  </a:cubicBezTo>
                  <a:cubicBezTo>
                    <a:pt x="4394" y="12276"/>
                    <a:pt x="4359" y="12288"/>
                    <a:pt x="4335" y="12288"/>
                  </a:cubicBezTo>
                  <a:cubicBezTo>
                    <a:pt x="3704" y="12454"/>
                    <a:pt x="3085" y="12597"/>
                    <a:pt x="2466" y="12764"/>
                  </a:cubicBezTo>
                  <a:cubicBezTo>
                    <a:pt x="2323" y="12812"/>
                    <a:pt x="2144" y="12812"/>
                    <a:pt x="2144" y="13109"/>
                  </a:cubicBezTo>
                  <a:close/>
                  <a:moveTo>
                    <a:pt x="6299" y="12204"/>
                  </a:moveTo>
                  <a:cubicBezTo>
                    <a:pt x="6192" y="12157"/>
                    <a:pt x="6133" y="12097"/>
                    <a:pt x="6085" y="12097"/>
                  </a:cubicBezTo>
                  <a:cubicBezTo>
                    <a:pt x="6025" y="12109"/>
                    <a:pt x="5978" y="12181"/>
                    <a:pt x="5978" y="12228"/>
                  </a:cubicBezTo>
                  <a:cubicBezTo>
                    <a:pt x="5978" y="12276"/>
                    <a:pt x="6061" y="12359"/>
                    <a:pt x="6085" y="12359"/>
                  </a:cubicBezTo>
                  <a:cubicBezTo>
                    <a:pt x="6156" y="12347"/>
                    <a:pt x="6216" y="12276"/>
                    <a:pt x="6299" y="122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54"/>
            <p:cNvSpPr/>
            <p:nvPr/>
          </p:nvSpPr>
          <p:spPr>
            <a:xfrm>
              <a:off x="4624075" y="3114500"/>
              <a:ext cx="234875" cy="359000"/>
            </a:xfrm>
            <a:custGeom>
              <a:avLst/>
              <a:gdLst/>
              <a:ahLst/>
              <a:cxnLst/>
              <a:rect l="l" t="t" r="r" b="b"/>
              <a:pathLst>
                <a:path w="9395" h="14360" extrusionOk="0">
                  <a:moveTo>
                    <a:pt x="9109" y="14359"/>
                  </a:moveTo>
                  <a:cubicBezTo>
                    <a:pt x="8704" y="14157"/>
                    <a:pt x="8335" y="14002"/>
                    <a:pt x="7990" y="13812"/>
                  </a:cubicBezTo>
                  <a:cubicBezTo>
                    <a:pt x="7263" y="13407"/>
                    <a:pt x="6501" y="13181"/>
                    <a:pt x="5692" y="13109"/>
                  </a:cubicBezTo>
                  <a:cubicBezTo>
                    <a:pt x="4704" y="13014"/>
                    <a:pt x="3727" y="12883"/>
                    <a:pt x="2739" y="12824"/>
                  </a:cubicBezTo>
                  <a:cubicBezTo>
                    <a:pt x="2191" y="12800"/>
                    <a:pt x="1620" y="12859"/>
                    <a:pt x="1060" y="12883"/>
                  </a:cubicBezTo>
                  <a:cubicBezTo>
                    <a:pt x="834" y="12907"/>
                    <a:pt x="608" y="12919"/>
                    <a:pt x="346" y="12931"/>
                  </a:cubicBezTo>
                  <a:cubicBezTo>
                    <a:pt x="310" y="12764"/>
                    <a:pt x="286" y="12597"/>
                    <a:pt x="274" y="12454"/>
                  </a:cubicBezTo>
                  <a:cubicBezTo>
                    <a:pt x="227" y="11335"/>
                    <a:pt x="191" y="10204"/>
                    <a:pt x="155" y="9085"/>
                  </a:cubicBezTo>
                  <a:cubicBezTo>
                    <a:pt x="108" y="8121"/>
                    <a:pt x="13" y="7144"/>
                    <a:pt x="13" y="6168"/>
                  </a:cubicBezTo>
                  <a:cubicBezTo>
                    <a:pt x="1" y="5144"/>
                    <a:pt x="72" y="4108"/>
                    <a:pt x="96" y="3072"/>
                  </a:cubicBezTo>
                  <a:cubicBezTo>
                    <a:pt x="96" y="2322"/>
                    <a:pt x="36" y="1572"/>
                    <a:pt x="13" y="810"/>
                  </a:cubicBezTo>
                  <a:lnTo>
                    <a:pt x="13" y="155"/>
                  </a:lnTo>
                  <a:cubicBezTo>
                    <a:pt x="274" y="96"/>
                    <a:pt x="489" y="1"/>
                    <a:pt x="715" y="1"/>
                  </a:cubicBezTo>
                  <a:cubicBezTo>
                    <a:pt x="2382" y="24"/>
                    <a:pt x="4049" y="155"/>
                    <a:pt x="5644" y="715"/>
                  </a:cubicBezTo>
                  <a:cubicBezTo>
                    <a:pt x="5751" y="739"/>
                    <a:pt x="5835" y="774"/>
                    <a:pt x="5942" y="810"/>
                  </a:cubicBezTo>
                  <a:cubicBezTo>
                    <a:pt x="6847" y="1286"/>
                    <a:pt x="7775" y="1763"/>
                    <a:pt x="8680" y="2263"/>
                  </a:cubicBezTo>
                  <a:cubicBezTo>
                    <a:pt x="9157" y="2513"/>
                    <a:pt x="9395" y="2894"/>
                    <a:pt x="9395" y="3477"/>
                  </a:cubicBezTo>
                  <a:cubicBezTo>
                    <a:pt x="9359" y="5751"/>
                    <a:pt x="9383" y="8037"/>
                    <a:pt x="9347" y="10299"/>
                  </a:cubicBezTo>
                  <a:cubicBezTo>
                    <a:pt x="9347" y="10680"/>
                    <a:pt x="9287" y="11050"/>
                    <a:pt x="9276" y="11442"/>
                  </a:cubicBezTo>
                  <a:cubicBezTo>
                    <a:pt x="9240" y="12204"/>
                    <a:pt x="9228" y="12978"/>
                    <a:pt x="9204" y="13728"/>
                  </a:cubicBezTo>
                  <a:cubicBezTo>
                    <a:pt x="9180" y="13931"/>
                    <a:pt x="9145" y="14121"/>
                    <a:pt x="9109" y="14359"/>
                  </a:cubicBezTo>
                  <a:close/>
                  <a:moveTo>
                    <a:pt x="1596" y="4430"/>
                  </a:moveTo>
                  <a:cubicBezTo>
                    <a:pt x="1584" y="4477"/>
                    <a:pt x="1548" y="4525"/>
                    <a:pt x="1537" y="4584"/>
                  </a:cubicBezTo>
                  <a:cubicBezTo>
                    <a:pt x="1608" y="4644"/>
                    <a:pt x="1679" y="4727"/>
                    <a:pt x="1775" y="4763"/>
                  </a:cubicBezTo>
                  <a:cubicBezTo>
                    <a:pt x="1918" y="4799"/>
                    <a:pt x="2084" y="4823"/>
                    <a:pt x="2251" y="4834"/>
                  </a:cubicBezTo>
                  <a:cubicBezTo>
                    <a:pt x="3299" y="4942"/>
                    <a:pt x="4358" y="5013"/>
                    <a:pt x="5382" y="5287"/>
                  </a:cubicBezTo>
                  <a:cubicBezTo>
                    <a:pt x="5823" y="5382"/>
                    <a:pt x="6239" y="5525"/>
                    <a:pt x="6668" y="5644"/>
                  </a:cubicBezTo>
                  <a:cubicBezTo>
                    <a:pt x="6930" y="5716"/>
                    <a:pt x="6930" y="5716"/>
                    <a:pt x="7049" y="5382"/>
                  </a:cubicBezTo>
                  <a:cubicBezTo>
                    <a:pt x="6966" y="5346"/>
                    <a:pt x="6871" y="5275"/>
                    <a:pt x="6787" y="5263"/>
                  </a:cubicBezTo>
                  <a:cubicBezTo>
                    <a:pt x="6323" y="5144"/>
                    <a:pt x="5882" y="5001"/>
                    <a:pt x="5418" y="4930"/>
                  </a:cubicBezTo>
                  <a:cubicBezTo>
                    <a:pt x="4287" y="4751"/>
                    <a:pt x="3144" y="4608"/>
                    <a:pt x="2013" y="4465"/>
                  </a:cubicBezTo>
                  <a:cubicBezTo>
                    <a:pt x="1882" y="4418"/>
                    <a:pt x="1727" y="4430"/>
                    <a:pt x="1596" y="4430"/>
                  </a:cubicBezTo>
                  <a:close/>
                  <a:moveTo>
                    <a:pt x="7502" y="9121"/>
                  </a:moveTo>
                  <a:cubicBezTo>
                    <a:pt x="7609" y="8883"/>
                    <a:pt x="7597" y="8752"/>
                    <a:pt x="7335" y="8704"/>
                  </a:cubicBezTo>
                  <a:cubicBezTo>
                    <a:pt x="6466" y="8561"/>
                    <a:pt x="5573" y="8383"/>
                    <a:pt x="4692" y="8240"/>
                  </a:cubicBezTo>
                  <a:cubicBezTo>
                    <a:pt x="3858" y="8121"/>
                    <a:pt x="3025" y="8037"/>
                    <a:pt x="2191" y="7930"/>
                  </a:cubicBezTo>
                  <a:cubicBezTo>
                    <a:pt x="2060" y="7918"/>
                    <a:pt x="1918" y="7930"/>
                    <a:pt x="1894" y="8109"/>
                  </a:cubicBezTo>
                  <a:cubicBezTo>
                    <a:pt x="1918" y="8144"/>
                    <a:pt x="1941" y="8204"/>
                    <a:pt x="1965" y="8204"/>
                  </a:cubicBezTo>
                  <a:cubicBezTo>
                    <a:pt x="3811" y="8394"/>
                    <a:pt x="5656" y="8633"/>
                    <a:pt x="7502" y="9121"/>
                  </a:cubicBezTo>
                  <a:close/>
                  <a:moveTo>
                    <a:pt x="7311" y="6620"/>
                  </a:moveTo>
                  <a:cubicBezTo>
                    <a:pt x="7073" y="6549"/>
                    <a:pt x="6859" y="6454"/>
                    <a:pt x="6644" y="6394"/>
                  </a:cubicBezTo>
                  <a:cubicBezTo>
                    <a:pt x="5096" y="5989"/>
                    <a:pt x="3501" y="5918"/>
                    <a:pt x="1918" y="5680"/>
                  </a:cubicBezTo>
                  <a:cubicBezTo>
                    <a:pt x="1858" y="5668"/>
                    <a:pt x="1798" y="5704"/>
                    <a:pt x="1739" y="5704"/>
                  </a:cubicBezTo>
                  <a:cubicBezTo>
                    <a:pt x="1727" y="5704"/>
                    <a:pt x="1715" y="5716"/>
                    <a:pt x="1715" y="5727"/>
                  </a:cubicBezTo>
                  <a:cubicBezTo>
                    <a:pt x="1703" y="5739"/>
                    <a:pt x="1703" y="5763"/>
                    <a:pt x="1679" y="5835"/>
                  </a:cubicBezTo>
                  <a:cubicBezTo>
                    <a:pt x="1775" y="5894"/>
                    <a:pt x="1870" y="5977"/>
                    <a:pt x="1977" y="6001"/>
                  </a:cubicBezTo>
                  <a:cubicBezTo>
                    <a:pt x="2394" y="6073"/>
                    <a:pt x="2834" y="6132"/>
                    <a:pt x="3239" y="6180"/>
                  </a:cubicBezTo>
                  <a:cubicBezTo>
                    <a:pt x="4215" y="6275"/>
                    <a:pt x="5180" y="6382"/>
                    <a:pt x="6120" y="6656"/>
                  </a:cubicBezTo>
                  <a:cubicBezTo>
                    <a:pt x="6418" y="6739"/>
                    <a:pt x="6704" y="6859"/>
                    <a:pt x="7001" y="6966"/>
                  </a:cubicBezTo>
                  <a:cubicBezTo>
                    <a:pt x="7061" y="6978"/>
                    <a:pt x="7132" y="6978"/>
                    <a:pt x="7204" y="6978"/>
                  </a:cubicBezTo>
                  <a:cubicBezTo>
                    <a:pt x="7240" y="6859"/>
                    <a:pt x="7263" y="6751"/>
                    <a:pt x="7311" y="6620"/>
                  </a:cubicBezTo>
                  <a:close/>
                  <a:moveTo>
                    <a:pt x="2715" y="3882"/>
                  </a:moveTo>
                  <a:cubicBezTo>
                    <a:pt x="2977" y="3656"/>
                    <a:pt x="2965" y="3477"/>
                    <a:pt x="2906" y="3287"/>
                  </a:cubicBezTo>
                  <a:cubicBezTo>
                    <a:pt x="2834" y="3025"/>
                    <a:pt x="2763" y="2739"/>
                    <a:pt x="2691" y="2465"/>
                  </a:cubicBezTo>
                  <a:cubicBezTo>
                    <a:pt x="2560" y="2025"/>
                    <a:pt x="2429" y="1572"/>
                    <a:pt x="2263" y="1132"/>
                  </a:cubicBezTo>
                  <a:cubicBezTo>
                    <a:pt x="2227" y="1036"/>
                    <a:pt x="2132" y="917"/>
                    <a:pt x="2037" y="905"/>
                  </a:cubicBezTo>
                  <a:cubicBezTo>
                    <a:pt x="1870" y="882"/>
                    <a:pt x="1834" y="1024"/>
                    <a:pt x="1787" y="1155"/>
                  </a:cubicBezTo>
                  <a:cubicBezTo>
                    <a:pt x="1548" y="1917"/>
                    <a:pt x="1322" y="2679"/>
                    <a:pt x="1072" y="3418"/>
                  </a:cubicBezTo>
                  <a:cubicBezTo>
                    <a:pt x="1025" y="3572"/>
                    <a:pt x="1025" y="3680"/>
                    <a:pt x="1215" y="3739"/>
                  </a:cubicBezTo>
                  <a:cubicBezTo>
                    <a:pt x="1251" y="3691"/>
                    <a:pt x="1298" y="3644"/>
                    <a:pt x="1310" y="3596"/>
                  </a:cubicBezTo>
                  <a:cubicBezTo>
                    <a:pt x="1358" y="3406"/>
                    <a:pt x="1394" y="3203"/>
                    <a:pt x="1429" y="2989"/>
                  </a:cubicBezTo>
                  <a:cubicBezTo>
                    <a:pt x="1453" y="2787"/>
                    <a:pt x="1572" y="2679"/>
                    <a:pt x="1787" y="2691"/>
                  </a:cubicBezTo>
                  <a:lnTo>
                    <a:pt x="2394" y="2691"/>
                  </a:lnTo>
                  <a:cubicBezTo>
                    <a:pt x="2501" y="3060"/>
                    <a:pt x="2608" y="3441"/>
                    <a:pt x="2715" y="3882"/>
                  </a:cubicBezTo>
                  <a:close/>
                  <a:moveTo>
                    <a:pt x="7311" y="10085"/>
                  </a:moveTo>
                  <a:cubicBezTo>
                    <a:pt x="6978" y="10002"/>
                    <a:pt x="6668" y="9930"/>
                    <a:pt x="6382" y="9823"/>
                  </a:cubicBezTo>
                  <a:cubicBezTo>
                    <a:pt x="5013" y="9371"/>
                    <a:pt x="3620" y="9418"/>
                    <a:pt x="2215" y="9573"/>
                  </a:cubicBezTo>
                  <a:cubicBezTo>
                    <a:pt x="2144" y="9585"/>
                    <a:pt x="2025" y="9668"/>
                    <a:pt x="2025" y="9752"/>
                  </a:cubicBezTo>
                  <a:cubicBezTo>
                    <a:pt x="2013" y="9907"/>
                    <a:pt x="2156" y="9907"/>
                    <a:pt x="2275" y="9895"/>
                  </a:cubicBezTo>
                  <a:cubicBezTo>
                    <a:pt x="2322" y="9895"/>
                    <a:pt x="2370" y="9883"/>
                    <a:pt x="2418" y="9883"/>
                  </a:cubicBezTo>
                  <a:cubicBezTo>
                    <a:pt x="3811" y="9585"/>
                    <a:pt x="5168" y="9764"/>
                    <a:pt x="6501" y="10228"/>
                  </a:cubicBezTo>
                  <a:lnTo>
                    <a:pt x="7216" y="10442"/>
                  </a:lnTo>
                  <a:cubicBezTo>
                    <a:pt x="7252" y="10383"/>
                    <a:pt x="7275" y="10335"/>
                    <a:pt x="7299" y="10311"/>
                  </a:cubicBezTo>
                  <a:cubicBezTo>
                    <a:pt x="7299" y="10252"/>
                    <a:pt x="7299" y="10192"/>
                    <a:pt x="7311" y="10085"/>
                  </a:cubicBezTo>
                  <a:close/>
                  <a:moveTo>
                    <a:pt x="7406" y="11609"/>
                  </a:moveTo>
                  <a:cubicBezTo>
                    <a:pt x="7371" y="11573"/>
                    <a:pt x="7335" y="11550"/>
                    <a:pt x="7311" y="11550"/>
                  </a:cubicBezTo>
                  <a:cubicBezTo>
                    <a:pt x="5894" y="11192"/>
                    <a:pt x="4454" y="10954"/>
                    <a:pt x="2989" y="10847"/>
                  </a:cubicBezTo>
                  <a:cubicBezTo>
                    <a:pt x="2834" y="10835"/>
                    <a:pt x="2668" y="10823"/>
                    <a:pt x="2501" y="10847"/>
                  </a:cubicBezTo>
                  <a:cubicBezTo>
                    <a:pt x="2441" y="10847"/>
                    <a:pt x="2394" y="10954"/>
                    <a:pt x="2334" y="11014"/>
                  </a:cubicBezTo>
                  <a:cubicBezTo>
                    <a:pt x="2382" y="11061"/>
                    <a:pt x="2441" y="11121"/>
                    <a:pt x="2489" y="11133"/>
                  </a:cubicBezTo>
                  <a:cubicBezTo>
                    <a:pt x="2596" y="11157"/>
                    <a:pt x="2691" y="11133"/>
                    <a:pt x="2799" y="11145"/>
                  </a:cubicBezTo>
                  <a:cubicBezTo>
                    <a:pt x="3442" y="11192"/>
                    <a:pt x="4096" y="11192"/>
                    <a:pt x="4727" y="11311"/>
                  </a:cubicBezTo>
                  <a:cubicBezTo>
                    <a:pt x="5549" y="11454"/>
                    <a:pt x="6359" y="11716"/>
                    <a:pt x="7180" y="11907"/>
                  </a:cubicBezTo>
                  <a:cubicBezTo>
                    <a:pt x="7216" y="11919"/>
                    <a:pt x="7263" y="11907"/>
                    <a:pt x="7323" y="11907"/>
                  </a:cubicBezTo>
                  <a:cubicBezTo>
                    <a:pt x="7382" y="11812"/>
                    <a:pt x="7394" y="11716"/>
                    <a:pt x="7406" y="11609"/>
                  </a:cubicBezTo>
                  <a:close/>
                  <a:moveTo>
                    <a:pt x="3918" y="3037"/>
                  </a:moveTo>
                  <a:cubicBezTo>
                    <a:pt x="3882" y="3060"/>
                    <a:pt x="3775" y="3108"/>
                    <a:pt x="3775" y="3156"/>
                  </a:cubicBezTo>
                  <a:cubicBezTo>
                    <a:pt x="3775" y="3227"/>
                    <a:pt x="3823" y="3334"/>
                    <a:pt x="3870" y="3358"/>
                  </a:cubicBezTo>
                  <a:cubicBezTo>
                    <a:pt x="3977" y="3406"/>
                    <a:pt x="4096" y="3418"/>
                    <a:pt x="4215" y="3430"/>
                  </a:cubicBezTo>
                  <a:cubicBezTo>
                    <a:pt x="5251" y="3656"/>
                    <a:pt x="6311" y="3763"/>
                    <a:pt x="7311" y="4144"/>
                  </a:cubicBezTo>
                  <a:cubicBezTo>
                    <a:pt x="7371" y="4168"/>
                    <a:pt x="7430" y="4203"/>
                    <a:pt x="7466" y="4203"/>
                  </a:cubicBezTo>
                  <a:cubicBezTo>
                    <a:pt x="7561" y="4180"/>
                    <a:pt x="7680" y="4132"/>
                    <a:pt x="7704" y="4072"/>
                  </a:cubicBezTo>
                  <a:cubicBezTo>
                    <a:pt x="7728" y="4001"/>
                    <a:pt x="7668" y="3882"/>
                    <a:pt x="7609" y="3822"/>
                  </a:cubicBezTo>
                  <a:cubicBezTo>
                    <a:pt x="7513" y="3751"/>
                    <a:pt x="7394" y="3727"/>
                    <a:pt x="7275" y="3703"/>
                  </a:cubicBezTo>
                  <a:cubicBezTo>
                    <a:pt x="6311" y="3513"/>
                    <a:pt x="5347" y="3310"/>
                    <a:pt x="4370" y="3132"/>
                  </a:cubicBezTo>
                  <a:cubicBezTo>
                    <a:pt x="4227" y="3096"/>
                    <a:pt x="4096" y="3060"/>
                    <a:pt x="3918" y="30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54"/>
            <p:cNvSpPr/>
            <p:nvPr/>
          </p:nvSpPr>
          <p:spPr>
            <a:xfrm>
              <a:off x="4592525" y="3147550"/>
              <a:ext cx="255700" cy="352725"/>
            </a:xfrm>
            <a:custGeom>
              <a:avLst/>
              <a:gdLst/>
              <a:ahLst/>
              <a:cxnLst/>
              <a:rect l="l" t="t" r="r" b="b"/>
              <a:pathLst>
                <a:path w="10228" h="14109" extrusionOk="0">
                  <a:moveTo>
                    <a:pt x="1001" y="119"/>
                  </a:moveTo>
                  <a:lnTo>
                    <a:pt x="1036" y="750"/>
                  </a:lnTo>
                  <a:cubicBezTo>
                    <a:pt x="1048" y="2453"/>
                    <a:pt x="1036" y="4167"/>
                    <a:pt x="1072" y="5882"/>
                  </a:cubicBezTo>
                  <a:cubicBezTo>
                    <a:pt x="1084" y="6822"/>
                    <a:pt x="1191" y="7775"/>
                    <a:pt x="1215" y="8704"/>
                  </a:cubicBezTo>
                  <a:cubicBezTo>
                    <a:pt x="1251" y="9716"/>
                    <a:pt x="1227" y="10751"/>
                    <a:pt x="1227" y="11763"/>
                  </a:cubicBezTo>
                  <a:cubicBezTo>
                    <a:pt x="1227" y="11954"/>
                    <a:pt x="1322" y="12025"/>
                    <a:pt x="1489" y="12037"/>
                  </a:cubicBezTo>
                  <a:cubicBezTo>
                    <a:pt x="1548" y="12037"/>
                    <a:pt x="1608" y="12037"/>
                    <a:pt x="1667" y="12025"/>
                  </a:cubicBezTo>
                  <a:cubicBezTo>
                    <a:pt x="3096" y="11716"/>
                    <a:pt x="4501" y="11835"/>
                    <a:pt x="5942" y="12014"/>
                  </a:cubicBezTo>
                  <a:cubicBezTo>
                    <a:pt x="6632" y="12097"/>
                    <a:pt x="7335" y="12204"/>
                    <a:pt x="8037" y="12335"/>
                  </a:cubicBezTo>
                  <a:cubicBezTo>
                    <a:pt x="8335" y="12395"/>
                    <a:pt x="8621" y="12549"/>
                    <a:pt x="8895" y="12668"/>
                  </a:cubicBezTo>
                  <a:cubicBezTo>
                    <a:pt x="9156" y="12787"/>
                    <a:pt x="9383" y="12918"/>
                    <a:pt x="9645" y="13049"/>
                  </a:cubicBezTo>
                  <a:cubicBezTo>
                    <a:pt x="9859" y="13168"/>
                    <a:pt x="10121" y="13276"/>
                    <a:pt x="10228" y="13549"/>
                  </a:cubicBezTo>
                  <a:cubicBezTo>
                    <a:pt x="10180" y="13585"/>
                    <a:pt x="10145" y="13621"/>
                    <a:pt x="10133" y="13621"/>
                  </a:cubicBezTo>
                  <a:cubicBezTo>
                    <a:pt x="8752" y="13668"/>
                    <a:pt x="7371" y="13692"/>
                    <a:pt x="5977" y="13752"/>
                  </a:cubicBezTo>
                  <a:cubicBezTo>
                    <a:pt x="5204" y="13788"/>
                    <a:pt x="4418" y="13871"/>
                    <a:pt x="3644" y="13930"/>
                  </a:cubicBezTo>
                  <a:cubicBezTo>
                    <a:pt x="3132" y="13966"/>
                    <a:pt x="2644" y="13990"/>
                    <a:pt x="2144" y="14026"/>
                  </a:cubicBezTo>
                  <a:cubicBezTo>
                    <a:pt x="1727" y="14038"/>
                    <a:pt x="1322" y="14061"/>
                    <a:pt x="905" y="14097"/>
                  </a:cubicBezTo>
                  <a:cubicBezTo>
                    <a:pt x="715" y="14109"/>
                    <a:pt x="536" y="14097"/>
                    <a:pt x="310" y="14097"/>
                  </a:cubicBezTo>
                  <a:cubicBezTo>
                    <a:pt x="286" y="13811"/>
                    <a:pt x="251" y="13573"/>
                    <a:pt x="239" y="13335"/>
                  </a:cubicBezTo>
                  <a:cubicBezTo>
                    <a:pt x="191" y="12430"/>
                    <a:pt x="143" y="11502"/>
                    <a:pt x="132" y="10597"/>
                  </a:cubicBezTo>
                  <a:cubicBezTo>
                    <a:pt x="120" y="9180"/>
                    <a:pt x="132" y="7751"/>
                    <a:pt x="120" y="6346"/>
                  </a:cubicBezTo>
                  <a:cubicBezTo>
                    <a:pt x="84" y="4501"/>
                    <a:pt x="48" y="2655"/>
                    <a:pt x="12" y="810"/>
                  </a:cubicBezTo>
                  <a:cubicBezTo>
                    <a:pt x="1" y="12"/>
                    <a:pt x="12" y="0"/>
                    <a:pt x="798" y="60"/>
                  </a:cubicBezTo>
                  <a:cubicBezTo>
                    <a:pt x="846" y="95"/>
                    <a:pt x="882" y="107"/>
                    <a:pt x="10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54"/>
            <p:cNvSpPr/>
            <p:nvPr/>
          </p:nvSpPr>
          <p:spPr>
            <a:xfrm>
              <a:off x="4880350" y="3133550"/>
              <a:ext cx="270600" cy="356025"/>
            </a:xfrm>
            <a:custGeom>
              <a:avLst/>
              <a:gdLst/>
              <a:ahLst/>
              <a:cxnLst/>
              <a:rect l="l" t="t" r="r" b="b"/>
              <a:pathLst>
                <a:path w="10824" h="14241" extrusionOk="0">
                  <a:moveTo>
                    <a:pt x="9966" y="1"/>
                  </a:moveTo>
                  <a:cubicBezTo>
                    <a:pt x="10240" y="12"/>
                    <a:pt x="10490" y="24"/>
                    <a:pt x="10776" y="60"/>
                  </a:cubicBezTo>
                  <a:cubicBezTo>
                    <a:pt x="10788" y="203"/>
                    <a:pt x="10824" y="322"/>
                    <a:pt x="10824" y="441"/>
                  </a:cubicBezTo>
                  <a:cubicBezTo>
                    <a:pt x="10812" y="1310"/>
                    <a:pt x="10776" y="2179"/>
                    <a:pt x="10752" y="3049"/>
                  </a:cubicBezTo>
                  <a:cubicBezTo>
                    <a:pt x="10705" y="4120"/>
                    <a:pt x="10633" y="5204"/>
                    <a:pt x="10586" y="6275"/>
                  </a:cubicBezTo>
                  <a:cubicBezTo>
                    <a:pt x="10574" y="6549"/>
                    <a:pt x="10621" y="6811"/>
                    <a:pt x="10621" y="7061"/>
                  </a:cubicBezTo>
                  <a:cubicBezTo>
                    <a:pt x="10597" y="9359"/>
                    <a:pt x="10574" y="11645"/>
                    <a:pt x="10562" y="13931"/>
                  </a:cubicBezTo>
                  <a:cubicBezTo>
                    <a:pt x="10562" y="14002"/>
                    <a:pt x="10538" y="14062"/>
                    <a:pt x="10526" y="14169"/>
                  </a:cubicBezTo>
                  <a:cubicBezTo>
                    <a:pt x="10419" y="14181"/>
                    <a:pt x="10336" y="14193"/>
                    <a:pt x="10264" y="14181"/>
                  </a:cubicBezTo>
                  <a:cubicBezTo>
                    <a:pt x="8216" y="14050"/>
                    <a:pt x="6192" y="14002"/>
                    <a:pt x="4156" y="14074"/>
                  </a:cubicBezTo>
                  <a:cubicBezTo>
                    <a:pt x="3978" y="14074"/>
                    <a:pt x="3799" y="14133"/>
                    <a:pt x="3632" y="14133"/>
                  </a:cubicBezTo>
                  <a:cubicBezTo>
                    <a:pt x="2513" y="14181"/>
                    <a:pt x="1394" y="14205"/>
                    <a:pt x="275" y="14240"/>
                  </a:cubicBezTo>
                  <a:cubicBezTo>
                    <a:pt x="203" y="14240"/>
                    <a:pt x="132" y="14228"/>
                    <a:pt x="1" y="14193"/>
                  </a:cubicBezTo>
                  <a:cubicBezTo>
                    <a:pt x="299" y="13931"/>
                    <a:pt x="596" y="13788"/>
                    <a:pt x="894" y="13657"/>
                  </a:cubicBezTo>
                  <a:cubicBezTo>
                    <a:pt x="2144" y="13109"/>
                    <a:pt x="3489" y="12835"/>
                    <a:pt x="4811" y="12538"/>
                  </a:cubicBezTo>
                  <a:cubicBezTo>
                    <a:pt x="6037" y="12276"/>
                    <a:pt x="7276" y="12121"/>
                    <a:pt x="8550" y="12109"/>
                  </a:cubicBezTo>
                  <a:cubicBezTo>
                    <a:pt x="8788" y="12109"/>
                    <a:pt x="9038" y="12002"/>
                    <a:pt x="9276" y="11931"/>
                  </a:cubicBezTo>
                  <a:cubicBezTo>
                    <a:pt x="9454" y="11871"/>
                    <a:pt x="9502" y="11704"/>
                    <a:pt x="9514" y="11550"/>
                  </a:cubicBezTo>
                  <a:cubicBezTo>
                    <a:pt x="9562" y="10919"/>
                    <a:pt x="9597" y="10311"/>
                    <a:pt x="9633" y="9680"/>
                  </a:cubicBezTo>
                  <a:cubicBezTo>
                    <a:pt x="9669" y="9049"/>
                    <a:pt x="9669" y="8394"/>
                    <a:pt x="9693" y="7740"/>
                  </a:cubicBezTo>
                  <a:cubicBezTo>
                    <a:pt x="9728" y="6799"/>
                    <a:pt x="9752" y="5846"/>
                    <a:pt x="9800" y="4906"/>
                  </a:cubicBezTo>
                  <a:cubicBezTo>
                    <a:pt x="9812" y="4322"/>
                    <a:pt x="9859" y="3763"/>
                    <a:pt x="9871" y="3179"/>
                  </a:cubicBezTo>
                  <a:cubicBezTo>
                    <a:pt x="9907" y="2275"/>
                    <a:pt x="9919" y="1346"/>
                    <a:pt x="9943" y="441"/>
                  </a:cubicBezTo>
                  <a:cubicBezTo>
                    <a:pt x="9919" y="310"/>
                    <a:pt x="9943" y="191"/>
                    <a:pt x="9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54"/>
            <p:cNvSpPr/>
            <p:nvPr/>
          </p:nvSpPr>
          <p:spPr>
            <a:xfrm>
              <a:off x="5007450" y="340770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322" y="107"/>
                  </a:moveTo>
                  <a:cubicBezTo>
                    <a:pt x="239" y="179"/>
                    <a:pt x="179" y="250"/>
                    <a:pt x="108" y="262"/>
                  </a:cubicBezTo>
                  <a:cubicBezTo>
                    <a:pt x="84" y="286"/>
                    <a:pt x="1" y="179"/>
                    <a:pt x="1" y="131"/>
                  </a:cubicBezTo>
                  <a:cubicBezTo>
                    <a:pt x="1" y="84"/>
                    <a:pt x="72" y="12"/>
                    <a:pt x="108" y="0"/>
                  </a:cubicBezTo>
                  <a:cubicBezTo>
                    <a:pt x="156" y="0"/>
                    <a:pt x="239" y="60"/>
                    <a:pt x="322" y="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54"/>
            <p:cNvSpPr/>
            <p:nvPr/>
          </p:nvSpPr>
          <p:spPr>
            <a:xfrm>
              <a:off x="4906550" y="3321675"/>
              <a:ext cx="30975" cy="23825"/>
            </a:xfrm>
            <a:custGeom>
              <a:avLst/>
              <a:gdLst/>
              <a:ahLst/>
              <a:cxnLst/>
              <a:rect l="l" t="t" r="r" b="b"/>
              <a:pathLst>
                <a:path w="1239" h="953" extrusionOk="0">
                  <a:moveTo>
                    <a:pt x="251" y="0"/>
                  </a:moveTo>
                  <a:cubicBezTo>
                    <a:pt x="489" y="60"/>
                    <a:pt x="763" y="72"/>
                    <a:pt x="965" y="167"/>
                  </a:cubicBezTo>
                  <a:cubicBezTo>
                    <a:pt x="1239" y="286"/>
                    <a:pt x="1215" y="548"/>
                    <a:pt x="965" y="703"/>
                  </a:cubicBezTo>
                  <a:cubicBezTo>
                    <a:pt x="917" y="715"/>
                    <a:pt x="894" y="750"/>
                    <a:pt x="846" y="750"/>
                  </a:cubicBezTo>
                  <a:cubicBezTo>
                    <a:pt x="608" y="810"/>
                    <a:pt x="322" y="953"/>
                    <a:pt x="144" y="727"/>
                  </a:cubicBezTo>
                  <a:cubicBezTo>
                    <a:pt x="1" y="536"/>
                    <a:pt x="120" y="274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54"/>
            <p:cNvSpPr/>
            <p:nvPr/>
          </p:nvSpPr>
          <p:spPr>
            <a:xfrm>
              <a:off x="4910725" y="3290125"/>
              <a:ext cx="26800" cy="23825"/>
            </a:xfrm>
            <a:custGeom>
              <a:avLst/>
              <a:gdLst/>
              <a:ahLst/>
              <a:cxnLst/>
              <a:rect l="l" t="t" r="r" b="b"/>
              <a:pathLst>
                <a:path w="1072" h="953" extrusionOk="0">
                  <a:moveTo>
                    <a:pt x="0" y="60"/>
                  </a:moveTo>
                  <a:cubicBezTo>
                    <a:pt x="405" y="0"/>
                    <a:pt x="739" y="12"/>
                    <a:pt x="1072" y="262"/>
                  </a:cubicBezTo>
                  <a:cubicBezTo>
                    <a:pt x="917" y="726"/>
                    <a:pt x="512" y="786"/>
                    <a:pt x="96" y="953"/>
                  </a:cubicBezTo>
                  <a:cubicBezTo>
                    <a:pt x="72" y="619"/>
                    <a:pt x="36" y="357"/>
                    <a:pt x="0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54"/>
            <p:cNvSpPr/>
            <p:nvPr/>
          </p:nvSpPr>
          <p:spPr>
            <a:xfrm>
              <a:off x="4667525" y="3153500"/>
              <a:ext cx="13425" cy="19075"/>
            </a:xfrm>
            <a:custGeom>
              <a:avLst/>
              <a:gdLst/>
              <a:ahLst/>
              <a:cxnLst/>
              <a:rect l="l" t="t" r="r" b="b"/>
              <a:pathLst>
                <a:path w="537" h="763" extrusionOk="0">
                  <a:moveTo>
                    <a:pt x="60" y="762"/>
                  </a:moveTo>
                  <a:cubicBezTo>
                    <a:pt x="1" y="429"/>
                    <a:pt x="49" y="215"/>
                    <a:pt x="275" y="0"/>
                  </a:cubicBezTo>
                  <a:cubicBezTo>
                    <a:pt x="453" y="167"/>
                    <a:pt x="537" y="369"/>
                    <a:pt x="537" y="667"/>
                  </a:cubicBezTo>
                  <a:cubicBezTo>
                    <a:pt x="394" y="703"/>
                    <a:pt x="239" y="715"/>
                    <a:pt x="60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54"/>
            <p:cNvSpPr/>
            <p:nvPr/>
          </p:nvSpPr>
          <p:spPr>
            <a:xfrm>
              <a:off x="4582100" y="3095150"/>
              <a:ext cx="581650" cy="417350"/>
            </a:xfrm>
            <a:custGeom>
              <a:avLst/>
              <a:gdLst/>
              <a:ahLst/>
              <a:cxnLst/>
              <a:rect l="l" t="t" r="r" b="b"/>
              <a:pathLst>
                <a:path w="23266" h="16694" extrusionOk="0">
                  <a:moveTo>
                    <a:pt x="22742" y="1060"/>
                  </a:moveTo>
                  <a:cubicBezTo>
                    <a:pt x="22551" y="1025"/>
                    <a:pt x="22373" y="1013"/>
                    <a:pt x="22158" y="1001"/>
                  </a:cubicBezTo>
                  <a:cubicBezTo>
                    <a:pt x="22099" y="1001"/>
                    <a:pt x="22027" y="977"/>
                    <a:pt x="21968" y="977"/>
                  </a:cubicBezTo>
                  <a:cubicBezTo>
                    <a:pt x="21956" y="953"/>
                    <a:pt x="21956" y="917"/>
                    <a:pt x="21932" y="905"/>
                  </a:cubicBezTo>
                  <a:lnTo>
                    <a:pt x="21932" y="739"/>
                  </a:lnTo>
                  <a:cubicBezTo>
                    <a:pt x="21932" y="572"/>
                    <a:pt x="21932" y="417"/>
                    <a:pt x="21825" y="310"/>
                  </a:cubicBezTo>
                  <a:cubicBezTo>
                    <a:pt x="21718" y="191"/>
                    <a:pt x="21515" y="167"/>
                    <a:pt x="21349" y="143"/>
                  </a:cubicBezTo>
                  <a:cubicBezTo>
                    <a:pt x="21313" y="143"/>
                    <a:pt x="21265" y="132"/>
                    <a:pt x="21218" y="132"/>
                  </a:cubicBezTo>
                  <a:cubicBezTo>
                    <a:pt x="20730" y="36"/>
                    <a:pt x="20194" y="1"/>
                    <a:pt x="19610" y="1"/>
                  </a:cubicBezTo>
                  <a:cubicBezTo>
                    <a:pt x="18753" y="1"/>
                    <a:pt x="17884" y="84"/>
                    <a:pt x="17051" y="179"/>
                  </a:cubicBezTo>
                  <a:lnTo>
                    <a:pt x="16860" y="191"/>
                  </a:lnTo>
                  <a:cubicBezTo>
                    <a:pt x="16693" y="203"/>
                    <a:pt x="16551" y="286"/>
                    <a:pt x="16408" y="358"/>
                  </a:cubicBezTo>
                  <a:cubicBezTo>
                    <a:pt x="16324" y="405"/>
                    <a:pt x="16229" y="441"/>
                    <a:pt x="16158" y="465"/>
                  </a:cubicBezTo>
                  <a:cubicBezTo>
                    <a:pt x="15038" y="798"/>
                    <a:pt x="13967" y="1156"/>
                    <a:pt x="12991" y="1775"/>
                  </a:cubicBezTo>
                  <a:cubicBezTo>
                    <a:pt x="12538" y="2037"/>
                    <a:pt x="12109" y="2334"/>
                    <a:pt x="11681" y="2608"/>
                  </a:cubicBezTo>
                  <a:lnTo>
                    <a:pt x="11193" y="2918"/>
                  </a:lnTo>
                  <a:cubicBezTo>
                    <a:pt x="11086" y="2858"/>
                    <a:pt x="10990" y="2799"/>
                    <a:pt x="10895" y="2739"/>
                  </a:cubicBezTo>
                  <a:cubicBezTo>
                    <a:pt x="10609" y="2572"/>
                    <a:pt x="10312" y="2394"/>
                    <a:pt x="10014" y="2251"/>
                  </a:cubicBezTo>
                  <a:cubicBezTo>
                    <a:pt x="9776" y="2132"/>
                    <a:pt x="9526" y="2025"/>
                    <a:pt x="9288" y="1918"/>
                  </a:cubicBezTo>
                  <a:cubicBezTo>
                    <a:pt x="8907" y="1751"/>
                    <a:pt x="8526" y="1608"/>
                    <a:pt x="8180" y="1394"/>
                  </a:cubicBezTo>
                  <a:cubicBezTo>
                    <a:pt x="7347" y="905"/>
                    <a:pt x="6454" y="739"/>
                    <a:pt x="5609" y="608"/>
                  </a:cubicBezTo>
                  <a:cubicBezTo>
                    <a:pt x="4287" y="417"/>
                    <a:pt x="3251" y="310"/>
                    <a:pt x="2287" y="298"/>
                  </a:cubicBezTo>
                  <a:lnTo>
                    <a:pt x="2239" y="298"/>
                  </a:lnTo>
                  <a:cubicBezTo>
                    <a:pt x="1930" y="298"/>
                    <a:pt x="1668" y="370"/>
                    <a:pt x="1465" y="429"/>
                  </a:cubicBezTo>
                  <a:cubicBezTo>
                    <a:pt x="1311" y="477"/>
                    <a:pt x="1108" y="608"/>
                    <a:pt x="1168" y="941"/>
                  </a:cubicBezTo>
                  <a:cubicBezTo>
                    <a:pt x="1203" y="1096"/>
                    <a:pt x="1227" y="1275"/>
                    <a:pt x="1251" y="1441"/>
                  </a:cubicBezTo>
                  <a:cubicBezTo>
                    <a:pt x="1263" y="1656"/>
                    <a:pt x="1263" y="1656"/>
                    <a:pt x="1084" y="1667"/>
                  </a:cubicBezTo>
                  <a:cubicBezTo>
                    <a:pt x="1013" y="1679"/>
                    <a:pt x="930" y="1679"/>
                    <a:pt x="834" y="1679"/>
                  </a:cubicBezTo>
                  <a:lnTo>
                    <a:pt x="691" y="1679"/>
                  </a:lnTo>
                  <a:lnTo>
                    <a:pt x="560" y="1679"/>
                  </a:lnTo>
                  <a:cubicBezTo>
                    <a:pt x="275" y="1679"/>
                    <a:pt x="84" y="1751"/>
                    <a:pt x="25" y="2108"/>
                  </a:cubicBezTo>
                  <a:cubicBezTo>
                    <a:pt x="1" y="2287"/>
                    <a:pt x="1" y="2465"/>
                    <a:pt x="13" y="2584"/>
                  </a:cubicBezTo>
                  <a:cubicBezTo>
                    <a:pt x="25" y="2787"/>
                    <a:pt x="37" y="2965"/>
                    <a:pt x="60" y="3156"/>
                  </a:cubicBezTo>
                  <a:cubicBezTo>
                    <a:pt x="84" y="3453"/>
                    <a:pt x="96" y="3751"/>
                    <a:pt x="96" y="4049"/>
                  </a:cubicBezTo>
                  <a:cubicBezTo>
                    <a:pt x="120" y="5013"/>
                    <a:pt x="132" y="5966"/>
                    <a:pt x="144" y="6930"/>
                  </a:cubicBezTo>
                  <a:cubicBezTo>
                    <a:pt x="156" y="7609"/>
                    <a:pt x="156" y="8264"/>
                    <a:pt x="179" y="8930"/>
                  </a:cubicBezTo>
                  <a:cubicBezTo>
                    <a:pt x="191" y="10323"/>
                    <a:pt x="215" y="11716"/>
                    <a:pt x="251" y="13109"/>
                  </a:cubicBezTo>
                  <a:lnTo>
                    <a:pt x="263" y="14133"/>
                  </a:lnTo>
                  <a:cubicBezTo>
                    <a:pt x="275" y="14812"/>
                    <a:pt x="298" y="15503"/>
                    <a:pt x="310" y="16205"/>
                  </a:cubicBezTo>
                  <a:cubicBezTo>
                    <a:pt x="322" y="16562"/>
                    <a:pt x="429" y="16669"/>
                    <a:pt x="787" y="16693"/>
                  </a:cubicBezTo>
                  <a:lnTo>
                    <a:pt x="870" y="16693"/>
                  </a:lnTo>
                  <a:cubicBezTo>
                    <a:pt x="930" y="16693"/>
                    <a:pt x="1013" y="16693"/>
                    <a:pt x="1072" y="16681"/>
                  </a:cubicBezTo>
                  <a:cubicBezTo>
                    <a:pt x="1525" y="16646"/>
                    <a:pt x="1977" y="16622"/>
                    <a:pt x="2442" y="16586"/>
                  </a:cubicBezTo>
                  <a:cubicBezTo>
                    <a:pt x="3394" y="16515"/>
                    <a:pt x="4382" y="16455"/>
                    <a:pt x="5359" y="16395"/>
                  </a:cubicBezTo>
                  <a:cubicBezTo>
                    <a:pt x="6573" y="16336"/>
                    <a:pt x="7954" y="16265"/>
                    <a:pt x="9300" y="16265"/>
                  </a:cubicBezTo>
                  <a:cubicBezTo>
                    <a:pt x="9919" y="16265"/>
                    <a:pt x="10490" y="16276"/>
                    <a:pt x="11038" y="16312"/>
                  </a:cubicBezTo>
                  <a:lnTo>
                    <a:pt x="11050" y="16312"/>
                  </a:lnTo>
                  <a:cubicBezTo>
                    <a:pt x="11097" y="16312"/>
                    <a:pt x="11157" y="16288"/>
                    <a:pt x="11193" y="16288"/>
                  </a:cubicBezTo>
                  <a:cubicBezTo>
                    <a:pt x="11217" y="16288"/>
                    <a:pt x="11228" y="16276"/>
                    <a:pt x="11264" y="16276"/>
                  </a:cubicBezTo>
                  <a:lnTo>
                    <a:pt x="11740" y="16253"/>
                  </a:lnTo>
                  <a:cubicBezTo>
                    <a:pt x="12240" y="16217"/>
                    <a:pt x="12776" y="16205"/>
                    <a:pt x="13288" y="16193"/>
                  </a:cubicBezTo>
                  <a:lnTo>
                    <a:pt x="13395" y="16193"/>
                  </a:lnTo>
                  <a:cubicBezTo>
                    <a:pt x="13526" y="16193"/>
                    <a:pt x="13657" y="16193"/>
                    <a:pt x="13788" y="16205"/>
                  </a:cubicBezTo>
                  <a:cubicBezTo>
                    <a:pt x="13931" y="16205"/>
                    <a:pt x="14074" y="16217"/>
                    <a:pt x="14205" y="16217"/>
                  </a:cubicBezTo>
                  <a:lnTo>
                    <a:pt x="14431" y="16217"/>
                  </a:lnTo>
                  <a:cubicBezTo>
                    <a:pt x="14907" y="16193"/>
                    <a:pt x="15396" y="16157"/>
                    <a:pt x="15872" y="16110"/>
                  </a:cubicBezTo>
                  <a:cubicBezTo>
                    <a:pt x="16634" y="16050"/>
                    <a:pt x="17408" y="15991"/>
                    <a:pt x="18182" y="15979"/>
                  </a:cubicBezTo>
                  <a:lnTo>
                    <a:pt x="18717" y="15979"/>
                  </a:lnTo>
                  <a:cubicBezTo>
                    <a:pt x="20122" y="15979"/>
                    <a:pt x="21527" y="16134"/>
                    <a:pt x="22754" y="16265"/>
                  </a:cubicBezTo>
                  <a:lnTo>
                    <a:pt x="22897" y="16276"/>
                  </a:lnTo>
                  <a:lnTo>
                    <a:pt x="22920" y="16110"/>
                  </a:lnTo>
                  <a:cubicBezTo>
                    <a:pt x="22920" y="16074"/>
                    <a:pt x="22920" y="16015"/>
                    <a:pt x="22932" y="15967"/>
                  </a:cubicBezTo>
                  <a:cubicBezTo>
                    <a:pt x="22944" y="15860"/>
                    <a:pt x="22944" y="15741"/>
                    <a:pt x="22944" y="15634"/>
                  </a:cubicBezTo>
                  <a:cubicBezTo>
                    <a:pt x="22944" y="15372"/>
                    <a:pt x="22932" y="15086"/>
                    <a:pt x="22932" y="14824"/>
                  </a:cubicBezTo>
                  <a:cubicBezTo>
                    <a:pt x="22920" y="14360"/>
                    <a:pt x="22920" y="13895"/>
                    <a:pt x="22920" y="13419"/>
                  </a:cubicBezTo>
                  <a:cubicBezTo>
                    <a:pt x="22932" y="12050"/>
                    <a:pt x="22944" y="10621"/>
                    <a:pt x="22992" y="9073"/>
                  </a:cubicBezTo>
                  <a:cubicBezTo>
                    <a:pt x="23016" y="7585"/>
                    <a:pt x="23063" y="6216"/>
                    <a:pt x="23111" y="4918"/>
                  </a:cubicBezTo>
                  <a:cubicBezTo>
                    <a:pt x="23135" y="4287"/>
                    <a:pt x="23170" y="3644"/>
                    <a:pt x="23194" y="3013"/>
                  </a:cubicBezTo>
                  <a:cubicBezTo>
                    <a:pt x="23230" y="2560"/>
                    <a:pt x="23242" y="2108"/>
                    <a:pt x="23254" y="1644"/>
                  </a:cubicBezTo>
                  <a:cubicBezTo>
                    <a:pt x="23266" y="1215"/>
                    <a:pt x="23182" y="1132"/>
                    <a:pt x="22742" y="1060"/>
                  </a:cubicBezTo>
                  <a:close/>
                  <a:moveTo>
                    <a:pt x="3049" y="15955"/>
                  </a:moveTo>
                  <a:cubicBezTo>
                    <a:pt x="2882" y="15967"/>
                    <a:pt x="2727" y="15967"/>
                    <a:pt x="2561" y="15979"/>
                  </a:cubicBezTo>
                  <a:cubicBezTo>
                    <a:pt x="2430" y="16003"/>
                    <a:pt x="2275" y="16003"/>
                    <a:pt x="2144" y="16015"/>
                  </a:cubicBezTo>
                  <a:cubicBezTo>
                    <a:pt x="1870" y="16026"/>
                    <a:pt x="1608" y="16038"/>
                    <a:pt x="1322" y="16062"/>
                  </a:cubicBezTo>
                  <a:lnTo>
                    <a:pt x="1120" y="16062"/>
                  </a:lnTo>
                  <a:lnTo>
                    <a:pt x="882" y="16062"/>
                  </a:lnTo>
                  <a:cubicBezTo>
                    <a:pt x="882" y="16015"/>
                    <a:pt x="858" y="15967"/>
                    <a:pt x="858" y="15919"/>
                  </a:cubicBezTo>
                  <a:cubicBezTo>
                    <a:pt x="846" y="15741"/>
                    <a:pt x="822" y="15598"/>
                    <a:pt x="822" y="15443"/>
                  </a:cubicBezTo>
                  <a:lnTo>
                    <a:pt x="787" y="14872"/>
                  </a:lnTo>
                  <a:cubicBezTo>
                    <a:pt x="763" y="14157"/>
                    <a:pt x="727" y="13419"/>
                    <a:pt x="715" y="12705"/>
                  </a:cubicBezTo>
                  <a:cubicBezTo>
                    <a:pt x="703" y="11990"/>
                    <a:pt x="703" y="11264"/>
                    <a:pt x="703" y="10561"/>
                  </a:cubicBezTo>
                  <a:lnTo>
                    <a:pt x="703" y="8454"/>
                  </a:lnTo>
                  <a:cubicBezTo>
                    <a:pt x="679" y="7287"/>
                    <a:pt x="656" y="6097"/>
                    <a:pt x="644" y="4954"/>
                  </a:cubicBezTo>
                  <a:cubicBezTo>
                    <a:pt x="620" y="4275"/>
                    <a:pt x="608" y="3596"/>
                    <a:pt x="596" y="2918"/>
                  </a:cubicBezTo>
                  <a:cubicBezTo>
                    <a:pt x="596" y="2656"/>
                    <a:pt x="584" y="2394"/>
                    <a:pt x="644" y="2334"/>
                  </a:cubicBezTo>
                  <a:cubicBezTo>
                    <a:pt x="668" y="2299"/>
                    <a:pt x="727" y="2299"/>
                    <a:pt x="846" y="2299"/>
                  </a:cubicBezTo>
                  <a:cubicBezTo>
                    <a:pt x="941" y="2299"/>
                    <a:pt x="1072" y="2322"/>
                    <a:pt x="1215" y="2322"/>
                  </a:cubicBezTo>
                  <a:cubicBezTo>
                    <a:pt x="1239" y="2322"/>
                    <a:pt x="1263" y="2322"/>
                    <a:pt x="1299" y="2334"/>
                  </a:cubicBezTo>
                  <a:cubicBezTo>
                    <a:pt x="1299" y="2370"/>
                    <a:pt x="1299" y="2394"/>
                    <a:pt x="1311" y="2429"/>
                  </a:cubicBezTo>
                  <a:cubicBezTo>
                    <a:pt x="1322" y="2560"/>
                    <a:pt x="1322" y="2691"/>
                    <a:pt x="1322" y="2822"/>
                  </a:cubicBezTo>
                  <a:lnTo>
                    <a:pt x="1322" y="4549"/>
                  </a:lnTo>
                  <a:cubicBezTo>
                    <a:pt x="1322" y="5668"/>
                    <a:pt x="1322" y="6835"/>
                    <a:pt x="1334" y="7978"/>
                  </a:cubicBezTo>
                  <a:cubicBezTo>
                    <a:pt x="1346" y="8478"/>
                    <a:pt x="1382" y="9002"/>
                    <a:pt x="1418" y="9490"/>
                  </a:cubicBezTo>
                  <a:cubicBezTo>
                    <a:pt x="1441" y="9930"/>
                    <a:pt x="1477" y="10371"/>
                    <a:pt x="1489" y="10800"/>
                  </a:cubicBezTo>
                  <a:cubicBezTo>
                    <a:pt x="1513" y="11633"/>
                    <a:pt x="1501" y="12490"/>
                    <a:pt x="1501" y="13300"/>
                  </a:cubicBezTo>
                  <a:lnTo>
                    <a:pt x="1501" y="13859"/>
                  </a:lnTo>
                  <a:cubicBezTo>
                    <a:pt x="1501" y="14121"/>
                    <a:pt x="1632" y="14276"/>
                    <a:pt x="1906" y="14288"/>
                  </a:cubicBezTo>
                  <a:lnTo>
                    <a:pt x="1942" y="14288"/>
                  </a:lnTo>
                  <a:cubicBezTo>
                    <a:pt x="2013" y="14288"/>
                    <a:pt x="2061" y="14288"/>
                    <a:pt x="2132" y="14276"/>
                  </a:cubicBezTo>
                  <a:cubicBezTo>
                    <a:pt x="2704" y="14133"/>
                    <a:pt x="3335" y="14074"/>
                    <a:pt x="4013" y="14074"/>
                  </a:cubicBezTo>
                  <a:cubicBezTo>
                    <a:pt x="4835" y="14074"/>
                    <a:pt x="5656" y="14169"/>
                    <a:pt x="6335" y="14252"/>
                  </a:cubicBezTo>
                  <a:cubicBezTo>
                    <a:pt x="7121" y="14360"/>
                    <a:pt x="7799" y="14467"/>
                    <a:pt x="8419" y="14586"/>
                  </a:cubicBezTo>
                  <a:cubicBezTo>
                    <a:pt x="8657" y="14633"/>
                    <a:pt x="8895" y="14752"/>
                    <a:pt x="9133" y="14848"/>
                  </a:cubicBezTo>
                  <a:lnTo>
                    <a:pt x="9252" y="14907"/>
                  </a:lnTo>
                  <a:cubicBezTo>
                    <a:pt x="9466" y="15002"/>
                    <a:pt x="9669" y="15122"/>
                    <a:pt x="9859" y="15241"/>
                  </a:cubicBezTo>
                  <a:lnTo>
                    <a:pt x="9978" y="15300"/>
                  </a:lnTo>
                  <a:lnTo>
                    <a:pt x="10074" y="15348"/>
                  </a:lnTo>
                  <a:cubicBezTo>
                    <a:pt x="10204" y="15419"/>
                    <a:pt x="10324" y="15479"/>
                    <a:pt x="10419" y="15586"/>
                  </a:cubicBezTo>
                  <a:cubicBezTo>
                    <a:pt x="10002" y="15598"/>
                    <a:pt x="9562" y="15610"/>
                    <a:pt x="9145" y="15610"/>
                  </a:cubicBezTo>
                  <a:cubicBezTo>
                    <a:pt x="8240" y="15645"/>
                    <a:pt x="7299" y="15657"/>
                    <a:pt x="6394" y="15705"/>
                  </a:cubicBezTo>
                  <a:cubicBezTo>
                    <a:pt x="5906" y="15717"/>
                    <a:pt x="5418" y="15764"/>
                    <a:pt x="4942" y="15800"/>
                  </a:cubicBezTo>
                  <a:cubicBezTo>
                    <a:pt x="4644" y="15836"/>
                    <a:pt x="4347" y="15860"/>
                    <a:pt x="4061" y="15884"/>
                  </a:cubicBezTo>
                  <a:cubicBezTo>
                    <a:pt x="3716" y="15919"/>
                    <a:pt x="3382" y="15943"/>
                    <a:pt x="3049" y="15955"/>
                  </a:cubicBezTo>
                  <a:close/>
                  <a:moveTo>
                    <a:pt x="7526" y="1703"/>
                  </a:moveTo>
                  <a:lnTo>
                    <a:pt x="7645" y="1763"/>
                  </a:lnTo>
                  <a:cubicBezTo>
                    <a:pt x="8514" y="2215"/>
                    <a:pt x="9383" y="2680"/>
                    <a:pt x="10264" y="3144"/>
                  </a:cubicBezTo>
                  <a:cubicBezTo>
                    <a:pt x="10716" y="3382"/>
                    <a:pt x="10907" y="3703"/>
                    <a:pt x="10895" y="4227"/>
                  </a:cubicBezTo>
                  <a:cubicBezTo>
                    <a:pt x="10871" y="5608"/>
                    <a:pt x="10871" y="7025"/>
                    <a:pt x="10859" y="8395"/>
                  </a:cubicBezTo>
                  <a:cubicBezTo>
                    <a:pt x="10859" y="9264"/>
                    <a:pt x="10859" y="10157"/>
                    <a:pt x="10847" y="11038"/>
                  </a:cubicBezTo>
                  <a:cubicBezTo>
                    <a:pt x="10847" y="11252"/>
                    <a:pt x="10836" y="11466"/>
                    <a:pt x="10800" y="11681"/>
                  </a:cubicBezTo>
                  <a:cubicBezTo>
                    <a:pt x="10788" y="11847"/>
                    <a:pt x="10776" y="12026"/>
                    <a:pt x="10776" y="12181"/>
                  </a:cubicBezTo>
                  <a:lnTo>
                    <a:pt x="10728" y="13395"/>
                  </a:lnTo>
                  <a:cubicBezTo>
                    <a:pt x="10716" y="13752"/>
                    <a:pt x="10693" y="14121"/>
                    <a:pt x="10693" y="14479"/>
                  </a:cubicBezTo>
                  <a:cubicBezTo>
                    <a:pt x="10693" y="14610"/>
                    <a:pt x="10669" y="14729"/>
                    <a:pt x="10657" y="14883"/>
                  </a:cubicBezTo>
                  <a:lnTo>
                    <a:pt x="10657" y="14895"/>
                  </a:lnTo>
                  <a:cubicBezTo>
                    <a:pt x="10597" y="14860"/>
                    <a:pt x="10514" y="14836"/>
                    <a:pt x="10466" y="14800"/>
                  </a:cubicBezTo>
                  <a:cubicBezTo>
                    <a:pt x="10204" y="14681"/>
                    <a:pt x="9966" y="14562"/>
                    <a:pt x="9728" y="14431"/>
                  </a:cubicBezTo>
                  <a:cubicBezTo>
                    <a:pt x="9014" y="14026"/>
                    <a:pt x="8216" y="13788"/>
                    <a:pt x="7359" y="13717"/>
                  </a:cubicBezTo>
                  <a:cubicBezTo>
                    <a:pt x="7026" y="13693"/>
                    <a:pt x="6680" y="13645"/>
                    <a:pt x="6335" y="13609"/>
                  </a:cubicBezTo>
                  <a:cubicBezTo>
                    <a:pt x="5692" y="13538"/>
                    <a:pt x="5061" y="13478"/>
                    <a:pt x="4406" y="13431"/>
                  </a:cubicBezTo>
                  <a:cubicBezTo>
                    <a:pt x="4299" y="13431"/>
                    <a:pt x="4192" y="13419"/>
                    <a:pt x="4073" y="13419"/>
                  </a:cubicBezTo>
                  <a:cubicBezTo>
                    <a:pt x="3787" y="13419"/>
                    <a:pt x="3489" y="13431"/>
                    <a:pt x="3216" y="13467"/>
                  </a:cubicBezTo>
                  <a:cubicBezTo>
                    <a:pt x="3049" y="13478"/>
                    <a:pt x="2882" y="13490"/>
                    <a:pt x="2704" y="13490"/>
                  </a:cubicBezTo>
                  <a:cubicBezTo>
                    <a:pt x="2561" y="13490"/>
                    <a:pt x="2418" y="13514"/>
                    <a:pt x="2263" y="13526"/>
                  </a:cubicBezTo>
                  <a:lnTo>
                    <a:pt x="2120" y="13538"/>
                  </a:lnTo>
                  <a:lnTo>
                    <a:pt x="2120" y="13514"/>
                  </a:lnTo>
                  <a:cubicBezTo>
                    <a:pt x="2108" y="13407"/>
                    <a:pt x="2096" y="13312"/>
                    <a:pt x="2084" y="13217"/>
                  </a:cubicBezTo>
                  <a:cubicBezTo>
                    <a:pt x="2061" y="12716"/>
                    <a:pt x="2049" y="12228"/>
                    <a:pt x="2025" y="11740"/>
                  </a:cubicBezTo>
                  <a:cubicBezTo>
                    <a:pt x="2001" y="11109"/>
                    <a:pt x="1977" y="10490"/>
                    <a:pt x="1942" y="9847"/>
                  </a:cubicBezTo>
                  <a:cubicBezTo>
                    <a:pt x="1930" y="9490"/>
                    <a:pt x="1918" y="9121"/>
                    <a:pt x="1882" y="8764"/>
                  </a:cubicBezTo>
                  <a:cubicBezTo>
                    <a:pt x="1858" y="8168"/>
                    <a:pt x="1811" y="7537"/>
                    <a:pt x="1811" y="6942"/>
                  </a:cubicBezTo>
                  <a:cubicBezTo>
                    <a:pt x="1811" y="6394"/>
                    <a:pt x="1822" y="5835"/>
                    <a:pt x="1846" y="5275"/>
                  </a:cubicBezTo>
                  <a:cubicBezTo>
                    <a:pt x="1858" y="4823"/>
                    <a:pt x="1870" y="4323"/>
                    <a:pt x="1870" y="3846"/>
                  </a:cubicBezTo>
                  <a:cubicBezTo>
                    <a:pt x="1870" y="3346"/>
                    <a:pt x="1846" y="2834"/>
                    <a:pt x="1822" y="2346"/>
                  </a:cubicBezTo>
                  <a:cubicBezTo>
                    <a:pt x="1811" y="2096"/>
                    <a:pt x="1799" y="1846"/>
                    <a:pt x="1799" y="1584"/>
                  </a:cubicBezTo>
                  <a:lnTo>
                    <a:pt x="1799" y="1167"/>
                  </a:lnTo>
                  <a:lnTo>
                    <a:pt x="1799" y="1048"/>
                  </a:lnTo>
                  <a:lnTo>
                    <a:pt x="1930" y="1013"/>
                  </a:lnTo>
                  <a:cubicBezTo>
                    <a:pt x="2084" y="965"/>
                    <a:pt x="2215" y="917"/>
                    <a:pt x="2346" y="917"/>
                  </a:cubicBezTo>
                  <a:lnTo>
                    <a:pt x="2346" y="917"/>
                  </a:lnTo>
                  <a:cubicBezTo>
                    <a:pt x="3811" y="929"/>
                    <a:pt x="5537" y="1036"/>
                    <a:pt x="7228" y="1620"/>
                  </a:cubicBezTo>
                  <a:cubicBezTo>
                    <a:pt x="7264" y="1632"/>
                    <a:pt x="7287" y="1632"/>
                    <a:pt x="7323" y="1644"/>
                  </a:cubicBezTo>
                  <a:cubicBezTo>
                    <a:pt x="7430" y="1656"/>
                    <a:pt x="7490" y="1679"/>
                    <a:pt x="7526" y="1703"/>
                  </a:cubicBezTo>
                  <a:close/>
                  <a:moveTo>
                    <a:pt x="15789" y="15503"/>
                  </a:moveTo>
                  <a:cubicBezTo>
                    <a:pt x="15705" y="15526"/>
                    <a:pt x="15622" y="15538"/>
                    <a:pt x="15550" y="15538"/>
                  </a:cubicBezTo>
                  <a:cubicBezTo>
                    <a:pt x="14431" y="15586"/>
                    <a:pt x="13288" y="15610"/>
                    <a:pt x="12312" y="15622"/>
                  </a:cubicBezTo>
                  <a:cubicBezTo>
                    <a:pt x="12502" y="15491"/>
                    <a:pt x="12693" y="15419"/>
                    <a:pt x="12883" y="15324"/>
                  </a:cubicBezTo>
                  <a:cubicBezTo>
                    <a:pt x="14014" y="14836"/>
                    <a:pt x="15241" y="14550"/>
                    <a:pt x="16431" y="14288"/>
                  </a:cubicBezTo>
                  <a:lnTo>
                    <a:pt x="16777" y="14217"/>
                  </a:lnTo>
                  <a:cubicBezTo>
                    <a:pt x="17944" y="13943"/>
                    <a:pt x="19194" y="13800"/>
                    <a:pt x="20480" y="13776"/>
                  </a:cubicBezTo>
                  <a:cubicBezTo>
                    <a:pt x="20706" y="13776"/>
                    <a:pt x="20920" y="13705"/>
                    <a:pt x="21134" y="13633"/>
                  </a:cubicBezTo>
                  <a:lnTo>
                    <a:pt x="21253" y="13586"/>
                  </a:lnTo>
                  <a:cubicBezTo>
                    <a:pt x="21456" y="13526"/>
                    <a:pt x="21575" y="13348"/>
                    <a:pt x="21599" y="13062"/>
                  </a:cubicBezTo>
                  <a:cubicBezTo>
                    <a:pt x="21611" y="12883"/>
                    <a:pt x="21623" y="12705"/>
                    <a:pt x="21623" y="12526"/>
                  </a:cubicBezTo>
                  <a:cubicBezTo>
                    <a:pt x="21658" y="12097"/>
                    <a:pt x="21682" y="11657"/>
                    <a:pt x="21718" y="11204"/>
                  </a:cubicBezTo>
                  <a:cubicBezTo>
                    <a:pt x="21730" y="10823"/>
                    <a:pt x="21742" y="10442"/>
                    <a:pt x="21742" y="10061"/>
                  </a:cubicBezTo>
                  <a:cubicBezTo>
                    <a:pt x="21742" y="9788"/>
                    <a:pt x="21754" y="9526"/>
                    <a:pt x="21754" y="9252"/>
                  </a:cubicBezTo>
                  <a:cubicBezTo>
                    <a:pt x="21789" y="8323"/>
                    <a:pt x="21813" y="7371"/>
                    <a:pt x="21861" y="6430"/>
                  </a:cubicBezTo>
                  <a:cubicBezTo>
                    <a:pt x="21873" y="6192"/>
                    <a:pt x="21873" y="5954"/>
                    <a:pt x="21896" y="5716"/>
                  </a:cubicBezTo>
                  <a:cubicBezTo>
                    <a:pt x="21908" y="5370"/>
                    <a:pt x="21920" y="5049"/>
                    <a:pt x="21932" y="4704"/>
                  </a:cubicBezTo>
                  <a:lnTo>
                    <a:pt x="21980" y="3180"/>
                  </a:lnTo>
                  <a:cubicBezTo>
                    <a:pt x="21992" y="2763"/>
                    <a:pt x="21992" y="2370"/>
                    <a:pt x="22015" y="1953"/>
                  </a:cubicBezTo>
                  <a:cubicBezTo>
                    <a:pt x="22015" y="1870"/>
                    <a:pt x="22027" y="1798"/>
                    <a:pt x="22039" y="1691"/>
                  </a:cubicBezTo>
                  <a:lnTo>
                    <a:pt x="22039" y="1667"/>
                  </a:lnTo>
                  <a:lnTo>
                    <a:pt x="22611" y="1691"/>
                  </a:lnTo>
                  <a:lnTo>
                    <a:pt x="22611" y="1727"/>
                  </a:lnTo>
                  <a:cubicBezTo>
                    <a:pt x="22623" y="1810"/>
                    <a:pt x="22635" y="1870"/>
                    <a:pt x="22635" y="1929"/>
                  </a:cubicBezTo>
                  <a:lnTo>
                    <a:pt x="22623" y="2287"/>
                  </a:lnTo>
                  <a:cubicBezTo>
                    <a:pt x="22611" y="3025"/>
                    <a:pt x="22575" y="3799"/>
                    <a:pt x="22551" y="4537"/>
                  </a:cubicBezTo>
                  <a:cubicBezTo>
                    <a:pt x="22516" y="5085"/>
                    <a:pt x="22492" y="5620"/>
                    <a:pt x="22468" y="6180"/>
                  </a:cubicBezTo>
                  <a:cubicBezTo>
                    <a:pt x="22444" y="6716"/>
                    <a:pt x="22408" y="7252"/>
                    <a:pt x="22396" y="7763"/>
                  </a:cubicBezTo>
                  <a:cubicBezTo>
                    <a:pt x="22396" y="7918"/>
                    <a:pt x="22396" y="8085"/>
                    <a:pt x="22408" y="8216"/>
                  </a:cubicBezTo>
                  <a:cubicBezTo>
                    <a:pt x="22432" y="8335"/>
                    <a:pt x="22432" y="8454"/>
                    <a:pt x="22432" y="8561"/>
                  </a:cubicBezTo>
                  <a:cubicBezTo>
                    <a:pt x="22408" y="10847"/>
                    <a:pt x="22385" y="13145"/>
                    <a:pt x="22373" y="15419"/>
                  </a:cubicBezTo>
                  <a:cubicBezTo>
                    <a:pt x="22373" y="15443"/>
                    <a:pt x="22373" y="15479"/>
                    <a:pt x="22349" y="15526"/>
                  </a:cubicBezTo>
                  <a:cubicBezTo>
                    <a:pt x="22313" y="15526"/>
                    <a:pt x="22277" y="15538"/>
                    <a:pt x="22254" y="15538"/>
                  </a:cubicBezTo>
                  <a:lnTo>
                    <a:pt x="22218" y="15538"/>
                  </a:lnTo>
                  <a:cubicBezTo>
                    <a:pt x="20849" y="15443"/>
                    <a:pt x="19479" y="15407"/>
                    <a:pt x="18158" y="15407"/>
                  </a:cubicBezTo>
                  <a:cubicBezTo>
                    <a:pt x="17467" y="15407"/>
                    <a:pt x="16777" y="15419"/>
                    <a:pt x="16098" y="15443"/>
                  </a:cubicBezTo>
                  <a:cubicBezTo>
                    <a:pt x="15967" y="15479"/>
                    <a:pt x="15884" y="15491"/>
                    <a:pt x="15789" y="15503"/>
                  </a:cubicBezTo>
                  <a:close/>
                  <a:moveTo>
                    <a:pt x="11395" y="11014"/>
                  </a:moveTo>
                  <a:cubicBezTo>
                    <a:pt x="11431" y="10133"/>
                    <a:pt x="11431" y="9240"/>
                    <a:pt x="11431" y="8371"/>
                  </a:cubicBezTo>
                  <a:lnTo>
                    <a:pt x="11431" y="7180"/>
                  </a:lnTo>
                  <a:lnTo>
                    <a:pt x="11431" y="6109"/>
                  </a:lnTo>
                  <a:cubicBezTo>
                    <a:pt x="11431" y="5382"/>
                    <a:pt x="11443" y="4644"/>
                    <a:pt x="11443" y="3906"/>
                  </a:cubicBezTo>
                  <a:cubicBezTo>
                    <a:pt x="11443" y="3596"/>
                    <a:pt x="11621" y="3418"/>
                    <a:pt x="11752" y="3311"/>
                  </a:cubicBezTo>
                  <a:cubicBezTo>
                    <a:pt x="12276" y="2953"/>
                    <a:pt x="12883" y="2537"/>
                    <a:pt x="13491" y="2203"/>
                  </a:cubicBezTo>
                  <a:cubicBezTo>
                    <a:pt x="14729" y="1513"/>
                    <a:pt x="16098" y="1025"/>
                    <a:pt x="17563" y="751"/>
                  </a:cubicBezTo>
                  <a:cubicBezTo>
                    <a:pt x="18182" y="632"/>
                    <a:pt x="18789" y="572"/>
                    <a:pt x="19408" y="572"/>
                  </a:cubicBezTo>
                  <a:cubicBezTo>
                    <a:pt x="19908" y="572"/>
                    <a:pt x="20420" y="620"/>
                    <a:pt x="20908" y="691"/>
                  </a:cubicBezTo>
                  <a:cubicBezTo>
                    <a:pt x="21230" y="751"/>
                    <a:pt x="21230" y="751"/>
                    <a:pt x="21277" y="1096"/>
                  </a:cubicBezTo>
                  <a:cubicBezTo>
                    <a:pt x="21420" y="2382"/>
                    <a:pt x="21337" y="3668"/>
                    <a:pt x="21265" y="4942"/>
                  </a:cubicBezTo>
                  <a:cubicBezTo>
                    <a:pt x="21253" y="5216"/>
                    <a:pt x="21230" y="5489"/>
                    <a:pt x="21218" y="5775"/>
                  </a:cubicBezTo>
                  <a:cubicBezTo>
                    <a:pt x="21194" y="6287"/>
                    <a:pt x="21194" y="6811"/>
                    <a:pt x="21182" y="7335"/>
                  </a:cubicBezTo>
                  <a:cubicBezTo>
                    <a:pt x="21158" y="7740"/>
                    <a:pt x="21158" y="8156"/>
                    <a:pt x="21146" y="8573"/>
                  </a:cubicBezTo>
                  <a:cubicBezTo>
                    <a:pt x="21134" y="8871"/>
                    <a:pt x="21111" y="9180"/>
                    <a:pt x="21087" y="9478"/>
                  </a:cubicBezTo>
                  <a:cubicBezTo>
                    <a:pt x="21075" y="9764"/>
                    <a:pt x="21039" y="10038"/>
                    <a:pt x="21027" y="10335"/>
                  </a:cubicBezTo>
                  <a:cubicBezTo>
                    <a:pt x="21015" y="10621"/>
                    <a:pt x="21015" y="10907"/>
                    <a:pt x="21015" y="11169"/>
                  </a:cubicBezTo>
                  <a:lnTo>
                    <a:pt x="21015" y="11800"/>
                  </a:lnTo>
                  <a:cubicBezTo>
                    <a:pt x="20992" y="12109"/>
                    <a:pt x="20980" y="12383"/>
                    <a:pt x="20956" y="12621"/>
                  </a:cubicBezTo>
                  <a:cubicBezTo>
                    <a:pt x="20908" y="13038"/>
                    <a:pt x="20837" y="13097"/>
                    <a:pt x="20420" y="13133"/>
                  </a:cubicBezTo>
                  <a:cubicBezTo>
                    <a:pt x="20206" y="13157"/>
                    <a:pt x="19980" y="13169"/>
                    <a:pt x="19777" y="13193"/>
                  </a:cubicBezTo>
                  <a:cubicBezTo>
                    <a:pt x="19491" y="13217"/>
                    <a:pt x="19206" y="13240"/>
                    <a:pt x="18908" y="13276"/>
                  </a:cubicBezTo>
                  <a:cubicBezTo>
                    <a:pt x="17801" y="13371"/>
                    <a:pt x="16622" y="13598"/>
                    <a:pt x="15110" y="13990"/>
                  </a:cubicBezTo>
                  <a:lnTo>
                    <a:pt x="14812" y="14062"/>
                  </a:lnTo>
                  <a:cubicBezTo>
                    <a:pt x="14062" y="14240"/>
                    <a:pt x="13300" y="14431"/>
                    <a:pt x="12610" y="14800"/>
                  </a:cubicBezTo>
                  <a:cubicBezTo>
                    <a:pt x="12276" y="14967"/>
                    <a:pt x="11979" y="15145"/>
                    <a:pt x="11657" y="15324"/>
                  </a:cubicBezTo>
                  <a:cubicBezTo>
                    <a:pt x="11538" y="15383"/>
                    <a:pt x="11431" y="15455"/>
                    <a:pt x="11312" y="15514"/>
                  </a:cubicBezTo>
                  <a:cubicBezTo>
                    <a:pt x="11205" y="15455"/>
                    <a:pt x="11193" y="15360"/>
                    <a:pt x="11205" y="15205"/>
                  </a:cubicBezTo>
                  <a:cubicBezTo>
                    <a:pt x="11217" y="14776"/>
                    <a:pt x="11252" y="14348"/>
                    <a:pt x="11276" y="13895"/>
                  </a:cubicBezTo>
                  <a:cubicBezTo>
                    <a:pt x="11324" y="12967"/>
                    <a:pt x="11371" y="11978"/>
                    <a:pt x="11395" y="110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54"/>
            <p:cNvSpPr/>
            <p:nvPr/>
          </p:nvSpPr>
          <p:spPr>
            <a:xfrm>
              <a:off x="4900900" y="3280600"/>
              <a:ext cx="47950" cy="69075"/>
            </a:xfrm>
            <a:custGeom>
              <a:avLst/>
              <a:gdLst/>
              <a:ahLst/>
              <a:cxnLst/>
              <a:rect l="l" t="t" r="r" b="b"/>
              <a:pathLst>
                <a:path w="1918" h="2763" extrusionOk="0">
                  <a:moveTo>
                    <a:pt x="1239" y="1358"/>
                  </a:moveTo>
                  <a:cubicBezTo>
                    <a:pt x="1346" y="1453"/>
                    <a:pt x="1393" y="1512"/>
                    <a:pt x="1477" y="1572"/>
                  </a:cubicBezTo>
                  <a:cubicBezTo>
                    <a:pt x="1917" y="2012"/>
                    <a:pt x="1715" y="2465"/>
                    <a:pt x="1286" y="2643"/>
                  </a:cubicBezTo>
                  <a:cubicBezTo>
                    <a:pt x="1001" y="2762"/>
                    <a:pt x="655" y="2762"/>
                    <a:pt x="322" y="2751"/>
                  </a:cubicBezTo>
                  <a:cubicBezTo>
                    <a:pt x="108" y="2751"/>
                    <a:pt x="0" y="2536"/>
                    <a:pt x="48" y="2298"/>
                  </a:cubicBezTo>
                  <a:cubicBezTo>
                    <a:pt x="179" y="1643"/>
                    <a:pt x="262" y="1000"/>
                    <a:pt x="167" y="334"/>
                  </a:cubicBezTo>
                  <a:cubicBezTo>
                    <a:pt x="119" y="84"/>
                    <a:pt x="227" y="0"/>
                    <a:pt x="465" y="36"/>
                  </a:cubicBezTo>
                  <a:cubicBezTo>
                    <a:pt x="739" y="72"/>
                    <a:pt x="1012" y="107"/>
                    <a:pt x="1274" y="191"/>
                  </a:cubicBezTo>
                  <a:cubicBezTo>
                    <a:pt x="1727" y="310"/>
                    <a:pt x="1834" y="607"/>
                    <a:pt x="1560" y="977"/>
                  </a:cubicBezTo>
                  <a:cubicBezTo>
                    <a:pt x="1477" y="1096"/>
                    <a:pt x="1370" y="1203"/>
                    <a:pt x="1239" y="1358"/>
                  </a:cubicBezTo>
                  <a:close/>
                  <a:moveTo>
                    <a:pt x="477" y="1643"/>
                  </a:moveTo>
                  <a:cubicBezTo>
                    <a:pt x="334" y="1917"/>
                    <a:pt x="227" y="2179"/>
                    <a:pt x="370" y="2393"/>
                  </a:cubicBezTo>
                  <a:cubicBezTo>
                    <a:pt x="548" y="2608"/>
                    <a:pt x="834" y="2465"/>
                    <a:pt x="1072" y="2405"/>
                  </a:cubicBezTo>
                  <a:cubicBezTo>
                    <a:pt x="1120" y="2393"/>
                    <a:pt x="1167" y="2370"/>
                    <a:pt x="1191" y="2358"/>
                  </a:cubicBezTo>
                  <a:cubicBezTo>
                    <a:pt x="1441" y="2215"/>
                    <a:pt x="1465" y="1941"/>
                    <a:pt x="1191" y="1822"/>
                  </a:cubicBezTo>
                  <a:cubicBezTo>
                    <a:pt x="989" y="1715"/>
                    <a:pt x="727" y="1691"/>
                    <a:pt x="477" y="1643"/>
                  </a:cubicBezTo>
                  <a:close/>
                  <a:moveTo>
                    <a:pt x="393" y="441"/>
                  </a:moveTo>
                  <a:cubicBezTo>
                    <a:pt x="417" y="738"/>
                    <a:pt x="453" y="1024"/>
                    <a:pt x="489" y="1334"/>
                  </a:cubicBezTo>
                  <a:cubicBezTo>
                    <a:pt x="905" y="1167"/>
                    <a:pt x="1322" y="1107"/>
                    <a:pt x="1465" y="643"/>
                  </a:cubicBezTo>
                  <a:cubicBezTo>
                    <a:pt x="1132" y="393"/>
                    <a:pt x="798" y="369"/>
                    <a:pt x="393" y="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54"/>
            <p:cNvSpPr/>
            <p:nvPr/>
          </p:nvSpPr>
          <p:spPr>
            <a:xfrm>
              <a:off x="4649675" y="3136525"/>
              <a:ext cx="48850" cy="75025"/>
            </a:xfrm>
            <a:custGeom>
              <a:avLst/>
              <a:gdLst/>
              <a:ahLst/>
              <a:cxnLst/>
              <a:rect l="l" t="t" r="r" b="b"/>
              <a:pathLst>
                <a:path w="1954" h="3001" extrusionOk="0">
                  <a:moveTo>
                    <a:pt x="1691" y="3001"/>
                  </a:moveTo>
                  <a:cubicBezTo>
                    <a:pt x="1572" y="2560"/>
                    <a:pt x="1477" y="2179"/>
                    <a:pt x="1370" y="1810"/>
                  </a:cubicBezTo>
                  <a:lnTo>
                    <a:pt x="763" y="1810"/>
                  </a:lnTo>
                  <a:cubicBezTo>
                    <a:pt x="560" y="1810"/>
                    <a:pt x="441" y="1917"/>
                    <a:pt x="405" y="2108"/>
                  </a:cubicBezTo>
                  <a:cubicBezTo>
                    <a:pt x="382" y="2322"/>
                    <a:pt x="334" y="2513"/>
                    <a:pt x="286" y="2715"/>
                  </a:cubicBezTo>
                  <a:cubicBezTo>
                    <a:pt x="274" y="2763"/>
                    <a:pt x="227" y="2810"/>
                    <a:pt x="203" y="2858"/>
                  </a:cubicBezTo>
                  <a:cubicBezTo>
                    <a:pt x="1" y="2799"/>
                    <a:pt x="1" y="2691"/>
                    <a:pt x="48" y="2537"/>
                  </a:cubicBezTo>
                  <a:cubicBezTo>
                    <a:pt x="286" y="1787"/>
                    <a:pt x="524" y="1036"/>
                    <a:pt x="763" y="274"/>
                  </a:cubicBezTo>
                  <a:cubicBezTo>
                    <a:pt x="810" y="143"/>
                    <a:pt x="858" y="1"/>
                    <a:pt x="1013" y="24"/>
                  </a:cubicBezTo>
                  <a:cubicBezTo>
                    <a:pt x="1108" y="36"/>
                    <a:pt x="1191" y="155"/>
                    <a:pt x="1239" y="251"/>
                  </a:cubicBezTo>
                  <a:cubicBezTo>
                    <a:pt x="1394" y="691"/>
                    <a:pt x="1536" y="1144"/>
                    <a:pt x="1667" y="1584"/>
                  </a:cubicBezTo>
                  <a:cubicBezTo>
                    <a:pt x="1751" y="1858"/>
                    <a:pt x="1810" y="2120"/>
                    <a:pt x="1882" y="2406"/>
                  </a:cubicBezTo>
                  <a:cubicBezTo>
                    <a:pt x="1941" y="2596"/>
                    <a:pt x="1953" y="2775"/>
                    <a:pt x="1691" y="3001"/>
                  </a:cubicBezTo>
                  <a:close/>
                  <a:moveTo>
                    <a:pt x="774" y="1441"/>
                  </a:moveTo>
                  <a:cubicBezTo>
                    <a:pt x="953" y="1406"/>
                    <a:pt x="1108" y="1382"/>
                    <a:pt x="1251" y="1346"/>
                  </a:cubicBezTo>
                  <a:cubicBezTo>
                    <a:pt x="1251" y="1048"/>
                    <a:pt x="1179" y="858"/>
                    <a:pt x="989" y="679"/>
                  </a:cubicBezTo>
                  <a:cubicBezTo>
                    <a:pt x="763" y="870"/>
                    <a:pt x="715" y="1108"/>
                    <a:pt x="774" y="1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54"/>
            <p:cNvSpPr/>
            <p:nvPr/>
          </p:nvSpPr>
          <p:spPr>
            <a:xfrm>
              <a:off x="4897925" y="3135925"/>
              <a:ext cx="180100" cy="62250"/>
            </a:xfrm>
            <a:custGeom>
              <a:avLst/>
              <a:gdLst/>
              <a:ahLst/>
              <a:cxnLst/>
              <a:rect l="l" t="t" r="r" b="b"/>
              <a:pathLst>
                <a:path w="7204" h="2490" extrusionOk="0">
                  <a:moveTo>
                    <a:pt x="6763" y="1"/>
                  </a:moveTo>
                  <a:lnTo>
                    <a:pt x="6656" y="1"/>
                  </a:lnTo>
                  <a:cubicBezTo>
                    <a:pt x="5787" y="36"/>
                    <a:pt x="4775" y="120"/>
                    <a:pt x="3787" y="525"/>
                  </a:cubicBezTo>
                  <a:cubicBezTo>
                    <a:pt x="2989" y="834"/>
                    <a:pt x="2191" y="1132"/>
                    <a:pt x="1405" y="1418"/>
                  </a:cubicBezTo>
                  <a:cubicBezTo>
                    <a:pt x="1084" y="1537"/>
                    <a:pt x="774" y="1644"/>
                    <a:pt x="465" y="1763"/>
                  </a:cubicBezTo>
                  <a:cubicBezTo>
                    <a:pt x="298" y="1822"/>
                    <a:pt x="48" y="1918"/>
                    <a:pt x="12" y="2311"/>
                  </a:cubicBezTo>
                  <a:lnTo>
                    <a:pt x="0" y="2489"/>
                  </a:lnTo>
                  <a:lnTo>
                    <a:pt x="179" y="2477"/>
                  </a:lnTo>
                  <a:cubicBezTo>
                    <a:pt x="227" y="2477"/>
                    <a:pt x="250" y="2477"/>
                    <a:pt x="298" y="2453"/>
                  </a:cubicBezTo>
                  <a:cubicBezTo>
                    <a:pt x="369" y="2453"/>
                    <a:pt x="453" y="2442"/>
                    <a:pt x="524" y="2418"/>
                  </a:cubicBezTo>
                  <a:cubicBezTo>
                    <a:pt x="1584" y="1953"/>
                    <a:pt x="2739" y="1513"/>
                    <a:pt x="4060" y="1072"/>
                  </a:cubicBezTo>
                  <a:cubicBezTo>
                    <a:pt x="4715" y="870"/>
                    <a:pt x="5513" y="644"/>
                    <a:pt x="6346" y="644"/>
                  </a:cubicBezTo>
                  <a:cubicBezTo>
                    <a:pt x="6442" y="644"/>
                    <a:pt x="6561" y="644"/>
                    <a:pt x="6668" y="656"/>
                  </a:cubicBezTo>
                  <a:lnTo>
                    <a:pt x="6727" y="656"/>
                  </a:lnTo>
                  <a:cubicBezTo>
                    <a:pt x="6775" y="656"/>
                    <a:pt x="6823" y="679"/>
                    <a:pt x="6858" y="679"/>
                  </a:cubicBezTo>
                  <a:cubicBezTo>
                    <a:pt x="6906" y="679"/>
                    <a:pt x="7025" y="679"/>
                    <a:pt x="7120" y="584"/>
                  </a:cubicBezTo>
                  <a:cubicBezTo>
                    <a:pt x="7180" y="525"/>
                    <a:pt x="7204" y="441"/>
                    <a:pt x="7204" y="334"/>
                  </a:cubicBezTo>
                  <a:cubicBezTo>
                    <a:pt x="7204" y="215"/>
                    <a:pt x="7144" y="1"/>
                    <a:pt x="6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54"/>
            <p:cNvSpPr/>
            <p:nvPr/>
          </p:nvSpPr>
          <p:spPr>
            <a:xfrm>
              <a:off x="4897925" y="3374050"/>
              <a:ext cx="171475" cy="42300"/>
            </a:xfrm>
            <a:custGeom>
              <a:avLst/>
              <a:gdLst/>
              <a:ahLst/>
              <a:cxnLst/>
              <a:rect l="l" t="t" r="r" b="b"/>
              <a:pathLst>
                <a:path w="6859" h="1692" extrusionOk="0">
                  <a:moveTo>
                    <a:pt x="6561" y="60"/>
                  </a:moveTo>
                  <a:cubicBezTo>
                    <a:pt x="6442" y="36"/>
                    <a:pt x="6346" y="1"/>
                    <a:pt x="6227" y="1"/>
                  </a:cubicBezTo>
                  <a:lnTo>
                    <a:pt x="6180" y="1"/>
                  </a:lnTo>
                  <a:cubicBezTo>
                    <a:pt x="5346" y="48"/>
                    <a:pt x="4584" y="96"/>
                    <a:pt x="3822" y="167"/>
                  </a:cubicBezTo>
                  <a:cubicBezTo>
                    <a:pt x="3406" y="215"/>
                    <a:pt x="2977" y="287"/>
                    <a:pt x="2453" y="441"/>
                  </a:cubicBezTo>
                  <a:cubicBezTo>
                    <a:pt x="1977" y="560"/>
                    <a:pt x="1501" y="703"/>
                    <a:pt x="1048" y="834"/>
                  </a:cubicBezTo>
                  <a:cubicBezTo>
                    <a:pt x="870" y="894"/>
                    <a:pt x="667" y="941"/>
                    <a:pt x="489" y="1001"/>
                  </a:cubicBezTo>
                  <a:lnTo>
                    <a:pt x="453" y="1013"/>
                  </a:lnTo>
                  <a:cubicBezTo>
                    <a:pt x="358" y="1049"/>
                    <a:pt x="274" y="1072"/>
                    <a:pt x="179" y="1120"/>
                  </a:cubicBezTo>
                  <a:cubicBezTo>
                    <a:pt x="72" y="1179"/>
                    <a:pt x="0" y="1346"/>
                    <a:pt x="48" y="1453"/>
                  </a:cubicBezTo>
                  <a:cubicBezTo>
                    <a:pt x="96" y="1537"/>
                    <a:pt x="179" y="1632"/>
                    <a:pt x="274" y="1668"/>
                  </a:cubicBezTo>
                  <a:cubicBezTo>
                    <a:pt x="298" y="1691"/>
                    <a:pt x="334" y="1691"/>
                    <a:pt x="358" y="1691"/>
                  </a:cubicBezTo>
                  <a:cubicBezTo>
                    <a:pt x="417" y="1691"/>
                    <a:pt x="465" y="1668"/>
                    <a:pt x="512" y="1656"/>
                  </a:cubicBezTo>
                  <a:lnTo>
                    <a:pt x="536" y="1644"/>
                  </a:lnTo>
                  <a:cubicBezTo>
                    <a:pt x="774" y="1572"/>
                    <a:pt x="1012" y="1513"/>
                    <a:pt x="1251" y="1430"/>
                  </a:cubicBezTo>
                  <a:cubicBezTo>
                    <a:pt x="1679" y="1299"/>
                    <a:pt x="2096" y="1179"/>
                    <a:pt x="2524" y="1060"/>
                  </a:cubicBezTo>
                  <a:cubicBezTo>
                    <a:pt x="2739" y="1001"/>
                    <a:pt x="2977" y="941"/>
                    <a:pt x="3203" y="894"/>
                  </a:cubicBezTo>
                  <a:lnTo>
                    <a:pt x="3489" y="858"/>
                  </a:lnTo>
                  <a:cubicBezTo>
                    <a:pt x="4156" y="751"/>
                    <a:pt x="4834" y="644"/>
                    <a:pt x="5501" y="644"/>
                  </a:cubicBezTo>
                  <a:cubicBezTo>
                    <a:pt x="5775" y="644"/>
                    <a:pt x="6025" y="656"/>
                    <a:pt x="6275" y="691"/>
                  </a:cubicBezTo>
                  <a:lnTo>
                    <a:pt x="6370" y="691"/>
                  </a:lnTo>
                  <a:cubicBezTo>
                    <a:pt x="6537" y="691"/>
                    <a:pt x="6751" y="620"/>
                    <a:pt x="6835" y="263"/>
                  </a:cubicBezTo>
                  <a:lnTo>
                    <a:pt x="6858" y="108"/>
                  </a:lnTo>
                  <a:lnTo>
                    <a:pt x="6715" y="84"/>
                  </a:lnTo>
                  <a:cubicBezTo>
                    <a:pt x="6668" y="96"/>
                    <a:pt x="6608" y="84"/>
                    <a:pt x="656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54"/>
            <p:cNvSpPr/>
            <p:nvPr/>
          </p:nvSpPr>
          <p:spPr>
            <a:xfrm>
              <a:off x="4896125" y="3336850"/>
              <a:ext cx="171775" cy="43175"/>
            </a:xfrm>
            <a:custGeom>
              <a:avLst/>
              <a:gdLst/>
              <a:ahLst/>
              <a:cxnLst/>
              <a:rect l="l" t="t" r="r" b="b"/>
              <a:pathLst>
                <a:path w="6871" h="1727" extrusionOk="0">
                  <a:moveTo>
                    <a:pt x="322" y="1715"/>
                  </a:moveTo>
                  <a:cubicBezTo>
                    <a:pt x="382" y="1715"/>
                    <a:pt x="465" y="1703"/>
                    <a:pt x="537" y="1679"/>
                  </a:cubicBezTo>
                  <a:lnTo>
                    <a:pt x="787" y="1608"/>
                  </a:lnTo>
                  <a:cubicBezTo>
                    <a:pt x="1203" y="1477"/>
                    <a:pt x="1632" y="1346"/>
                    <a:pt x="2049" y="1203"/>
                  </a:cubicBezTo>
                  <a:cubicBezTo>
                    <a:pt x="3323" y="786"/>
                    <a:pt x="4287" y="596"/>
                    <a:pt x="5204" y="596"/>
                  </a:cubicBezTo>
                  <a:cubicBezTo>
                    <a:pt x="5609" y="596"/>
                    <a:pt x="6014" y="643"/>
                    <a:pt x="6395" y="715"/>
                  </a:cubicBezTo>
                  <a:cubicBezTo>
                    <a:pt x="6442" y="727"/>
                    <a:pt x="6490" y="727"/>
                    <a:pt x="6537" y="727"/>
                  </a:cubicBezTo>
                  <a:cubicBezTo>
                    <a:pt x="6633" y="727"/>
                    <a:pt x="6728" y="703"/>
                    <a:pt x="6787" y="632"/>
                  </a:cubicBezTo>
                  <a:cubicBezTo>
                    <a:pt x="6871" y="524"/>
                    <a:pt x="6871" y="358"/>
                    <a:pt x="6871" y="227"/>
                  </a:cubicBezTo>
                  <a:lnTo>
                    <a:pt x="6859" y="108"/>
                  </a:lnTo>
                  <a:lnTo>
                    <a:pt x="6740" y="96"/>
                  </a:lnTo>
                  <a:cubicBezTo>
                    <a:pt x="6633" y="72"/>
                    <a:pt x="6537" y="72"/>
                    <a:pt x="6442" y="60"/>
                  </a:cubicBezTo>
                  <a:cubicBezTo>
                    <a:pt x="6216" y="36"/>
                    <a:pt x="6002" y="0"/>
                    <a:pt x="5764" y="0"/>
                  </a:cubicBezTo>
                  <a:lnTo>
                    <a:pt x="5252" y="0"/>
                  </a:lnTo>
                  <a:cubicBezTo>
                    <a:pt x="4597" y="0"/>
                    <a:pt x="3918" y="36"/>
                    <a:pt x="3216" y="286"/>
                  </a:cubicBezTo>
                  <a:cubicBezTo>
                    <a:pt x="2882" y="405"/>
                    <a:pt x="2525" y="512"/>
                    <a:pt x="2192" y="596"/>
                  </a:cubicBezTo>
                  <a:cubicBezTo>
                    <a:pt x="2073" y="632"/>
                    <a:pt x="1954" y="655"/>
                    <a:pt x="1834" y="703"/>
                  </a:cubicBezTo>
                  <a:cubicBezTo>
                    <a:pt x="1573" y="774"/>
                    <a:pt x="1323" y="834"/>
                    <a:pt x="1072" y="905"/>
                  </a:cubicBezTo>
                  <a:cubicBezTo>
                    <a:pt x="858" y="965"/>
                    <a:pt x="644" y="1024"/>
                    <a:pt x="430" y="1084"/>
                  </a:cubicBezTo>
                  <a:cubicBezTo>
                    <a:pt x="346" y="1120"/>
                    <a:pt x="239" y="1143"/>
                    <a:pt x="144" y="1203"/>
                  </a:cubicBezTo>
                  <a:cubicBezTo>
                    <a:pt x="60" y="1263"/>
                    <a:pt x="1" y="1417"/>
                    <a:pt x="25" y="1524"/>
                  </a:cubicBezTo>
                  <a:cubicBezTo>
                    <a:pt x="60" y="1620"/>
                    <a:pt x="168" y="1715"/>
                    <a:pt x="263" y="1727"/>
                  </a:cubicBezTo>
                  <a:cubicBezTo>
                    <a:pt x="263" y="1715"/>
                    <a:pt x="299" y="1715"/>
                    <a:pt x="322" y="17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54"/>
            <p:cNvSpPr/>
            <p:nvPr/>
          </p:nvSpPr>
          <p:spPr>
            <a:xfrm>
              <a:off x="4906550" y="3180575"/>
              <a:ext cx="162250" cy="42300"/>
            </a:xfrm>
            <a:custGeom>
              <a:avLst/>
              <a:gdLst/>
              <a:ahLst/>
              <a:cxnLst/>
              <a:rect l="l" t="t" r="r" b="b"/>
              <a:pathLst>
                <a:path w="6490" h="1692" extrusionOk="0">
                  <a:moveTo>
                    <a:pt x="5954" y="667"/>
                  </a:moveTo>
                  <a:lnTo>
                    <a:pt x="6097" y="667"/>
                  </a:lnTo>
                  <a:cubicBezTo>
                    <a:pt x="6240" y="667"/>
                    <a:pt x="6323" y="632"/>
                    <a:pt x="6382" y="536"/>
                  </a:cubicBezTo>
                  <a:cubicBezTo>
                    <a:pt x="6490" y="417"/>
                    <a:pt x="6442" y="239"/>
                    <a:pt x="6430" y="179"/>
                  </a:cubicBezTo>
                  <a:lnTo>
                    <a:pt x="6418" y="96"/>
                  </a:lnTo>
                  <a:lnTo>
                    <a:pt x="6323" y="72"/>
                  </a:lnTo>
                  <a:cubicBezTo>
                    <a:pt x="6299" y="72"/>
                    <a:pt x="6275" y="60"/>
                    <a:pt x="6263" y="60"/>
                  </a:cubicBezTo>
                  <a:cubicBezTo>
                    <a:pt x="6216" y="48"/>
                    <a:pt x="6180" y="36"/>
                    <a:pt x="6132" y="36"/>
                  </a:cubicBezTo>
                  <a:cubicBezTo>
                    <a:pt x="5942" y="13"/>
                    <a:pt x="5763" y="1"/>
                    <a:pt x="5549" y="1"/>
                  </a:cubicBezTo>
                  <a:cubicBezTo>
                    <a:pt x="4966" y="1"/>
                    <a:pt x="4370" y="72"/>
                    <a:pt x="3811" y="155"/>
                  </a:cubicBezTo>
                  <a:lnTo>
                    <a:pt x="3537" y="179"/>
                  </a:lnTo>
                  <a:cubicBezTo>
                    <a:pt x="3084" y="239"/>
                    <a:pt x="2644" y="394"/>
                    <a:pt x="2227" y="536"/>
                  </a:cubicBezTo>
                  <a:cubicBezTo>
                    <a:pt x="1965" y="632"/>
                    <a:pt x="1679" y="727"/>
                    <a:pt x="1417" y="787"/>
                  </a:cubicBezTo>
                  <a:cubicBezTo>
                    <a:pt x="1334" y="810"/>
                    <a:pt x="1263" y="822"/>
                    <a:pt x="1179" y="846"/>
                  </a:cubicBezTo>
                  <a:cubicBezTo>
                    <a:pt x="1025" y="882"/>
                    <a:pt x="858" y="929"/>
                    <a:pt x="715" y="965"/>
                  </a:cubicBezTo>
                  <a:cubicBezTo>
                    <a:pt x="679" y="989"/>
                    <a:pt x="655" y="989"/>
                    <a:pt x="608" y="1001"/>
                  </a:cubicBezTo>
                  <a:cubicBezTo>
                    <a:pt x="429" y="1048"/>
                    <a:pt x="179" y="1120"/>
                    <a:pt x="60" y="1441"/>
                  </a:cubicBezTo>
                  <a:lnTo>
                    <a:pt x="1" y="1608"/>
                  </a:lnTo>
                  <a:lnTo>
                    <a:pt x="179" y="1644"/>
                  </a:lnTo>
                  <a:cubicBezTo>
                    <a:pt x="203" y="1644"/>
                    <a:pt x="239" y="1656"/>
                    <a:pt x="263" y="1656"/>
                  </a:cubicBezTo>
                  <a:cubicBezTo>
                    <a:pt x="322" y="1668"/>
                    <a:pt x="382" y="1691"/>
                    <a:pt x="441" y="1691"/>
                  </a:cubicBezTo>
                  <a:cubicBezTo>
                    <a:pt x="477" y="1691"/>
                    <a:pt x="501" y="1691"/>
                    <a:pt x="525" y="1668"/>
                  </a:cubicBezTo>
                  <a:cubicBezTo>
                    <a:pt x="608" y="1644"/>
                    <a:pt x="703" y="1632"/>
                    <a:pt x="798" y="1596"/>
                  </a:cubicBezTo>
                  <a:cubicBezTo>
                    <a:pt x="1144" y="1513"/>
                    <a:pt x="1489" y="1418"/>
                    <a:pt x="1810" y="1287"/>
                  </a:cubicBezTo>
                  <a:cubicBezTo>
                    <a:pt x="2882" y="834"/>
                    <a:pt x="4013" y="620"/>
                    <a:pt x="5180" y="620"/>
                  </a:cubicBezTo>
                  <a:cubicBezTo>
                    <a:pt x="5370" y="620"/>
                    <a:pt x="5585" y="620"/>
                    <a:pt x="5787" y="632"/>
                  </a:cubicBezTo>
                  <a:cubicBezTo>
                    <a:pt x="5835" y="667"/>
                    <a:pt x="5894" y="667"/>
                    <a:pt x="5954" y="6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54"/>
            <p:cNvSpPr/>
            <p:nvPr/>
          </p:nvSpPr>
          <p:spPr>
            <a:xfrm>
              <a:off x="4900300" y="3223150"/>
              <a:ext cx="124150" cy="36025"/>
            </a:xfrm>
            <a:custGeom>
              <a:avLst/>
              <a:gdLst/>
              <a:ahLst/>
              <a:cxnLst/>
              <a:rect l="l" t="t" r="r" b="b"/>
              <a:pathLst>
                <a:path w="4966" h="1441" extrusionOk="0">
                  <a:moveTo>
                    <a:pt x="24" y="1274"/>
                  </a:moveTo>
                  <a:lnTo>
                    <a:pt x="1" y="1441"/>
                  </a:lnTo>
                  <a:lnTo>
                    <a:pt x="179" y="1441"/>
                  </a:lnTo>
                  <a:lnTo>
                    <a:pt x="298" y="1441"/>
                  </a:lnTo>
                  <a:lnTo>
                    <a:pt x="394" y="1441"/>
                  </a:lnTo>
                  <a:cubicBezTo>
                    <a:pt x="453" y="1441"/>
                    <a:pt x="501" y="1441"/>
                    <a:pt x="548" y="1429"/>
                  </a:cubicBezTo>
                  <a:cubicBezTo>
                    <a:pt x="1965" y="1072"/>
                    <a:pt x="3227" y="774"/>
                    <a:pt x="4561" y="679"/>
                  </a:cubicBezTo>
                  <a:cubicBezTo>
                    <a:pt x="4966" y="655"/>
                    <a:pt x="4966" y="298"/>
                    <a:pt x="4966" y="155"/>
                  </a:cubicBezTo>
                  <a:lnTo>
                    <a:pt x="4966" y="0"/>
                  </a:lnTo>
                  <a:lnTo>
                    <a:pt x="4799" y="12"/>
                  </a:lnTo>
                  <a:cubicBezTo>
                    <a:pt x="4704" y="24"/>
                    <a:pt x="4608" y="24"/>
                    <a:pt x="4525" y="48"/>
                  </a:cubicBezTo>
                  <a:cubicBezTo>
                    <a:pt x="4311" y="60"/>
                    <a:pt x="4108" y="72"/>
                    <a:pt x="3906" y="119"/>
                  </a:cubicBezTo>
                  <a:cubicBezTo>
                    <a:pt x="2775" y="346"/>
                    <a:pt x="1667" y="560"/>
                    <a:pt x="513" y="822"/>
                  </a:cubicBezTo>
                  <a:cubicBezTo>
                    <a:pt x="334" y="846"/>
                    <a:pt x="72" y="905"/>
                    <a:pt x="24" y="12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54"/>
            <p:cNvSpPr/>
            <p:nvPr/>
          </p:nvSpPr>
          <p:spPr>
            <a:xfrm>
              <a:off x="4960725" y="3291600"/>
              <a:ext cx="83375" cy="23250"/>
            </a:xfrm>
            <a:custGeom>
              <a:avLst/>
              <a:gdLst/>
              <a:ahLst/>
              <a:cxnLst/>
              <a:rect l="l" t="t" r="r" b="b"/>
              <a:pathLst>
                <a:path w="3335" h="930" extrusionOk="0">
                  <a:moveTo>
                    <a:pt x="3156" y="25"/>
                  </a:moveTo>
                  <a:lnTo>
                    <a:pt x="2894" y="72"/>
                  </a:lnTo>
                  <a:cubicBezTo>
                    <a:pt x="2715" y="108"/>
                    <a:pt x="2549" y="132"/>
                    <a:pt x="2370" y="144"/>
                  </a:cubicBezTo>
                  <a:cubicBezTo>
                    <a:pt x="2001" y="179"/>
                    <a:pt x="1632" y="203"/>
                    <a:pt x="1275" y="239"/>
                  </a:cubicBezTo>
                  <a:cubicBezTo>
                    <a:pt x="1001" y="251"/>
                    <a:pt x="751" y="275"/>
                    <a:pt x="477" y="298"/>
                  </a:cubicBezTo>
                  <a:lnTo>
                    <a:pt x="417" y="298"/>
                  </a:lnTo>
                  <a:cubicBezTo>
                    <a:pt x="310" y="298"/>
                    <a:pt x="179" y="310"/>
                    <a:pt x="84" y="417"/>
                  </a:cubicBezTo>
                  <a:cubicBezTo>
                    <a:pt x="12" y="477"/>
                    <a:pt x="1" y="560"/>
                    <a:pt x="1" y="656"/>
                  </a:cubicBezTo>
                  <a:cubicBezTo>
                    <a:pt x="12" y="834"/>
                    <a:pt x="143" y="929"/>
                    <a:pt x="310" y="929"/>
                  </a:cubicBezTo>
                  <a:cubicBezTo>
                    <a:pt x="358" y="929"/>
                    <a:pt x="405" y="929"/>
                    <a:pt x="453" y="918"/>
                  </a:cubicBezTo>
                  <a:cubicBezTo>
                    <a:pt x="465" y="918"/>
                    <a:pt x="489" y="918"/>
                    <a:pt x="513" y="906"/>
                  </a:cubicBezTo>
                  <a:lnTo>
                    <a:pt x="1298" y="846"/>
                  </a:lnTo>
                  <a:cubicBezTo>
                    <a:pt x="1846" y="798"/>
                    <a:pt x="2382" y="751"/>
                    <a:pt x="2941" y="727"/>
                  </a:cubicBezTo>
                  <a:cubicBezTo>
                    <a:pt x="3072" y="715"/>
                    <a:pt x="3168" y="667"/>
                    <a:pt x="3239" y="596"/>
                  </a:cubicBezTo>
                  <a:cubicBezTo>
                    <a:pt x="3334" y="477"/>
                    <a:pt x="3322" y="310"/>
                    <a:pt x="3299" y="144"/>
                  </a:cubicBezTo>
                  <a:lnTo>
                    <a:pt x="32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54"/>
            <p:cNvSpPr/>
            <p:nvPr/>
          </p:nvSpPr>
          <p:spPr>
            <a:xfrm>
              <a:off x="4907750" y="3408000"/>
              <a:ext cx="73550" cy="28600"/>
            </a:xfrm>
            <a:custGeom>
              <a:avLst/>
              <a:gdLst/>
              <a:ahLst/>
              <a:cxnLst/>
              <a:rect l="l" t="t" r="r" b="b"/>
              <a:pathLst>
                <a:path w="2942" h="1144" extrusionOk="0">
                  <a:moveTo>
                    <a:pt x="2572" y="0"/>
                  </a:moveTo>
                  <a:cubicBezTo>
                    <a:pt x="2524" y="0"/>
                    <a:pt x="2477" y="0"/>
                    <a:pt x="2429" y="12"/>
                  </a:cubicBezTo>
                  <a:lnTo>
                    <a:pt x="2417" y="12"/>
                  </a:lnTo>
                  <a:cubicBezTo>
                    <a:pt x="2393" y="12"/>
                    <a:pt x="2358" y="36"/>
                    <a:pt x="2334" y="36"/>
                  </a:cubicBezTo>
                  <a:lnTo>
                    <a:pt x="1786" y="167"/>
                  </a:lnTo>
                  <a:cubicBezTo>
                    <a:pt x="1334" y="286"/>
                    <a:pt x="869" y="393"/>
                    <a:pt x="429" y="512"/>
                  </a:cubicBezTo>
                  <a:lnTo>
                    <a:pt x="381" y="524"/>
                  </a:lnTo>
                  <a:cubicBezTo>
                    <a:pt x="262" y="548"/>
                    <a:pt x="0" y="607"/>
                    <a:pt x="12" y="1000"/>
                  </a:cubicBezTo>
                  <a:lnTo>
                    <a:pt x="12" y="1143"/>
                  </a:lnTo>
                  <a:lnTo>
                    <a:pt x="155" y="1131"/>
                  </a:lnTo>
                  <a:lnTo>
                    <a:pt x="322" y="1131"/>
                  </a:lnTo>
                  <a:cubicBezTo>
                    <a:pt x="441" y="1131"/>
                    <a:pt x="560" y="1131"/>
                    <a:pt x="667" y="1107"/>
                  </a:cubicBezTo>
                  <a:cubicBezTo>
                    <a:pt x="1274" y="964"/>
                    <a:pt x="1881" y="822"/>
                    <a:pt x="2512" y="667"/>
                  </a:cubicBezTo>
                  <a:lnTo>
                    <a:pt x="2536" y="667"/>
                  </a:lnTo>
                  <a:cubicBezTo>
                    <a:pt x="2643" y="643"/>
                    <a:pt x="2941" y="583"/>
                    <a:pt x="2882" y="274"/>
                  </a:cubicBezTo>
                  <a:cubicBezTo>
                    <a:pt x="2893" y="191"/>
                    <a:pt x="2822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01;p54"/>
            <p:cNvSpPr/>
            <p:nvPr/>
          </p:nvSpPr>
          <p:spPr>
            <a:xfrm>
              <a:off x="4657425" y="3220475"/>
              <a:ext cx="147950" cy="39000"/>
            </a:xfrm>
            <a:custGeom>
              <a:avLst/>
              <a:gdLst/>
              <a:ahLst/>
              <a:cxnLst/>
              <a:rect l="l" t="t" r="r" b="b"/>
              <a:pathLst>
                <a:path w="5918" h="1560" extrusionOk="0">
                  <a:moveTo>
                    <a:pt x="405" y="667"/>
                  </a:moveTo>
                  <a:cubicBezTo>
                    <a:pt x="548" y="715"/>
                    <a:pt x="691" y="726"/>
                    <a:pt x="822" y="726"/>
                  </a:cubicBezTo>
                  <a:lnTo>
                    <a:pt x="917" y="750"/>
                  </a:lnTo>
                  <a:cubicBezTo>
                    <a:pt x="1072" y="762"/>
                    <a:pt x="1250" y="774"/>
                    <a:pt x="1417" y="786"/>
                  </a:cubicBezTo>
                  <a:cubicBezTo>
                    <a:pt x="2286" y="881"/>
                    <a:pt x="3179" y="965"/>
                    <a:pt x="4036" y="1179"/>
                  </a:cubicBezTo>
                  <a:cubicBezTo>
                    <a:pt x="4310" y="1250"/>
                    <a:pt x="4584" y="1322"/>
                    <a:pt x="4858" y="1405"/>
                  </a:cubicBezTo>
                  <a:cubicBezTo>
                    <a:pt x="5001" y="1441"/>
                    <a:pt x="5156" y="1488"/>
                    <a:pt x="5298" y="1512"/>
                  </a:cubicBezTo>
                  <a:cubicBezTo>
                    <a:pt x="5394" y="1548"/>
                    <a:pt x="5465" y="1560"/>
                    <a:pt x="5525" y="1560"/>
                  </a:cubicBezTo>
                  <a:cubicBezTo>
                    <a:pt x="5715" y="1560"/>
                    <a:pt x="5775" y="1417"/>
                    <a:pt x="5870" y="1179"/>
                  </a:cubicBezTo>
                  <a:lnTo>
                    <a:pt x="5918" y="1036"/>
                  </a:lnTo>
                  <a:lnTo>
                    <a:pt x="5798" y="976"/>
                  </a:lnTo>
                  <a:cubicBezTo>
                    <a:pt x="5763" y="965"/>
                    <a:pt x="5751" y="953"/>
                    <a:pt x="5715" y="941"/>
                  </a:cubicBezTo>
                  <a:cubicBezTo>
                    <a:pt x="5656" y="905"/>
                    <a:pt x="5584" y="857"/>
                    <a:pt x="5501" y="845"/>
                  </a:cubicBezTo>
                  <a:cubicBezTo>
                    <a:pt x="5382" y="822"/>
                    <a:pt x="5263" y="786"/>
                    <a:pt x="5144" y="738"/>
                  </a:cubicBezTo>
                  <a:cubicBezTo>
                    <a:pt x="4798" y="655"/>
                    <a:pt x="4453" y="548"/>
                    <a:pt x="4108" y="488"/>
                  </a:cubicBezTo>
                  <a:cubicBezTo>
                    <a:pt x="3191" y="345"/>
                    <a:pt x="2250" y="226"/>
                    <a:pt x="1334" y="107"/>
                  </a:cubicBezTo>
                  <a:lnTo>
                    <a:pt x="691" y="12"/>
                  </a:lnTo>
                  <a:cubicBezTo>
                    <a:pt x="631" y="12"/>
                    <a:pt x="584" y="0"/>
                    <a:pt x="512" y="0"/>
                  </a:cubicBezTo>
                  <a:lnTo>
                    <a:pt x="381" y="0"/>
                  </a:lnTo>
                  <a:lnTo>
                    <a:pt x="238" y="0"/>
                  </a:lnTo>
                  <a:lnTo>
                    <a:pt x="143" y="0"/>
                  </a:lnTo>
                  <a:lnTo>
                    <a:pt x="0" y="345"/>
                  </a:lnTo>
                  <a:lnTo>
                    <a:pt x="95" y="417"/>
                  </a:lnTo>
                  <a:cubicBezTo>
                    <a:pt x="107" y="429"/>
                    <a:pt x="143" y="441"/>
                    <a:pt x="155" y="476"/>
                  </a:cubicBezTo>
                  <a:cubicBezTo>
                    <a:pt x="226" y="560"/>
                    <a:pt x="310" y="643"/>
                    <a:pt x="405" y="6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402;p54"/>
            <p:cNvSpPr/>
            <p:nvPr/>
          </p:nvSpPr>
          <p:spPr>
            <a:xfrm>
              <a:off x="4667250" y="3309475"/>
              <a:ext cx="150025" cy="37525"/>
            </a:xfrm>
            <a:custGeom>
              <a:avLst/>
              <a:gdLst/>
              <a:ahLst/>
              <a:cxnLst/>
              <a:rect l="l" t="t" r="r" b="b"/>
              <a:pathLst>
                <a:path w="6001" h="1501" extrusionOk="0">
                  <a:moveTo>
                    <a:pt x="5632" y="762"/>
                  </a:moveTo>
                  <a:cubicBezTo>
                    <a:pt x="5251" y="703"/>
                    <a:pt x="4893" y="619"/>
                    <a:pt x="4536" y="560"/>
                  </a:cubicBezTo>
                  <a:cubicBezTo>
                    <a:pt x="4036" y="476"/>
                    <a:pt x="3500" y="369"/>
                    <a:pt x="2977" y="298"/>
                  </a:cubicBezTo>
                  <a:cubicBezTo>
                    <a:pt x="2381" y="203"/>
                    <a:pt x="1774" y="131"/>
                    <a:pt x="1191" y="72"/>
                  </a:cubicBezTo>
                  <a:cubicBezTo>
                    <a:pt x="953" y="48"/>
                    <a:pt x="714" y="12"/>
                    <a:pt x="476" y="0"/>
                  </a:cubicBezTo>
                  <a:lnTo>
                    <a:pt x="393" y="0"/>
                  </a:lnTo>
                  <a:cubicBezTo>
                    <a:pt x="119" y="0"/>
                    <a:pt x="48" y="191"/>
                    <a:pt x="12" y="310"/>
                  </a:cubicBezTo>
                  <a:lnTo>
                    <a:pt x="0" y="369"/>
                  </a:lnTo>
                  <a:lnTo>
                    <a:pt x="36" y="417"/>
                  </a:lnTo>
                  <a:lnTo>
                    <a:pt x="48" y="429"/>
                  </a:lnTo>
                  <a:cubicBezTo>
                    <a:pt x="71" y="476"/>
                    <a:pt x="119" y="560"/>
                    <a:pt x="214" y="560"/>
                  </a:cubicBezTo>
                  <a:cubicBezTo>
                    <a:pt x="1845" y="726"/>
                    <a:pt x="3786" y="953"/>
                    <a:pt x="5727" y="1476"/>
                  </a:cubicBezTo>
                  <a:lnTo>
                    <a:pt x="5846" y="1500"/>
                  </a:lnTo>
                  <a:lnTo>
                    <a:pt x="5894" y="1381"/>
                  </a:lnTo>
                  <a:cubicBezTo>
                    <a:pt x="5953" y="1250"/>
                    <a:pt x="6001" y="1084"/>
                    <a:pt x="5929" y="941"/>
                  </a:cubicBezTo>
                  <a:cubicBezTo>
                    <a:pt x="5870" y="798"/>
                    <a:pt x="5679" y="762"/>
                    <a:pt x="5632" y="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403;p54"/>
            <p:cNvSpPr/>
            <p:nvPr/>
          </p:nvSpPr>
          <p:spPr>
            <a:xfrm>
              <a:off x="4661275" y="3253500"/>
              <a:ext cx="149750" cy="39925"/>
            </a:xfrm>
            <a:custGeom>
              <a:avLst/>
              <a:gdLst/>
              <a:ahLst/>
              <a:cxnLst/>
              <a:rect l="l" t="t" r="r" b="b"/>
              <a:pathLst>
                <a:path w="5990" h="1597" extrusionOk="0">
                  <a:moveTo>
                    <a:pt x="1739" y="763"/>
                  </a:moveTo>
                  <a:lnTo>
                    <a:pt x="1882" y="775"/>
                  </a:lnTo>
                  <a:cubicBezTo>
                    <a:pt x="2787" y="882"/>
                    <a:pt x="3704" y="989"/>
                    <a:pt x="4597" y="1239"/>
                  </a:cubicBezTo>
                  <a:cubicBezTo>
                    <a:pt x="4763" y="1287"/>
                    <a:pt x="4942" y="1358"/>
                    <a:pt x="5109" y="1418"/>
                  </a:cubicBezTo>
                  <a:lnTo>
                    <a:pt x="5466" y="1549"/>
                  </a:lnTo>
                  <a:cubicBezTo>
                    <a:pt x="5525" y="1572"/>
                    <a:pt x="5585" y="1584"/>
                    <a:pt x="5633" y="1584"/>
                  </a:cubicBezTo>
                  <a:lnTo>
                    <a:pt x="5644" y="1584"/>
                  </a:lnTo>
                  <a:lnTo>
                    <a:pt x="5704" y="1584"/>
                  </a:lnTo>
                  <a:lnTo>
                    <a:pt x="5823" y="1596"/>
                  </a:lnTo>
                  <a:lnTo>
                    <a:pt x="5990" y="989"/>
                  </a:lnTo>
                  <a:lnTo>
                    <a:pt x="5847" y="941"/>
                  </a:lnTo>
                  <a:cubicBezTo>
                    <a:pt x="5775" y="918"/>
                    <a:pt x="5704" y="882"/>
                    <a:pt x="5621" y="870"/>
                  </a:cubicBezTo>
                  <a:cubicBezTo>
                    <a:pt x="5478" y="810"/>
                    <a:pt x="5323" y="763"/>
                    <a:pt x="5180" y="739"/>
                  </a:cubicBezTo>
                  <a:cubicBezTo>
                    <a:pt x="4156" y="465"/>
                    <a:pt x="3085" y="334"/>
                    <a:pt x="2049" y="215"/>
                  </a:cubicBezTo>
                  <a:cubicBezTo>
                    <a:pt x="1537" y="156"/>
                    <a:pt x="977" y="96"/>
                    <a:pt x="453" y="1"/>
                  </a:cubicBezTo>
                  <a:lnTo>
                    <a:pt x="382" y="1"/>
                  </a:lnTo>
                  <a:cubicBezTo>
                    <a:pt x="346" y="1"/>
                    <a:pt x="299" y="1"/>
                    <a:pt x="263" y="25"/>
                  </a:cubicBezTo>
                  <a:lnTo>
                    <a:pt x="239" y="25"/>
                  </a:lnTo>
                  <a:cubicBezTo>
                    <a:pt x="179" y="25"/>
                    <a:pt x="132" y="48"/>
                    <a:pt x="108" y="96"/>
                  </a:cubicBezTo>
                  <a:lnTo>
                    <a:pt x="60" y="179"/>
                  </a:lnTo>
                  <a:cubicBezTo>
                    <a:pt x="60" y="203"/>
                    <a:pt x="49" y="215"/>
                    <a:pt x="49" y="239"/>
                  </a:cubicBezTo>
                  <a:lnTo>
                    <a:pt x="1" y="358"/>
                  </a:lnTo>
                  <a:lnTo>
                    <a:pt x="108" y="417"/>
                  </a:lnTo>
                  <a:cubicBezTo>
                    <a:pt x="132" y="441"/>
                    <a:pt x="156" y="453"/>
                    <a:pt x="179" y="465"/>
                  </a:cubicBezTo>
                  <a:cubicBezTo>
                    <a:pt x="251" y="513"/>
                    <a:pt x="346" y="584"/>
                    <a:pt x="453" y="596"/>
                  </a:cubicBezTo>
                  <a:cubicBezTo>
                    <a:pt x="894" y="656"/>
                    <a:pt x="1322" y="715"/>
                    <a:pt x="1739" y="7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404;p54"/>
            <p:cNvSpPr/>
            <p:nvPr/>
          </p:nvSpPr>
          <p:spPr>
            <a:xfrm>
              <a:off x="4671100" y="3347275"/>
              <a:ext cx="140225" cy="32450"/>
            </a:xfrm>
            <a:custGeom>
              <a:avLst/>
              <a:gdLst/>
              <a:ahLst/>
              <a:cxnLst/>
              <a:rect l="l" t="t" r="r" b="b"/>
              <a:pathLst>
                <a:path w="5609" h="1298" extrusionOk="0">
                  <a:moveTo>
                    <a:pt x="394" y="750"/>
                  </a:moveTo>
                  <a:cubicBezTo>
                    <a:pt x="453" y="750"/>
                    <a:pt x="501" y="738"/>
                    <a:pt x="548" y="715"/>
                  </a:cubicBezTo>
                  <a:cubicBezTo>
                    <a:pt x="989" y="631"/>
                    <a:pt x="1453" y="572"/>
                    <a:pt x="1930" y="572"/>
                  </a:cubicBezTo>
                  <a:cubicBezTo>
                    <a:pt x="2775" y="572"/>
                    <a:pt x="3644" y="715"/>
                    <a:pt x="4561" y="1048"/>
                  </a:cubicBezTo>
                  <a:cubicBezTo>
                    <a:pt x="4728" y="1107"/>
                    <a:pt x="4894" y="1155"/>
                    <a:pt x="5037" y="1191"/>
                  </a:cubicBezTo>
                  <a:cubicBezTo>
                    <a:pt x="5120" y="1227"/>
                    <a:pt x="5192" y="1238"/>
                    <a:pt x="5275" y="1274"/>
                  </a:cubicBezTo>
                  <a:lnTo>
                    <a:pt x="5394" y="1298"/>
                  </a:lnTo>
                  <a:lnTo>
                    <a:pt x="5454" y="1191"/>
                  </a:lnTo>
                  <a:cubicBezTo>
                    <a:pt x="5466" y="1179"/>
                    <a:pt x="5466" y="1167"/>
                    <a:pt x="5490" y="1155"/>
                  </a:cubicBezTo>
                  <a:cubicBezTo>
                    <a:pt x="5513" y="1107"/>
                    <a:pt x="5525" y="1072"/>
                    <a:pt x="5549" y="1036"/>
                  </a:cubicBezTo>
                  <a:cubicBezTo>
                    <a:pt x="5561" y="988"/>
                    <a:pt x="5561" y="941"/>
                    <a:pt x="5573" y="881"/>
                  </a:cubicBezTo>
                  <a:cubicBezTo>
                    <a:pt x="5573" y="857"/>
                    <a:pt x="5573" y="822"/>
                    <a:pt x="5597" y="798"/>
                  </a:cubicBezTo>
                  <a:lnTo>
                    <a:pt x="5609" y="655"/>
                  </a:lnTo>
                  <a:lnTo>
                    <a:pt x="5490" y="631"/>
                  </a:lnTo>
                  <a:lnTo>
                    <a:pt x="5180" y="536"/>
                  </a:lnTo>
                  <a:cubicBezTo>
                    <a:pt x="4966" y="476"/>
                    <a:pt x="4763" y="441"/>
                    <a:pt x="4561" y="357"/>
                  </a:cubicBezTo>
                  <a:cubicBezTo>
                    <a:pt x="3823" y="119"/>
                    <a:pt x="3013" y="0"/>
                    <a:pt x="2096" y="0"/>
                  </a:cubicBezTo>
                  <a:cubicBezTo>
                    <a:pt x="1584" y="0"/>
                    <a:pt x="1049" y="36"/>
                    <a:pt x="334" y="107"/>
                  </a:cubicBezTo>
                  <a:cubicBezTo>
                    <a:pt x="203" y="119"/>
                    <a:pt x="25" y="274"/>
                    <a:pt x="13" y="417"/>
                  </a:cubicBezTo>
                  <a:cubicBezTo>
                    <a:pt x="1" y="536"/>
                    <a:pt x="37" y="619"/>
                    <a:pt x="72" y="643"/>
                  </a:cubicBezTo>
                  <a:cubicBezTo>
                    <a:pt x="144" y="738"/>
                    <a:pt x="263" y="738"/>
                    <a:pt x="334" y="738"/>
                  </a:cubicBezTo>
                  <a:cubicBezTo>
                    <a:pt x="334" y="762"/>
                    <a:pt x="370" y="762"/>
                    <a:pt x="394" y="7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405;p54"/>
            <p:cNvSpPr/>
            <p:nvPr/>
          </p:nvSpPr>
          <p:spPr>
            <a:xfrm>
              <a:off x="4677950" y="3381500"/>
              <a:ext cx="134875" cy="34850"/>
            </a:xfrm>
            <a:custGeom>
              <a:avLst/>
              <a:gdLst/>
              <a:ahLst/>
              <a:cxnLst/>
              <a:rect l="l" t="t" r="r" b="b"/>
              <a:pathLst>
                <a:path w="5395" h="1394" extrusionOk="0">
                  <a:moveTo>
                    <a:pt x="5299" y="774"/>
                  </a:moveTo>
                  <a:cubicBezTo>
                    <a:pt x="5275" y="762"/>
                    <a:pt x="5239" y="739"/>
                    <a:pt x="5204" y="715"/>
                  </a:cubicBezTo>
                  <a:cubicBezTo>
                    <a:pt x="3799" y="358"/>
                    <a:pt x="2346" y="119"/>
                    <a:pt x="870" y="24"/>
                  </a:cubicBezTo>
                  <a:lnTo>
                    <a:pt x="834" y="24"/>
                  </a:lnTo>
                  <a:cubicBezTo>
                    <a:pt x="751" y="24"/>
                    <a:pt x="644" y="0"/>
                    <a:pt x="536" y="0"/>
                  </a:cubicBezTo>
                  <a:cubicBezTo>
                    <a:pt x="465" y="0"/>
                    <a:pt x="405" y="0"/>
                    <a:pt x="346" y="24"/>
                  </a:cubicBezTo>
                  <a:cubicBezTo>
                    <a:pt x="239" y="36"/>
                    <a:pt x="179" y="119"/>
                    <a:pt x="144" y="179"/>
                  </a:cubicBezTo>
                  <a:cubicBezTo>
                    <a:pt x="120" y="203"/>
                    <a:pt x="108" y="215"/>
                    <a:pt x="108" y="227"/>
                  </a:cubicBezTo>
                  <a:lnTo>
                    <a:pt x="1" y="346"/>
                  </a:lnTo>
                  <a:lnTo>
                    <a:pt x="120" y="453"/>
                  </a:lnTo>
                  <a:lnTo>
                    <a:pt x="155" y="477"/>
                  </a:lnTo>
                  <a:cubicBezTo>
                    <a:pt x="191" y="524"/>
                    <a:pt x="263" y="584"/>
                    <a:pt x="334" y="596"/>
                  </a:cubicBezTo>
                  <a:cubicBezTo>
                    <a:pt x="394" y="620"/>
                    <a:pt x="465" y="620"/>
                    <a:pt x="513" y="620"/>
                  </a:cubicBezTo>
                  <a:lnTo>
                    <a:pt x="584" y="620"/>
                  </a:lnTo>
                  <a:lnTo>
                    <a:pt x="655" y="620"/>
                  </a:lnTo>
                  <a:cubicBezTo>
                    <a:pt x="858" y="631"/>
                    <a:pt x="1048" y="643"/>
                    <a:pt x="1239" y="643"/>
                  </a:cubicBezTo>
                  <a:cubicBezTo>
                    <a:pt x="1691" y="679"/>
                    <a:pt x="2132" y="691"/>
                    <a:pt x="2560" y="774"/>
                  </a:cubicBezTo>
                  <a:cubicBezTo>
                    <a:pt x="3132" y="881"/>
                    <a:pt x="3692" y="1036"/>
                    <a:pt x="4227" y="1179"/>
                  </a:cubicBezTo>
                  <a:cubicBezTo>
                    <a:pt x="4489" y="1251"/>
                    <a:pt x="4739" y="1310"/>
                    <a:pt x="4989" y="1370"/>
                  </a:cubicBezTo>
                  <a:cubicBezTo>
                    <a:pt x="5025" y="1370"/>
                    <a:pt x="5037" y="1393"/>
                    <a:pt x="5061" y="1393"/>
                  </a:cubicBezTo>
                  <a:lnTo>
                    <a:pt x="5108" y="1393"/>
                  </a:lnTo>
                  <a:lnTo>
                    <a:pt x="5168" y="1393"/>
                  </a:lnTo>
                  <a:lnTo>
                    <a:pt x="5287" y="1393"/>
                  </a:lnTo>
                  <a:lnTo>
                    <a:pt x="5394" y="858"/>
                  </a:lnTo>
                  <a:lnTo>
                    <a:pt x="5299" y="798"/>
                  </a:lnTo>
                  <a:cubicBezTo>
                    <a:pt x="5335" y="798"/>
                    <a:pt x="5323" y="774"/>
                    <a:pt x="5299" y="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406;p54"/>
            <p:cNvSpPr/>
            <p:nvPr/>
          </p:nvSpPr>
          <p:spPr>
            <a:xfrm>
              <a:off x="4714575" y="3186225"/>
              <a:ext cx="107175" cy="36350"/>
            </a:xfrm>
            <a:custGeom>
              <a:avLst/>
              <a:gdLst/>
              <a:ahLst/>
              <a:cxnLst/>
              <a:rect l="l" t="t" r="r" b="b"/>
              <a:pathLst>
                <a:path w="4287" h="1454" extrusionOk="0">
                  <a:moveTo>
                    <a:pt x="4072" y="822"/>
                  </a:moveTo>
                  <a:cubicBezTo>
                    <a:pt x="3953" y="727"/>
                    <a:pt x="3810" y="703"/>
                    <a:pt x="3691" y="668"/>
                  </a:cubicBezTo>
                  <a:cubicBezTo>
                    <a:pt x="2989" y="537"/>
                    <a:pt x="2274" y="394"/>
                    <a:pt x="1560" y="251"/>
                  </a:cubicBezTo>
                  <a:lnTo>
                    <a:pt x="774" y="108"/>
                  </a:lnTo>
                  <a:cubicBezTo>
                    <a:pt x="667" y="96"/>
                    <a:pt x="560" y="60"/>
                    <a:pt x="464" y="49"/>
                  </a:cubicBezTo>
                  <a:lnTo>
                    <a:pt x="310" y="13"/>
                  </a:lnTo>
                  <a:lnTo>
                    <a:pt x="238" y="1"/>
                  </a:lnTo>
                  <a:lnTo>
                    <a:pt x="179" y="49"/>
                  </a:lnTo>
                  <a:cubicBezTo>
                    <a:pt x="179" y="49"/>
                    <a:pt x="167" y="60"/>
                    <a:pt x="143" y="60"/>
                  </a:cubicBezTo>
                  <a:cubicBezTo>
                    <a:pt x="83" y="108"/>
                    <a:pt x="0" y="168"/>
                    <a:pt x="0" y="263"/>
                  </a:cubicBezTo>
                  <a:cubicBezTo>
                    <a:pt x="0" y="370"/>
                    <a:pt x="48" y="549"/>
                    <a:pt x="179" y="608"/>
                  </a:cubicBezTo>
                  <a:cubicBezTo>
                    <a:pt x="262" y="656"/>
                    <a:pt x="369" y="668"/>
                    <a:pt x="464" y="680"/>
                  </a:cubicBezTo>
                  <a:cubicBezTo>
                    <a:pt x="488" y="680"/>
                    <a:pt x="536" y="703"/>
                    <a:pt x="560" y="703"/>
                  </a:cubicBezTo>
                  <a:cubicBezTo>
                    <a:pt x="857" y="763"/>
                    <a:pt x="1179" y="822"/>
                    <a:pt x="1476" y="858"/>
                  </a:cubicBezTo>
                  <a:cubicBezTo>
                    <a:pt x="2203" y="1001"/>
                    <a:pt x="2941" y="1132"/>
                    <a:pt x="3643" y="1394"/>
                  </a:cubicBezTo>
                  <a:cubicBezTo>
                    <a:pt x="3655" y="1394"/>
                    <a:pt x="3679" y="1418"/>
                    <a:pt x="3679" y="1418"/>
                  </a:cubicBezTo>
                  <a:cubicBezTo>
                    <a:pt x="3715" y="1430"/>
                    <a:pt x="3774" y="1453"/>
                    <a:pt x="3834" y="1453"/>
                  </a:cubicBezTo>
                  <a:cubicBezTo>
                    <a:pt x="3858" y="1453"/>
                    <a:pt x="3882" y="1453"/>
                    <a:pt x="3893" y="1442"/>
                  </a:cubicBezTo>
                  <a:cubicBezTo>
                    <a:pt x="4036" y="1394"/>
                    <a:pt x="4191" y="1334"/>
                    <a:pt x="4227" y="1203"/>
                  </a:cubicBezTo>
                  <a:cubicBezTo>
                    <a:pt x="4286" y="1108"/>
                    <a:pt x="4191" y="906"/>
                    <a:pt x="4072" y="8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7" name="Google Shape;407;p54"/>
          <p:cNvGrpSpPr/>
          <p:nvPr/>
        </p:nvGrpSpPr>
        <p:grpSpPr>
          <a:xfrm>
            <a:off x="7338738" y="936860"/>
            <a:ext cx="685727" cy="632509"/>
            <a:chOff x="712875" y="2205450"/>
            <a:chExt cx="233675" cy="215550"/>
          </a:xfrm>
        </p:grpSpPr>
        <p:sp>
          <p:nvSpPr>
            <p:cNvPr id="408" name="Google Shape;408;p54"/>
            <p:cNvSpPr/>
            <p:nvPr/>
          </p:nvSpPr>
          <p:spPr>
            <a:xfrm>
              <a:off x="727450" y="2222125"/>
              <a:ext cx="203325" cy="183675"/>
            </a:xfrm>
            <a:custGeom>
              <a:avLst/>
              <a:gdLst/>
              <a:ahLst/>
              <a:cxnLst/>
              <a:rect l="l" t="t" r="r" b="b"/>
              <a:pathLst>
                <a:path w="8133" h="7347" extrusionOk="0">
                  <a:moveTo>
                    <a:pt x="3013" y="1"/>
                  </a:moveTo>
                  <a:cubicBezTo>
                    <a:pt x="2894" y="1"/>
                    <a:pt x="2775" y="1"/>
                    <a:pt x="2680" y="48"/>
                  </a:cubicBezTo>
                  <a:cubicBezTo>
                    <a:pt x="2454" y="120"/>
                    <a:pt x="2227" y="120"/>
                    <a:pt x="1989" y="120"/>
                  </a:cubicBezTo>
                  <a:cubicBezTo>
                    <a:pt x="1823" y="120"/>
                    <a:pt x="1668" y="120"/>
                    <a:pt x="1501" y="144"/>
                  </a:cubicBezTo>
                  <a:cubicBezTo>
                    <a:pt x="1037" y="203"/>
                    <a:pt x="691" y="513"/>
                    <a:pt x="334" y="763"/>
                  </a:cubicBezTo>
                  <a:cubicBezTo>
                    <a:pt x="322" y="775"/>
                    <a:pt x="310" y="798"/>
                    <a:pt x="299" y="822"/>
                  </a:cubicBezTo>
                  <a:cubicBezTo>
                    <a:pt x="144" y="1108"/>
                    <a:pt x="1" y="1394"/>
                    <a:pt x="13" y="1715"/>
                  </a:cubicBezTo>
                  <a:cubicBezTo>
                    <a:pt x="25" y="2168"/>
                    <a:pt x="13" y="2608"/>
                    <a:pt x="25" y="3061"/>
                  </a:cubicBezTo>
                  <a:cubicBezTo>
                    <a:pt x="37" y="3418"/>
                    <a:pt x="72" y="3775"/>
                    <a:pt x="120" y="4132"/>
                  </a:cubicBezTo>
                  <a:cubicBezTo>
                    <a:pt x="156" y="4525"/>
                    <a:pt x="310" y="4882"/>
                    <a:pt x="489" y="5239"/>
                  </a:cubicBezTo>
                  <a:cubicBezTo>
                    <a:pt x="537" y="5323"/>
                    <a:pt x="572" y="5406"/>
                    <a:pt x="632" y="5466"/>
                  </a:cubicBezTo>
                  <a:cubicBezTo>
                    <a:pt x="680" y="5513"/>
                    <a:pt x="739" y="5561"/>
                    <a:pt x="799" y="5561"/>
                  </a:cubicBezTo>
                  <a:cubicBezTo>
                    <a:pt x="1016" y="5608"/>
                    <a:pt x="1225" y="5670"/>
                    <a:pt x="1445" y="5670"/>
                  </a:cubicBezTo>
                  <a:cubicBezTo>
                    <a:pt x="1503" y="5670"/>
                    <a:pt x="1561" y="5666"/>
                    <a:pt x="1620" y="5656"/>
                  </a:cubicBezTo>
                  <a:cubicBezTo>
                    <a:pt x="1648" y="5652"/>
                    <a:pt x="1677" y="5651"/>
                    <a:pt x="1707" y="5651"/>
                  </a:cubicBezTo>
                  <a:cubicBezTo>
                    <a:pt x="1766" y="5651"/>
                    <a:pt x="1827" y="5656"/>
                    <a:pt x="1882" y="5656"/>
                  </a:cubicBezTo>
                  <a:cubicBezTo>
                    <a:pt x="2096" y="5680"/>
                    <a:pt x="2180" y="5775"/>
                    <a:pt x="2180" y="5989"/>
                  </a:cubicBezTo>
                  <a:cubicBezTo>
                    <a:pt x="2180" y="6049"/>
                    <a:pt x="2180" y="6120"/>
                    <a:pt x="2168" y="6180"/>
                  </a:cubicBezTo>
                  <a:cubicBezTo>
                    <a:pt x="2084" y="6490"/>
                    <a:pt x="2049" y="6835"/>
                    <a:pt x="1882" y="7121"/>
                  </a:cubicBezTo>
                  <a:cubicBezTo>
                    <a:pt x="1858" y="7168"/>
                    <a:pt x="1858" y="7204"/>
                    <a:pt x="1811" y="7347"/>
                  </a:cubicBezTo>
                  <a:cubicBezTo>
                    <a:pt x="2049" y="7228"/>
                    <a:pt x="2215" y="7132"/>
                    <a:pt x="2358" y="7013"/>
                  </a:cubicBezTo>
                  <a:cubicBezTo>
                    <a:pt x="2573" y="6847"/>
                    <a:pt x="2775" y="6692"/>
                    <a:pt x="3037" y="6597"/>
                  </a:cubicBezTo>
                  <a:cubicBezTo>
                    <a:pt x="3168" y="6537"/>
                    <a:pt x="3275" y="6466"/>
                    <a:pt x="3347" y="6335"/>
                  </a:cubicBezTo>
                  <a:cubicBezTo>
                    <a:pt x="3394" y="6240"/>
                    <a:pt x="3454" y="6156"/>
                    <a:pt x="3513" y="6073"/>
                  </a:cubicBezTo>
                  <a:cubicBezTo>
                    <a:pt x="3608" y="5918"/>
                    <a:pt x="3763" y="5835"/>
                    <a:pt x="3954" y="5823"/>
                  </a:cubicBezTo>
                  <a:lnTo>
                    <a:pt x="4418" y="5823"/>
                  </a:lnTo>
                  <a:cubicBezTo>
                    <a:pt x="4484" y="5820"/>
                    <a:pt x="4549" y="5819"/>
                    <a:pt x="4615" y="5819"/>
                  </a:cubicBezTo>
                  <a:cubicBezTo>
                    <a:pt x="4878" y="5819"/>
                    <a:pt x="5142" y="5835"/>
                    <a:pt x="5406" y="5835"/>
                  </a:cubicBezTo>
                  <a:cubicBezTo>
                    <a:pt x="5737" y="5835"/>
                    <a:pt x="6067" y="5811"/>
                    <a:pt x="6395" y="5704"/>
                  </a:cubicBezTo>
                  <a:cubicBezTo>
                    <a:pt x="6692" y="5704"/>
                    <a:pt x="6966" y="5597"/>
                    <a:pt x="7240" y="5513"/>
                  </a:cubicBezTo>
                  <a:cubicBezTo>
                    <a:pt x="7633" y="5382"/>
                    <a:pt x="7871" y="5120"/>
                    <a:pt x="7978" y="4739"/>
                  </a:cubicBezTo>
                  <a:cubicBezTo>
                    <a:pt x="8061" y="4382"/>
                    <a:pt x="8133" y="4025"/>
                    <a:pt x="8121" y="3656"/>
                  </a:cubicBezTo>
                  <a:cubicBezTo>
                    <a:pt x="8050" y="3323"/>
                    <a:pt x="8050" y="2965"/>
                    <a:pt x="8085" y="2620"/>
                  </a:cubicBezTo>
                  <a:cubicBezTo>
                    <a:pt x="8097" y="2287"/>
                    <a:pt x="7919" y="1989"/>
                    <a:pt x="7942" y="1644"/>
                  </a:cubicBezTo>
                  <a:cubicBezTo>
                    <a:pt x="7942" y="1608"/>
                    <a:pt x="7919" y="1572"/>
                    <a:pt x="7907" y="1537"/>
                  </a:cubicBezTo>
                  <a:cubicBezTo>
                    <a:pt x="7811" y="1358"/>
                    <a:pt x="7740" y="1167"/>
                    <a:pt x="7633" y="989"/>
                  </a:cubicBezTo>
                  <a:cubicBezTo>
                    <a:pt x="7526" y="822"/>
                    <a:pt x="7454" y="632"/>
                    <a:pt x="7288" y="536"/>
                  </a:cubicBezTo>
                  <a:cubicBezTo>
                    <a:pt x="6966" y="358"/>
                    <a:pt x="6633" y="203"/>
                    <a:pt x="6252" y="203"/>
                  </a:cubicBezTo>
                  <a:cubicBezTo>
                    <a:pt x="6192" y="203"/>
                    <a:pt x="6109" y="203"/>
                    <a:pt x="6049" y="179"/>
                  </a:cubicBezTo>
                  <a:cubicBezTo>
                    <a:pt x="5897" y="126"/>
                    <a:pt x="5732" y="119"/>
                    <a:pt x="5574" y="119"/>
                  </a:cubicBezTo>
                  <a:cubicBezTo>
                    <a:pt x="5521" y="119"/>
                    <a:pt x="5469" y="120"/>
                    <a:pt x="5418" y="120"/>
                  </a:cubicBezTo>
                  <a:cubicBezTo>
                    <a:pt x="5337" y="120"/>
                    <a:pt x="5255" y="128"/>
                    <a:pt x="5176" y="128"/>
                  </a:cubicBezTo>
                  <a:cubicBezTo>
                    <a:pt x="5116" y="128"/>
                    <a:pt x="5058" y="123"/>
                    <a:pt x="5002" y="108"/>
                  </a:cubicBezTo>
                  <a:cubicBezTo>
                    <a:pt x="4347" y="1"/>
                    <a:pt x="3668" y="1"/>
                    <a:pt x="3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409;p54"/>
            <p:cNvSpPr/>
            <p:nvPr/>
          </p:nvSpPr>
          <p:spPr>
            <a:xfrm>
              <a:off x="712875" y="2205450"/>
              <a:ext cx="233675" cy="215550"/>
            </a:xfrm>
            <a:custGeom>
              <a:avLst/>
              <a:gdLst/>
              <a:ahLst/>
              <a:cxnLst/>
              <a:rect l="l" t="t" r="r" b="b"/>
              <a:pathLst>
                <a:path w="9347" h="8622" extrusionOk="0">
                  <a:moveTo>
                    <a:pt x="4394" y="7192"/>
                  </a:moveTo>
                  <a:cubicBezTo>
                    <a:pt x="4239" y="7549"/>
                    <a:pt x="3918" y="7716"/>
                    <a:pt x="3620" y="7895"/>
                  </a:cubicBezTo>
                  <a:cubicBezTo>
                    <a:pt x="3346" y="8050"/>
                    <a:pt x="3072" y="8216"/>
                    <a:pt x="2798" y="8395"/>
                  </a:cubicBezTo>
                  <a:cubicBezTo>
                    <a:pt x="2548" y="8573"/>
                    <a:pt x="2263" y="8621"/>
                    <a:pt x="1965" y="8585"/>
                  </a:cubicBezTo>
                  <a:cubicBezTo>
                    <a:pt x="1846" y="8573"/>
                    <a:pt x="1739" y="8526"/>
                    <a:pt x="1667" y="8442"/>
                  </a:cubicBezTo>
                  <a:cubicBezTo>
                    <a:pt x="1548" y="8323"/>
                    <a:pt x="1536" y="8192"/>
                    <a:pt x="1644" y="8073"/>
                  </a:cubicBezTo>
                  <a:cubicBezTo>
                    <a:pt x="1846" y="7823"/>
                    <a:pt x="1977" y="7561"/>
                    <a:pt x="2084" y="7264"/>
                  </a:cubicBezTo>
                  <a:cubicBezTo>
                    <a:pt x="2096" y="7204"/>
                    <a:pt x="2132" y="7145"/>
                    <a:pt x="2144" y="7085"/>
                  </a:cubicBezTo>
                  <a:cubicBezTo>
                    <a:pt x="2156" y="7026"/>
                    <a:pt x="2144" y="6966"/>
                    <a:pt x="2144" y="6895"/>
                  </a:cubicBezTo>
                  <a:cubicBezTo>
                    <a:pt x="1894" y="6859"/>
                    <a:pt x="1655" y="6799"/>
                    <a:pt x="1417" y="6823"/>
                  </a:cubicBezTo>
                  <a:cubicBezTo>
                    <a:pt x="1048" y="6835"/>
                    <a:pt x="810" y="6645"/>
                    <a:pt x="632" y="6359"/>
                  </a:cubicBezTo>
                  <a:cubicBezTo>
                    <a:pt x="358" y="5930"/>
                    <a:pt x="191" y="5430"/>
                    <a:pt x="108" y="4930"/>
                  </a:cubicBezTo>
                  <a:cubicBezTo>
                    <a:pt x="12" y="4418"/>
                    <a:pt x="12" y="3918"/>
                    <a:pt x="12" y="3394"/>
                  </a:cubicBezTo>
                  <a:cubicBezTo>
                    <a:pt x="12" y="3049"/>
                    <a:pt x="36" y="2704"/>
                    <a:pt x="12" y="2346"/>
                  </a:cubicBezTo>
                  <a:cubicBezTo>
                    <a:pt x="0" y="1870"/>
                    <a:pt x="215" y="1489"/>
                    <a:pt x="429" y="1108"/>
                  </a:cubicBezTo>
                  <a:cubicBezTo>
                    <a:pt x="465" y="1049"/>
                    <a:pt x="512" y="1001"/>
                    <a:pt x="572" y="965"/>
                  </a:cubicBezTo>
                  <a:cubicBezTo>
                    <a:pt x="751" y="822"/>
                    <a:pt x="929" y="691"/>
                    <a:pt x="1120" y="549"/>
                  </a:cubicBezTo>
                  <a:cubicBezTo>
                    <a:pt x="1489" y="287"/>
                    <a:pt x="1905" y="168"/>
                    <a:pt x="2370" y="156"/>
                  </a:cubicBezTo>
                  <a:cubicBezTo>
                    <a:pt x="2667" y="156"/>
                    <a:pt x="2965" y="168"/>
                    <a:pt x="3251" y="60"/>
                  </a:cubicBezTo>
                  <a:cubicBezTo>
                    <a:pt x="3275" y="49"/>
                    <a:pt x="3322" y="49"/>
                    <a:pt x="3370" y="49"/>
                  </a:cubicBezTo>
                  <a:cubicBezTo>
                    <a:pt x="4215" y="49"/>
                    <a:pt x="5073" y="1"/>
                    <a:pt x="5930" y="180"/>
                  </a:cubicBezTo>
                  <a:cubicBezTo>
                    <a:pt x="6025" y="191"/>
                    <a:pt x="6132" y="203"/>
                    <a:pt x="6227" y="203"/>
                  </a:cubicBezTo>
                  <a:cubicBezTo>
                    <a:pt x="6418" y="203"/>
                    <a:pt x="6608" y="191"/>
                    <a:pt x="6787" y="299"/>
                  </a:cubicBezTo>
                  <a:cubicBezTo>
                    <a:pt x="6823" y="310"/>
                    <a:pt x="6858" y="322"/>
                    <a:pt x="6906" y="310"/>
                  </a:cubicBezTo>
                  <a:cubicBezTo>
                    <a:pt x="7299" y="263"/>
                    <a:pt x="7632" y="441"/>
                    <a:pt x="7978" y="561"/>
                  </a:cubicBezTo>
                  <a:cubicBezTo>
                    <a:pt x="8228" y="656"/>
                    <a:pt x="8502" y="787"/>
                    <a:pt x="8621" y="1072"/>
                  </a:cubicBezTo>
                  <a:cubicBezTo>
                    <a:pt x="8918" y="1358"/>
                    <a:pt x="8966" y="1775"/>
                    <a:pt x="9156" y="2108"/>
                  </a:cubicBezTo>
                  <a:cubicBezTo>
                    <a:pt x="9180" y="2168"/>
                    <a:pt x="9180" y="2263"/>
                    <a:pt x="9180" y="2335"/>
                  </a:cubicBezTo>
                  <a:cubicBezTo>
                    <a:pt x="9204" y="2394"/>
                    <a:pt x="9180" y="2466"/>
                    <a:pt x="9216" y="2525"/>
                  </a:cubicBezTo>
                  <a:cubicBezTo>
                    <a:pt x="9347" y="2763"/>
                    <a:pt x="9323" y="3025"/>
                    <a:pt x="9323" y="3275"/>
                  </a:cubicBezTo>
                  <a:cubicBezTo>
                    <a:pt x="9323" y="3799"/>
                    <a:pt x="9323" y="4311"/>
                    <a:pt x="9335" y="4847"/>
                  </a:cubicBezTo>
                  <a:cubicBezTo>
                    <a:pt x="9335" y="5002"/>
                    <a:pt x="9335" y="5144"/>
                    <a:pt x="9264" y="5299"/>
                  </a:cubicBezTo>
                  <a:cubicBezTo>
                    <a:pt x="9228" y="5359"/>
                    <a:pt x="9216" y="5442"/>
                    <a:pt x="9216" y="5525"/>
                  </a:cubicBezTo>
                  <a:cubicBezTo>
                    <a:pt x="9216" y="5787"/>
                    <a:pt x="9097" y="6014"/>
                    <a:pt x="8918" y="6204"/>
                  </a:cubicBezTo>
                  <a:cubicBezTo>
                    <a:pt x="8680" y="6478"/>
                    <a:pt x="8406" y="6716"/>
                    <a:pt x="8049" y="6823"/>
                  </a:cubicBezTo>
                  <a:cubicBezTo>
                    <a:pt x="7990" y="6835"/>
                    <a:pt x="7930" y="6883"/>
                    <a:pt x="7871" y="6895"/>
                  </a:cubicBezTo>
                  <a:cubicBezTo>
                    <a:pt x="7632" y="6978"/>
                    <a:pt x="7418" y="7097"/>
                    <a:pt x="7144" y="7085"/>
                  </a:cubicBezTo>
                  <a:cubicBezTo>
                    <a:pt x="7097" y="7085"/>
                    <a:pt x="7037" y="7085"/>
                    <a:pt x="7001" y="7097"/>
                  </a:cubicBezTo>
                  <a:cubicBezTo>
                    <a:pt x="6716" y="7240"/>
                    <a:pt x="6418" y="7192"/>
                    <a:pt x="6132" y="7192"/>
                  </a:cubicBezTo>
                  <a:close/>
                  <a:moveTo>
                    <a:pt x="2358" y="8038"/>
                  </a:moveTo>
                  <a:cubicBezTo>
                    <a:pt x="2596" y="7919"/>
                    <a:pt x="2751" y="7835"/>
                    <a:pt x="2906" y="7716"/>
                  </a:cubicBezTo>
                  <a:cubicBezTo>
                    <a:pt x="3108" y="7549"/>
                    <a:pt x="3322" y="7383"/>
                    <a:pt x="3572" y="7299"/>
                  </a:cubicBezTo>
                  <a:cubicBezTo>
                    <a:pt x="3703" y="7240"/>
                    <a:pt x="3810" y="7157"/>
                    <a:pt x="3882" y="7026"/>
                  </a:cubicBezTo>
                  <a:cubicBezTo>
                    <a:pt x="3930" y="6930"/>
                    <a:pt x="3989" y="6847"/>
                    <a:pt x="4049" y="6776"/>
                  </a:cubicBezTo>
                  <a:cubicBezTo>
                    <a:pt x="4156" y="6609"/>
                    <a:pt x="4299" y="6537"/>
                    <a:pt x="4489" y="6526"/>
                  </a:cubicBezTo>
                  <a:lnTo>
                    <a:pt x="4953" y="6526"/>
                  </a:lnTo>
                  <a:cubicBezTo>
                    <a:pt x="5608" y="6490"/>
                    <a:pt x="6287" y="6609"/>
                    <a:pt x="6942" y="6406"/>
                  </a:cubicBezTo>
                  <a:cubicBezTo>
                    <a:pt x="7239" y="6406"/>
                    <a:pt x="7501" y="6299"/>
                    <a:pt x="7787" y="6204"/>
                  </a:cubicBezTo>
                  <a:cubicBezTo>
                    <a:pt x="8168" y="6073"/>
                    <a:pt x="8406" y="5823"/>
                    <a:pt x="8513" y="5430"/>
                  </a:cubicBezTo>
                  <a:cubicBezTo>
                    <a:pt x="8597" y="5073"/>
                    <a:pt x="8680" y="4716"/>
                    <a:pt x="8668" y="4347"/>
                  </a:cubicBezTo>
                  <a:cubicBezTo>
                    <a:pt x="8633" y="4001"/>
                    <a:pt x="8644" y="3656"/>
                    <a:pt x="8668" y="3323"/>
                  </a:cubicBezTo>
                  <a:cubicBezTo>
                    <a:pt x="8680" y="2977"/>
                    <a:pt x="8502" y="2680"/>
                    <a:pt x="8525" y="2335"/>
                  </a:cubicBezTo>
                  <a:cubicBezTo>
                    <a:pt x="8525" y="2311"/>
                    <a:pt x="8502" y="2263"/>
                    <a:pt x="8478" y="2239"/>
                  </a:cubicBezTo>
                  <a:cubicBezTo>
                    <a:pt x="8394" y="2061"/>
                    <a:pt x="8323" y="1858"/>
                    <a:pt x="8216" y="1680"/>
                  </a:cubicBezTo>
                  <a:cubicBezTo>
                    <a:pt x="8109" y="1525"/>
                    <a:pt x="8037" y="1323"/>
                    <a:pt x="7871" y="1239"/>
                  </a:cubicBezTo>
                  <a:cubicBezTo>
                    <a:pt x="7549" y="1061"/>
                    <a:pt x="7216" y="894"/>
                    <a:pt x="6835" y="894"/>
                  </a:cubicBezTo>
                  <a:cubicBezTo>
                    <a:pt x="6775" y="894"/>
                    <a:pt x="6692" y="894"/>
                    <a:pt x="6632" y="882"/>
                  </a:cubicBezTo>
                  <a:cubicBezTo>
                    <a:pt x="6430" y="811"/>
                    <a:pt x="6204" y="822"/>
                    <a:pt x="6001" y="822"/>
                  </a:cubicBezTo>
                  <a:cubicBezTo>
                    <a:pt x="5858" y="822"/>
                    <a:pt x="5715" y="834"/>
                    <a:pt x="5585" y="811"/>
                  </a:cubicBezTo>
                  <a:cubicBezTo>
                    <a:pt x="4930" y="703"/>
                    <a:pt x="4251" y="703"/>
                    <a:pt x="3596" y="703"/>
                  </a:cubicBezTo>
                  <a:cubicBezTo>
                    <a:pt x="3477" y="703"/>
                    <a:pt x="3358" y="703"/>
                    <a:pt x="3263" y="751"/>
                  </a:cubicBezTo>
                  <a:cubicBezTo>
                    <a:pt x="3037" y="822"/>
                    <a:pt x="2810" y="822"/>
                    <a:pt x="2572" y="822"/>
                  </a:cubicBezTo>
                  <a:cubicBezTo>
                    <a:pt x="2406" y="822"/>
                    <a:pt x="2251" y="822"/>
                    <a:pt x="2084" y="834"/>
                  </a:cubicBezTo>
                  <a:cubicBezTo>
                    <a:pt x="1620" y="894"/>
                    <a:pt x="1274" y="1203"/>
                    <a:pt x="917" y="1465"/>
                  </a:cubicBezTo>
                  <a:cubicBezTo>
                    <a:pt x="905" y="1477"/>
                    <a:pt x="893" y="1489"/>
                    <a:pt x="882" y="1525"/>
                  </a:cubicBezTo>
                  <a:cubicBezTo>
                    <a:pt x="727" y="1799"/>
                    <a:pt x="584" y="2085"/>
                    <a:pt x="596" y="2418"/>
                  </a:cubicBezTo>
                  <a:cubicBezTo>
                    <a:pt x="608" y="2858"/>
                    <a:pt x="596" y="3311"/>
                    <a:pt x="608" y="3751"/>
                  </a:cubicBezTo>
                  <a:cubicBezTo>
                    <a:pt x="620" y="4109"/>
                    <a:pt x="655" y="4466"/>
                    <a:pt x="703" y="4823"/>
                  </a:cubicBezTo>
                  <a:cubicBezTo>
                    <a:pt x="739" y="5228"/>
                    <a:pt x="893" y="5585"/>
                    <a:pt x="1072" y="5942"/>
                  </a:cubicBezTo>
                  <a:cubicBezTo>
                    <a:pt x="1120" y="6014"/>
                    <a:pt x="1155" y="6109"/>
                    <a:pt x="1215" y="6168"/>
                  </a:cubicBezTo>
                  <a:cubicBezTo>
                    <a:pt x="1263" y="6204"/>
                    <a:pt x="1322" y="6252"/>
                    <a:pt x="1382" y="6252"/>
                  </a:cubicBezTo>
                  <a:cubicBezTo>
                    <a:pt x="1655" y="6311"/>
                    <a:pt x="1917" y="6406"/>
                    <a:pt x="2203" y="6359"/>
                  </a:cubicBezTo>
                  <a:cubicBezTo>
                    <a:pt x="2286" y="6335"/>
                    <a:pt x="2382" y="6359"/>
                    <a:pt x="2465" y="6359"/>
                  </a:cubicBezTo>
                  <a:cubicBezTo>
                    <a:pt x="2679" y="6371"/>
                    <a:pt x="2763" y="6478"/>
                    <a:pt x="2763" y="6680"/>
                  </a:cubicBezTo>
                  <a:cubicBezTo>
                    <a:pt x="2763" y="6740"/>
                    <a:pt x="2763" y="6811"/>
                    <a:pt x="2751" y="6883"/>
                  </a:cubicBezTo>
                  <a:cubicBezTo>
                    <a:pt x="2667" y="7192"/>
                    <a:pt x="2632" y="7526"/>
                    <a:pt x="2465" y="7811"/>
                  </a:cubicBezTo>
                  <a:cubicBezTo>
                    <a:pt x="2394" y="7859"/>
                    <a:pt x="2382" y="7907"/>
                    <a:pt x="2358" y="80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410;p54"/>
            <p:cNvSpPr/>
            <p:nvPr/>
          </p:nvSpPr>
          <p:spPr>
            <a:xfrm>
              <a:off x="864975" y="2282550"/>
              <a:ext cx="35450" cy="30100"/>
            </a:xfrm>
            <a:custGeom>
              <a:avLst/>
              <a:gdLst/>
              <a:ahLst/>
              <a:cxnLst/>
              <a:rect l="l" t="t" r="r" b="b"/>
              <a:pathLst>
                <a:path w="1418" h="1204" extrusionOk="0">
                  <a:moveTo>
                    <a:pt x="774" y="1203"/>
                  </a:moveTo>
                  <a:cubicBezTo>
                    <a:pt x="596" y="1203"/>
                    <a:pt x="417" y="1203"/>
                    <a:pt x="274" y="1072"/>
                  </a:cubicBezTo>
                  <a:cubicBezTo>
                    <a:pt x="1" y="822"/>
                    <a:pt x="36" y="370"/>
                    <a:pt x="346" y="179"/>
                  </a:cubicBezTo>
                  <a:cubicBezTo>
                    <a:pt x="620" y="1"/>
                    <a:pt x="1013" y="48"/>
                    <a:pt x="1227" y="286"/>
                  </a:cubicBezTo>
                  <a:cubicBezTo>
                    <a:pt x="1370" y="441"/>
                    <a:pt x="1417" y="822"/>
                    <a:pt x="1310" y="1001"/>
                  </a:cubicBezTo>
                  <a:cubicBezTo>
                    <a:pt x="1251" y="1096"/>
                    <a:pt x="1167" y="1179"/>
                    <a:pt x="1048" y="1191"/>
                  </a:cubicBezTo>
                  <a:cubicBezTo>
                    <a:pt x="953" y="1203"/>
                    <a:pt x="870" y="1203"/>
                    <a:pt x="774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411;p54"/>
            <p:cNvSpPr/>
            <p:nvPr/>
          </p:nvSpPr>
          <p:spPr>
            <a:xfrm>
              <a:off x="814075" y="2280175"/>
              <a:ext cx="35450" cy="30375"/>
            </a:xfrm>
            <a:custGeom>
              <a:avLst/>
              <a:gdLst/>
              <a:ahLst/>
              <a:cxnLst/>
              <a:rect l="l" t="t" r="r" b="b"/>
              <a:pathLst>
                <a:path w="1418" h="1215" extrusionOk="0">
                  <a:moveTo>
                    <a:pt x="751" y="1191"/>
                  </a:moveTo>
                  <a:cubicBezTo>
                    <a:pt x="513" y="1215"/>
                    <a:pt x="310" y="1131"/>
                    <a:pt x="179" y="941"/>
                  </a:cubicBezTo>
                  <a:cubicBezTo>
                    <a:pt x="1" y="691"/>
                    <a:pt x="60" y="298"/>
                    <a:pt x="310" y="143"/>
                  </a:cubicBezTo>
                  <a:cubicBezTo>
                    <a:pt x="536" y="0"/>
                    <a:pt x="786" y="0"/>
                    <a:pt x="1013" y="96"/>
                  </a:cubicBezTo>
                  <a:cubicBezTo>
                    <a:pt x="1263" y="203"/>
                    <a:pt x="1417" y="774"/>
                    <a:pt x="1251" y="1001"/>
                  </a:cubicBezTo>
                  <a:cubicBezTo>
                    <a:pt x="1203" y="1072"/>
                    <a:pt x="1120" y="1120"/>
                    <a:pt x="1036" y="1155"/>
                  </a:cubicBezTo>
                  <a:cubicBezTo>
                    <a:pt x="953" y="1191"/>
                    <a:pt x="846" y="1191"/>
                    <a:pt x="751" y="11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412;p54"/>
            <p:cNvSpPr/>
            <p:nvPr/>
          </p:nvSpPr>
          <p:spPr>
            <a:xfrm>
              <a:off x="759300" y="2281375"/>
              <a:ext cx="29800" cy="31575"/>
            </a:xfrm>
            <a:custGeom>
              <a:avLst/>
              <a:gdLst/>
              <a:ahLst/>
              <a:cxnLst/>
              <a:rect l="l" t="t" r="r" b="b"/>
              <a:pathLst>
                <a:path w="1192" h="1263" extrusionOk="0">
                  <a:moveTo>
                    <a:pt x="1191" y="524"/>
                  </a:moveTo>
                  <a:lnTo>
                    <a:pt x="1191" y="762"/>
                  </a:lnTo>
                  <a:cubicBezTo>
                    <a:pt x="1132" y="1179"/>
                    <a:pt x="810" y="1262"/>
                    <a:pt x="525" y="1131"/>
                  </a:cubicBezTo>
                  <a:cubicBezTo>
                    <a:pt x="84" y="941"/>
                    <a:pt x="1" y="488"/>
                    <a:pt x="275" y="167"/>
                  </a:cubicBezTo>
                  <a:cubicBezTo>
                    <a:pt x="346" y="71"/>
                    <a:pt x="453" y="12"/>
                    <a:pt x="572" y="12"/>
                  </a:cubicBezTo>
                  <a:cubicBezTo>
                    <a:pt x="656" y="12"/>
                    <a:pt x="751" y="0"/>
                    <a:pt x="834" y="12"/>
                  </a:cubicBezTo>
                  <a:cubicBezTo>
                    <a:pt x="1049" y="36"/>
                    <a:pt x="1156" y="131"/>
                    <a:pt x="1191" y="3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3" name="Google Shape;413;p54"/>
          <p:cNvGrpSpPr/>
          <p:nvPr/>
        </p:nvGrpSpPr>
        <p:grpSpPr>
          <a:xfrm>
            <a:off x="6303403" y="1332281"/>
            <a:ext cx="985765" cy="909171"/>
            <a:chOff x="751275" y="1814050"/>
            <a:chExt cx="233675" cy="215525"/>
          </a:xfrm>
        </p:grpSpPr>
        <p:sp>
          <p:nvSpPr>
            <p:cNvPr id="414" name="Google Shape;414;p54"/>
            <p:cNvSpPr/>
            <p:nvPr/>
          </p:nvSpPr>
          <p:spPr>
            <a:xfrm>
              <a:off x="765850" y="1830700"/>
              <a:ext cx="203325" cy="183700"/>
            </a:xfrm>
            <a:custGeom>
              <a:avLst/>
              <a:gdLst/>
              <a:ahLst/>
              <a:cxnLst/>
              <a:rect l="l" t="t" r="r" b="b"/>
              <a:pathLst>
                <a:path w="8133" h="7348" extrusionOk="0">
                  <a:moveTo>
                    <a:pt x="5120" y="1"/>
                  </a:moveTo>
                  <a:cubicBezTo>
                    <a:pt x="4466" y="1"/>
                    <a:pt x="3787" y="1"/>
                    <a:pt x="3132" y="108"/>
                  </a:cubicBezTo>
                  <a:cubicBezTo>
                    <a:pt x="3076" y="123"/>
                    <a:pt x="3018" y="128"/>
                    <a:pt x="2958" y="128"/>
                  </a:cubicBezTo>
                  <a:cubicBezTo>
                    <a:pt x="2879" y="128"/>
                    <a:pt x="2797" y="120"/>
                    <a:pt x="2715" y="120"/>
                  </a:cubicBezTo>
                  <a:cubicBezTo>
                    <a:pt x="2665" y="120"/>
                    <a:pt x="2613" y="119"/>
                    <a:pt x="2560" y="119"/>
                  </a:cubicBezTo>
                  <a:cubicBezTo>
                    <a:pt x="2401" y="119"/>
                    <a:pt x="2236" y="126"/>
                    <a:pt x="2084" y="180"/>
                  </a:cubicBezTo>
                  <a:cubicBezTo>
                    <a:pt x="2025" y="203"/>
                    <a:pt x="1942" y="203"/>
                    <a:pt x="1882" y="203"/>
                  </a:cubicBezTo>
                  <a:cubicBezTo>
                    <a:pt x="1501" y="203"/>
                    <a:pt x="1168" y="358"/>
                    <a:pt x="846" y="537"/>
                  </a:cubicBezTo>
                  <a:cubicBezTo>
                    <a:pt x="679" y="632"/>
                    <a:pt x="608" y="823"/>
                    <a:pt x="501" y="989"/>
                  </a:cubicBezTo>
                  <a:cubicBezTo>
                    <a:pt x="394" y="1168"/>
                    <a:pt x="322" y="1358"/>
                    <a:pt x="239" y="1537"/>
                  </a:cubicBezTo>
                  <a:cubicBezTo>
                    <a:pt x="215" y="1573"/>
                    <a:pt x="191" y="1608"/>
                    <a:pt x="191" y="1644"/>
                  </a:cubicBezTo>
                  <a:cubicBezTo>
                    <a:pt x="215" y="1989"/>
                    <a:pt x="37" y="2287"/>
                    <a:pt x="48" y="2620"/>
                  </a:cubicBezTo>
                  <a:cubicBezTo>
                    <a:pt x="84" y="2966"/>
                    <a:pt x="84" y="3311"/>
                    <a:pt x="13" y="3656"/>
                  </a:cubicBezTo>
                  <a:cubicBezTo>
                    <a:pt x="1" y="4025"/>
                    <a:pt x="72" y="4382"/>
                    <a:pt x="156" y="4740"/>
                  </a:cubicBezTo>
                  <a:cubicBezTo>
                    <a:pt x="263" y="5121"/>
                    <a:pt x="501" y="5383"/>
                    <a:pt x="894" y="5514"/>
                  </a:cubicBezTo>
                  <a:cubicBezTo>
                    <a:pt x="1168" y="5597"/>
                    <a:pt x="1441" y="5704"/>
                    <a:pt x="1739" y="5704"/>
                  </a:cubicBezTo>
                  <a:cubicBezTo>
                    <a:pt x="2067" y="5811"/>
                    <a:pt x="2397" y="5835"/>
                    <a:pt x="2727" y="5835"/>
                  </a:cubicBezTo>
                  <a:cubicBezTo>
                    <a:pt x="2992" y="5835"/>
                    <a:pt x="3256" y="5820"/>
                    <a:pt x="3519" y="5820"/>
                  </a:cubicBezTo>
                  <a:cubicBezTo>
                    <a:pt x="3584" y="5820"/>
                    <a:pt x="3650" y="5821"/>
                    <a:pt x="3716" y="5823"/>
                  </a:cubicBezTo>
                  <a:lnTo>
                    <a:pt x="4180" y="5823"/>
                  </a:lnTo>
                  <a:cubicBezTo>
                    <a:pt x="4370" y="5835"/>
                    <a:pt x="4525" y="5918"/>
                    <a:pt x="4620" y="6073"/>
                  </a:cubicBezTo>
                  <a:cubicBezTo>
                    <a:pt x="4680" y="6157"/>
                    <a:pt x="4739" y="6240"/>
                    <a:pt x="4787" y="6335"/>
                  </a:cubicBezTo>
                  <a:cubicBezTo>
                    <a:pt x="4859" y="6466"/>
                    <a:pt x="4966" y="6537"/>
                    <a:pt x="5097" y="6597"/>
                  </a:cubicBezTo>
                  <a:cubicBezTo>
                    <a:pt x="5359" y="6692"/>
                    <a:pt x="5561" y="6847"/>
                    <a:pt x="5775" y="7014"/>
                  </a:cubicBezTo>
                  <a:cubicBezTo>
                    <a:pt x="5918" y="7133"/>
                    <a:pt x="6085" y="7228"/>
                    <a:pt x="6323" y="7347"/>
                  </a:cubicBezTo>
                  <a:cubicBezTo>
                    <a:pt x="6275" y="7204"/>
                    <a:pt x="6275" y="7169"/>
                    <a:pt x="6252" y="7121"/>
                  </a:cubicBezTo>
                  <a:cubicBezTo>
                    <a:pt x="6085" y="6835"/>
                    <a:pt x="6049" y="6490"/>
                    <a:pt x="5966" y="6180"/>
                  </a:cubicBezTo>
                  <a:cubicBezTo>
                    <a:pt x="5954" y="6121"/>
                    <a:pt x="5954" y="6049"/>
                    <a:pt x="5954" y="5990"/>
                  </a:cubicBezTo>
                  <a:cubicBezTo>
                    <a:pt x="5954" y="5776"/>
                    <a:pt x="6037" y="5680"/>
                    <a:pt x="6252" y="5656"/>
                  </a:cubicBezTo>
                  <a:cubicBezTo>
                    <a:pt x="6307" y="5656"/>
                    <a:pt x="6368" y="5651"/>
                    <a:pt x="6427" y="5651"/>
                  </a:cubicBezTo>
                  <a:cubicBezTo>
                    <a:pt x="6457" y="5651"/>
                    <a:pt x="6486" y="5652"/>
                    <a:pt x="6514" y="5656"/>
                  </a:cubicBezTo>
                  <a:cubicBezTo>
                    <a:pt x="6573" y="5666"/>
                    <a:pt x="6631" y="5671"/>
                    <a:pt x="6688" y="5671"/>
                  </a:cubicBezTo>
                  <a:cubicBezTo>
                    <a:pt x="6908" y="5671"/>
                    <a:pt x="7118" y="5608"/>
                    <a:pt x="7335" y="5561"/>
                  </a:cubicBezTo>
                  <a:cubicBezTo>
                    <a:pt x="7395" y="5561"/>
                    <a:pt x="7454" y="5514"/>
                    <a:pt x="7502" y="5466"/>
                  </a:cubicBezTo>
                  <a:cubicBezTo>
                    <a:pt x="7561" y="5406"/>
                    <a:pt x="7597" y="5323"/>
                    <a:pt x="7645" y="5240"/>
                  </a:cubicBezTo>
                  <a:cubicBezTo>
                    <a:pt x="7823" y="4883"/>
                    <a:pt x="7978" y="4525"/>
                    <a:pt x="8014" y="4132"/>
                  </a:cubicBezTo>
                  <a:cubicBezTo>
                    <a:pt x="8061" y="3775"/>
                    <a:pt x="8097" y="3406"/>
                    <a:pt x="8109" y="3061"/>
                  </a:cubicBezTo>
                  <a:cubicBezTo>
                    <a:pt x="8121" y="2608"/>
                    <a:pt x="8109" y="2168"/>
                    <a:pt x="8121" y="1715"/>
                  </a:cubicBezTo>
                  <a:cubicBezTo>
                    <a:pt x="8133" y="1394"/>
                    <a:pt x="7990" y="1108"/>
                    <a:pt x="7835" y="823"/>
                  </a:cubicBezTo>
                  <a:cubicBezTo>
                    <a:pt x="7823" y="799"/>
                    <a:pt x="7811" y="775"/>
                    <a:pt x="7799" y="763"/>
                  </a:cubicBezTo>
                  <a:cubicBezTo>
                    <a:pt x="7442" y="513"/>
                    <a:pt x="7097" y="203"/>
                    <a:pt x="6633" y="144"/>
                  </a:cubicBezTo>
                  <a:cubicBezTo>
                    <a:pt x="6466" y="120"/>
                    <a:pt x="6311" y="120"/>
                    <a:pt x="6144" y="120"/>
                  </a:cubicBezTo>
                  <a:cubicBezTo>
                    <a:pt x="5906" y="120"/>
                    <a:pt x="5680" y="120"/>
                    <a:pt x="5454" y="49"/>
                  </a:cubicBezTo>
                  <a:cubicBezTo>
                    <a:pt x="5359" y="1"/>
                    <a:pt x="5240" y="1"/>
                    <a:pt x="5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415;p54"/>
            <p:cNvSpPr/>
            <p:nvPr/>
          </p:nvSpPr>
          <p:spPr>
            <a:xfrm>
              <a:off x="751275" y="1814050"/>
              <a:ext cx="233675" cy="215525"/>
            </a:xfrm>
            <a:custGeom>
              <a:avLst/>
              <a:gdLst/>
              <a:ahLst/>
              <a:cxnLst/>
              <a:rect l="l" t="t" r="r" b="b"/>
              <a:pathLst>
                <a:path w="9347" h="8621" extrusionOk="0">
                  <a:moveTo>
                    <a:pt x="3215" y="7192"/>
                  </a:moveTo>
                  <a:cubicBezTo>
                    <a:pt x="2917" y="7192"/>
                    <a:pt x="2620" y="7215"/>
                    <a:pt x="2346" y="7096"/>
                  </a:cubicBezTo>
                  <a:cubicBezTo>
                    <a:pt x="2298" y="7084"/>
                    <a:pt x="2251" y="7084"/>
                    <a:pt x="2203" y="7084"/>
                  </a:cubicBezTo>
                  <a:cubicBezTo>
                    <a:pt x="1929" y="7096"/>
                    <a:pt x="1703" y="6977"/>
                    <a:pt x="1465" y="6894"/>
                  </a:cubicBezTo>
                  <a:cubicBezTo>
                    <a:pt x="1405" y="6870"/>
                    <a:pt x="1346" y="6834"/>
                    <a:pt x="1298" y="6811"/>
                  </a:cubicBezTo>
                  <a:cubicBezTo>
                    <a:pt x="929" y="6715"/>
                    <a:pt x="667" y="6489"/>
                    <a:pt x="429" y="6203"/>
                  </a:cubicBezTo>
                  <a:cubicBezTo>
                    <a:pt x="262" y="6013"/>
                    <a:pt x="131" y="5787"/>
                    <a:pt x="131" y="5525"/>
                  </a:cubicBezTo>
                  <a:cubicBezTo>
                    <a:pt x="131" y="5441"/>
                    <a:pt x="119" y="5358"/>
                    <a:pt x="84" y="5299"/>
                  </a:cubicBezTo>
                  <a:cubicBezTo>
                    <a:pt x="12" y="5144"/>
                    <a:pt x="12" y="5001"/>
                    <a:pt x="12" y="4846"/>
                  </a:cubicBezTo>
                  <a:cubicBezTo>
                    <a:pt x="12" y="4334"/>
                    <a:pt x="12" y="3810"/>
                    <a:pt x="24" y="3274"/>
                  </a:cubicBezTo>
                  <a:cubicBezTo>
                    <a:pt x="24" y="3024"/>
                    <a:pt x="0" y="2762"/>
                    <a:pt x="131" y="2524"/>
                  </a:cubicBezTo>
                  <a:cubicBezTo>
                    <a:pt x="155" y="2489"/>
                    <a:pt x="143" y="2405"/>
                    <a:pt x="155" y="2334"/>
                  </a:cubicBezTo>
                  <a:cubicBezTo>
                    <a:pt x="179" y="2262"/>
                    <a:pt x="155" y="2167"/>
                    <a:pt x="191" y="2108"/>
                  </a:cubicBezTo>
                  <a:cubicBezTo>
                    <a:pt x="381" y="1774"/>
                    <a:pt x="429" y="1358"/>
                    <a:pt x="727" y="1072"/>
                  </a:cubicBezTo>
                  <a:cubicBezTo>
                    <a:pt x="846" y="786"/>
                    <a:pt x="1108" y="655"/>
                    <a:pt x="1370" y="560"/>
                  </a:cubicBezTo>
                  <a:cubicBezTo>
                    <a:pt x="1703" y="441"/>
                    <a:pt x="2048" y="262"/>
                    <a:pt x="2441" y="310"/>
                  </a:cubicBezTo>
                  <a:cubicBezTo>
                    <a:pt x="2465" y="310"/>
                    <a:pt x="2513" y="310"/>
                    <a:pt x="2560" y="298"/>
                  </a:cubicBezTo>
                  <a:cubicBezTo>
                    <a:pt x="2739" y="191"/>
                    <a:pt x="2929" y="226"/>
                    <a:pt x="3120" y="203"/>
                  </a:cubicBezTo>
                  <a:cubicBezTo>
                    <a:pt x="3227" y="203"/>
                    <a:pt x="3334" y="203"/>
                    <a:pt x="3417" y="179"/>
                  </a:cubicBezTo>
                  <a:cubicBezTo>
                    <a:pt x="4263" y="0"/>
                    <a:pt x="5120" y="48"/>
                    <a:pt x="5977" y="48"/>
                  </a:cubicBezTo>
                  <a:cubicBezTo>
                    <a:pt x="6025" y="48"/>
                    <a:pt x="6049" y="48"/>
                    <a:pt x="6096" y="60"/>
                  </a:cubicBezTo>
                  <a:cubicBezTo>
                    <a:pt x="6382" y="179"/>
                    <a:pt x="6680" y="143"/>
                    <a:pt x="6977" y="143"/>
                  </a:cubicBezTo>
                  <a:cubicBezTo>
                    <a:pt x="7442" y="167"/>
                    <a:pt x="7859" y="286"/>
                    <a:pt x="8228" y="548"/>
                  </a:cubicBezTo>
                  <a:cubicBezTo>
                    <a:pt x="8406" y="679"/>
                    <a:pt x="8597" y="834"/>
                    <a:pt x="8775" y="965"/>
                  </a:cubicBezTo>
                  <a:cubicBezTo>
                    <a:pt x="8823" y="1012"/>
                    <a:pt x="8882" y="1060"/>
                    <a:pt x="8906" y="1096"/>
                  </a:cubicBezTo>
                  <a:cubicBezTo>
                    <a:pt x="9132" y="1489"/>
                    <a:pt x="9347" y="1870"/>
                    <a:pt x="9323" y="2346"/>
                  </a:cubicBezTo>
                  <a:cubicBezTo>
                    <a:pt x="9311" y="2691"/>
                    <a:pt x="9323" y="3036"/>
                    <a:pt x="9323" y="3394"/>
                  </a:cubicBezTo>
                  <a:cubicBezTo>
                    <a:pt x="9323" y="3894"/>
                    <a:pt x="9323" y="4417"/>
                    <a:pt x="9240" y="4929"/>
                  </a:cubicBezTo>
                  <a:cubicBezTo>
                    <a:pt x="9144" y="5429"/>
                    <a:pt x="8990" y="5918"/>
                    <a:pt x="8716" y="6358"/>
                  </a:cubicBezTo>
                  <a:cubicBezTo>
                    <a:pt x="8537" y="6632"/>
                    <a:pt x="8299" y="6811"/>
                    <a:pt x="7930" y="6811"/>
                  </a:cubicBezTo>
                  <a:cubicBezTo>
                    <a:pt x="7692" y="6799"/>
                    <a:pt x="7454" y="6858"/>
                    <a:pt x="7204" y="6894"/>
                  </a:cubicBezTo>
                  <a:lnTo>
                    <a:pt x="7204" y="7084"/>
                  </a:lnTo>
                  <a:cubicBezTo>
                    <a:pt x="7216" y="7144"/>
                    <a:pt x="7227" y="7203"/>
                    <a:pt x="7263" y="7263"/>
                  </a:cubicBezTo>
                  <a:cubicBezTo>
                    <a:pt x="7358" y="7549"/>
                    <a:pt x="7501" y="7823"/>
                    <a:pt x="7704" y="8061"/>
                  </a:cubicBezTo>
                  <a:cubicBezTo>
                    <a:pt x="7823" y="8204"/>
                    <a:pt x="7799" y="8323"/>
                    <a:pt x="7680" y="8442"/>
                  </a:cubicBezTo>
                  <a:cubicBezTo>
                    <a:pt x="7585" y="8525"/>
                    <a:pt x="7501" y="8573"/>
                    <a:pt x="7382" y="8585"/>
                  </a:cubicBezTo>
                  <a:cubicBezTo>
                    <a:pt x="7085" y="8620"/>
                    <a:pt x="6799" y="8561"/>
                    <a:pt x="6549" y="8394"/>
                  </a:cubicBezTo>
                  <a:cubicBezTo>
                    <a:pt x="6275" y="8216"/>
                    <a:pt x="6013" y="8061"/>
                    <a:pt x="5727" y="7882"/>
                  </a:cubicBezTo>
                  <a:cubicBezTo>
                    <a:pt x="5430" y="7692"/>
                    <a:pt x="5108" y="7549"/>
                    <a:pt x="4953" y="7192"/>
                  </a:cubicBezTo>
                  <a:close/>
                  <a:moveTo>
                    <a:pt x="6870" y="7799"/>
                  </a:moveTo>
                  <a:cubicBezTo>
                    <a:pt x="6716" y="7501"/>
                    <a:pt x="6680" y="7180"/>
                    <a:pt x="6596" y="6858"/>
                  </a:cubicBezTo>
                  <a:cubicBezTo>
                    <a:pt x="6573" y="6799"/>
                    <a:pt x="6573" y="6727"/>
                    <a:pt x="6573" y="6668"/>
                  </a:cubicBezTo>
                  <a:cubicBezTo>
                    <a:pt x="6573" y="6453"/>
                    <a:pt x="6668" y="6358"/>
                    <a:pt x="6870" y="6334"/>
                  </a:cubicBezTo>
                  <a:cubicBezTo>
                    <a:pt x="6966" y="6322"/>
                    <a:pt x="7049" y="6322"/>
                    <a:pt x="7144" y="6334"/>
                  </a:cubicBezTo>
                  <a:cubicBezTo>
                    <a:pt x="7430" y="6382"/>
                    <a:pt x="7692" y="6299"/>
                    <a:pt x="7966" y="6239"/>
                  </a:cubicBezTo>
                  <a:cubicBezTo>
                    <a:pt x="8025" y="6215"/>
                    <a:pt x="8085" y="6191"/>
                    <a:pt x="8120" y="6144"/>
                  </a:cubicBezTo>
                  <a:cubicBezTo>
                    <a:pt x="8180" y="6084"/>
                    <a:pt x="8228" y="6001"/>
                    <a:pt x="8275" y="5918"/>
                  </a:cubicBezTo>
                  <a:cubicBezTo>
                    <a:pt x="8454" y="5560"/>
                    <a:pt x="8597" y="5191"/>
                    <a:pt x="8644" y="4810"/>
                  </a:cubicBezTo>
                  <a:cubicBezTo>
                    <a:pt x="8692" y="4453"/>
                    <a:pt x="8716" y="4096"/>
                    <a:pt x="8740" y="3739"/>
                  </a:cubicBezTo>
                  <a:cubicBezTo>
                    <a:pt x="8751" y="3286"/>
                    <a:pt x="8740" y="2846"/>
                    <a:pt x="8751" y="2393"/>
                  </a:cubicBezTo>
                  <a:cubicBezTo>
                    <a:pt x="8763" y="2048"/>
                    <a:pt x="8621" y="1786"/>
                    <a:pt x="8466" y="1500"/>
                  </a:cubicBezTo>
                  <a:cubicBezTo>
                    <a:pt x="8454" y="1489"/>
                    <a:pt x="8442" y="1453"/>
                    <a:pt x="8418" y="1441"/>
                  </a:cubicBezTo>
                  <a:cubicBezTo>
                    <a:pt x="8061" y="1191"/>
                    <a:pt x="7728" y="881"/>
                    <a:pt x="7263" y="822"/>
                  </a:cubicBezTo>
                  <a:cubicBezTo>
                    <a:pt x="7097" y="798"/>
                    <a:pt x="6930" y="798"/>
                    <a:pt x="6763" y="798"/>
                  </a:cubicBezTo>
                  <a:cubicBezTo>
                    <a:pt x="6525" y="798"/>
                    <a:pt x="6311" y="798"/>
                    <a:pt x="6084" y="727"/>
                  </a:cubicBezTo>
                  <a:cubicBezTo>
                    <a:pt x="5977" y="703"/>
                    <a:pt x="5858" y="679"/>
                    <a:pt x="5739" y="679"/>
                  </a:cubicBezTo>
                  <a:cubicBezTo>
                    <a:pt x="5072" y="667"/>
                    <a:pt x="4418" y="667"/>
                    <a:pt x="3763" y="786"/>
                  </a:cubicBezTo>
                  <a:cubicBezTo>
                    <a:pt x="3632" y="822"/>
                    <a:pt x="3477" y="798"/>
                    <a:pt x="3346" y="798"/>
                  </a:cubicBezTo>
                  <a:cubicBezTo>
                    <a:pt x="3120" y="798"/>
                    <a:pt x="2917" y="786"/>
                    <a:pt x="2703" y="857"/>
                  </a:cubicBezTo>
                  <a:cubicBezTo>
                    <a:pt x="2644" y="881"/>
                    <a:pt x="2584" y="881"/>
                    <a:pt x="2513" y="881"/>
                  </a:cubicBezTo>
                  <a:cubicBezTo>
                    <a:pt x="2120" y="881"/>
                    <a:pt x="1798" y="1024"/>
                    <a:pt x="1465" y="1227"/>
                  </a:cubicBezTo>
                  <a:cubicBezTo>
                    <a:pt x="1310" y="1310"/>
                    <a:pt x="1227" y="1500"/>
                    <a:pt x="1131" y="1667"/>
                  </a:cubicBezTo>
                  <a:cubicBezTo>
                    <a:pt x="1024" y="1846"/>
                    <a:pt x="953" y="2036"/>
                    <a:pt x="858" y="2215"/>
                  </a:cubicBezTo>
                  <a:cubicBezTo>
                    <a:pt x="846" y="2251"/>
                    <a:pt x="810" y="2286"/>
                    <a:pt x="810" y="2322"/>
                  </a:cubicBezTo>
                  <a:cubicBezTo>
                    <a:pt x="834" y="2643"/>
                    <a:pt x="655" y="2965"/>
                    <a:pt x="679" y="3310"/>
                  </a:cubicBezTo>
                  <a:cubicBezTo>
                    <a:pt x="691" y="3644"/>
                    <a:pt x="715" y="3989"/>
                    <a:pt x="679" y="4334"/>
                  </a:cubicBezTo>
                  <a:cubicBezTo>
                    <a:pt x="655" y="4703"/>
                    <a:pt x="739" y="5060"/>
                    <a:pt x="834" y="5418"/>
                  </a:cubicBezTo>
                  <a:cubicBezTo>
                    <a:pt x="917" y="5787"/>
                    <a:pt x="1167" y="6061"/>
                    <a:pt x="1560" y="6191"/>
                  </a:cubicBezTo>
                  <a:cubicBezTo>
                    <a:pt x="1846" y="6287"/>
                    <a:pt x="2108" y="6394"/>
                    <a:pt x="2405" y="6382"/>
                  </a:cubicBezTo>
                  <a:cubicBezTo>
                    <a:pt x="3060" y="6584"/>
                    <a:pt x="3715" y="6477"/>
                    <a:pt x="4382" y="6501"/>
                  </a:cubicBezTo>
                  <a:lnTo>
                    <a:pt x="4846" y="6501"/>
                  </a:lnTo>
                  <a:cubicBezTo>
                    <a:pt x="5037" y="6501"/>
                    <a:pt x="5192" y="6596"/>
                    <a:pt x="5299" y="6751"/>
                  </a:cubicBezTo>
                  <a:cubicBezTo>
                    <a:pt x="5358" y="6846"/>
                    <a:pt x="5394" y="6930"/>
                    <a:pt x="5453" y="7013"/>
                  </a:cubicBezTo>
                  <a:cubicBezTo>
                    <a:pt x="5537" y="7144"/>
                    <a:pt x="5632" y="7215"/>
                    <a:pt x="5775" y="7275"/>
                  </a:cubicBezTo>
                  <a:cubicBezTo>
                    <a:pt x="6025" y="7370"/>
                    <a:pt x="6227" y="7525"/>
                    <a:pt x="6442" y="7692"/>
                  </a:cubicBezTo>
                  <a:cubicBezTo>
                    <a:pt x="6585" y="7811"/>
                    <a:pt x="6751" y="7906"/>
                    <a:pt x="6989" y="8025"/>
                  </a:cubicBezTo>
                  <a:cubicBezTo>
                    <a:pt x="6918" y="7894"/>
                    <a:pt x="6906" y="7846"/>
                    <a:pt x="6870" y="77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416;p54"/>
            <p:cNvSpPr/>
            <p:nvPr/>
          </p:nvSpPr>
          <p:spPr>
            <a:xfrm>
              <a:off x="795925" y="1891125"/>
              <a:ext cx="35450" cy="30100"/>
            </a:xfrm>
            <a:custGeom>
              <a:avLst/>
              <a:gdLst/>
              <a:ahLst/>
              <a:cxnLst/>
              <a:rect l="l" t="t" r="r" b="b"/>
              <a:pathLst>
                <a:path w="1418" h="1204" extrusionOk="0">
                  <a:moveTo>
                    <a:pt x="631" y="1203"/>
                  </a:moveTo>
                  <a:cubicBezTo>
                    <a:pt x="810" y="1203"/>
                    <a:pt x="1000" y="1203"/>
                    <a:pt x="1143" y="1073"/>
                  </a:cubicBezTo>
                  <a:cubicBezTo>
                    <a:pt x="1417" y="822"/>
                    <a:pt x="1381" y="370"/>
                    <a:pt x="1072" y="180"/>
                  </a:cubicBezTo>
                  <a:cubicBezTo>
                    <a:pt x="798" y="1"/>
                    <a:pt x="405" y="49"/>
                    <a:pt x="191" y="287"/>
                  </a:cubicBezTo>
                  <a:cubicBezTo>
                    <a:pt x="36" y="441"/>
                    <a:pt x="0" y="822"/>
                    <a:pt x="107" y="1001"/>
                  </a:cubicBezTo>
                  <a:cubicBezTo>
                    <a:pt x="167" y="1096"/>
                    <a:pt x="250" y="1180"/>
                    <a:pt x="369" y="1192"/>
                  </a:cubicBezTo>
                  <a:cubicBezTo>
                    <a:pt x="465" y="1192"/>
                    <a:pt x="548" y="1192"/>
                    <a:pt x="631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" name="Google Shape;417;p54"/>
            <p:cNvSpPr/>
            <p:nvPr/>
          </p:nvSpPr>
          <p:spPr>
            <a:xfrm>
              <a:off x="847125" y="1888750"/>
              <a:ext cx="35450" cy="30400"/>
            </a:xfrm>
            <a:custGeom>
              <a:avLst/>
              <a:gdLst/>
              <a:ahLst/>
              <a:cxnLst/>
              <a:rect l="l" t="t" r="r" b="b"/>
              <a:pathLst>
                <a:path w="1418" h="1216" extrusionOk="0">
                  <a:moveTo>
                    <a:pt x="679" y="1191"/>
                  </a:moveTo>
                  <a:cubicBezTo>
                    <a:pt x="917" y="1215"/>
                    <a:pt x="1107" y="1132"/>
                    <a:pt x="1238" y="941"/>
                  </a:cubicBezTo>
                  <a:cubicBezTo>
                    <a:pt x="1417" y="691"/>
                    <a:pt x="1358" y="298"/>
                    <a:pt x="1107" y="144"/>
                  </a:cubicBezTo>
                  <a:cubicBezTo>
                    <a:pt x="881" y="1"/>
                    <a:pt x="631" y="1"/>
                    <a:pt x="405" y="96"/>
                  </a:cubicBezTo>
                  <a:cubicBezTo>
                    <a:pt x="155" y="203"/>
                    <a:pt x="0" y="775"/>
                    <a:pt x="167" y="1001"/>
                  </a:cubicBezTo>
                  <a:cubicBezTo>
                    <a:pt x="215" y="1072"/>
                    <a:pt x="298" y="1120"/>
                    <a:pt x="381" y="1156"/>
                  </a:cubicBezTo>
                  <a:cubicBezTo>
                    <a:pt x="465" y="1179"/>
                    <a:pt x="572" y="1179"/>
                    <a:pt x="679" y="11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" name="Google Shape;418;p54"/>
            <p:cNvSpPr/>
            <p:nvPr/>
          </p:nvSpPr>
          <p:spPr>
            <a:xfrm>
              <a:off x="907550" y="1889650"/>
              <a:ext cx="29775" cy="31575"/>
            </a:xfrm>
            <a:custGeom>
              <a:avLst/>
              <a:gdLst/>
              <a:ahLst/>
              <a:cxnLst/>
              <a:rect l="l" t="t" r="r" b="b"/>
              <a:pathLst>
                <a:path w="1191" h="1263" extrusionOk="0">
                  <a:moveTo>
                    <a:pt x="0" y="524"/>
                  </a:moveTo>
                  <a:lnTo>
                    <a:pt x="0" y="762"/>
                  </a:lnTo>
                  <a:cubicBezTo>
                    <a:pt x="60" y="1179"/>
                    <a:pt x="381" y="1262"/>
                    <a:pt x="667" y="1132"/>
                  </a:cubicBezTo>
                  <a:cubicBezTo>
                    <a:pt x="1119" y="941"/>
                    <a:pt x="1191" y="489"/>
                    <a:pt x="917" y="167"/>
                  </a:cubicBezTo>
                  <a:cubicBezTo>
                    <a:pt x="846" y="72"/>
                    <a:pt x="738" y="12"/>
                    <a:pt x="619" y="12"/>
                  </a:cubicBezTo>
                  <a:cubicBezTo>
                    <a:pt x="536" y="12"/>
                    <a:pt x="441" y="0"/>
                    <a:pt x="357" y="12"/>
                  </a:cubicBezTo>
                  <a:cubicBezTo>
                    <a:pt x="143" y="24"/>
                    <a:pt x="48" y="131"/>
                    <a:pt x="0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19" name="Google Shape;419;p54"/>
          <p:cNvGrpSpPr/>
          <p:nvPr/>
        </p:nvGrpSpPr>
        <p:grpSpPr>
          <a:xfrm>
            <a:off x="9844833" y="241859"/>
            <a:ext cx="2103996" cy="1770564"/>
            <a:chOff x="6075750" y="3009125"/>
            <a:chExt cx="550400" cy="463175"/>
          </a:xfrm>
        </p:grpSpPr>
        <p:sp>
          <p:nvSpPr>
            <p:cNvPr id="420" name="Google Shape;420;p54"/>
            <p:cNvSpPr/>
            <p:nvPr/>
          </p:nvSpPr>
          <p:spPr>
            <a:xfrm>
              <a:off x="6076650" y="3020750"/>
              <a:ext cx="538175" cy="433700"/>
            </a:xfrm>
            <a:custGeom>
              <a:avLst/>
              <a:gdLst/>
              <a:ahLst/>
              <a:cxnLst/>
              <a:rect l="l" t="t" r="r" b="b"/>
              <a:pathLst>
                <a:path w="21527" h="17348" extrusionOk="0">
                  <a:moveTo>
                    <a:pt x="7572" y="17347"/>
                  </a:moveTo>
                  <a:cubicBezTo>
                    <a:pt x="7858" y="16657"/>
                    <a:pt x="8108" y="16097"/>
                    <a:pt x="8311" y="15538"/>
                  </a:cubicBezTo>
                  <a:cubicBezTo>
                    <a:pt x="8430" y="15204"/>
                    <a:pt x="8465" y="14847"/>
                    <a:pt x="8513" y="14514"/>
                  </a:cubicBezTo>
                  <a:cubicBezTo>
                    <a:pt x="8573" y="14014"/>
                    <a:pt x="8489" y="13883"/>
                    <a:pt x="7989" y="13752"/>
                  </a:cubicBezTo>
                  <a:cubicBezTo>
                    <a:pt x="7358" y="13573"/>
                    <a:pt x="6703" y="13418"/>
                    <a:pt x="6072" y="13228"/>
                  </a:cubicBezTo>
                  <a:cubicBezTo>
                    <a:pt x="5167" y="12942"/>
                    <a:pt x="4239" y="12680"/>
                    <a:pt x="3370" y="12299"/>
                  </a:cubicBezTo>
                  <a:cubicBezTo>
                    <a:pt x="2036" y="11752"/>
                    <a:pt x="1048" y="10775"/>
                    <a:pt x="714" y="9358"/>
                  </a:cubicBezTo>
                  <a:cubicBezTo>
                    <a:pt x="0" y="6287"/>
                    <a:pt x="988" y="3334"/>
                    <a:pt x="3727" y="1441"/>
                  </a:cubicBezTo>
                  <a:cubicBezTo>
                    <a:pt x="4703" y="774"/>
                    <a:pt x="5775" y="393"/>
                    <a:pt x="6977" y="274"/>
                  </a:cubicBezTo>
                  <a:cubicBezTo>
                    <a:pt x="9632" y="0"/>
                    <a:pt x="12252" y="274"/>
                    <a:pt x="14871" y="619"/>
                  </a:cubicBezTo>
                  <a:cubicBezTo>
                    <a:pt x="16014" y="774"/>
                    <a:pt x="17133" y="1012"/>
                    <a:pt x="18252" y="1369"/>
                  </a:cubicBezTo>
                  <a:cubicBezTo>
                    <a:pt x="19514" y="1762"/>
                    <a:pt x="20396" y="2524"/>
                    <a:pt x="20812" y="3810"/>
                  </a:cubicBezTo>
                  <a:cubicBezTo>
                    <a:pt x="21527" y="5929"/>
                    <a:pt x="21467" y="8049"/>
                    <a:pt x="20610" y="10097"/>
                  </a:cubicBezTo>
                  <a:cubicBezTo>
                    <a:pt x="20217" y="11085"/>
                    <a:pt x="19562" y="11942"/>
                    <a:pt x="18574" y="12525"/>
                  </a:cubicBezTo>
                  <a:cubicBezTo>
                    <a:pt x="16645" y="13668"/>
                    <a:pt x="14585" y="14288"/>
                    <a:pt x="12323" y="14109"/>
                  </a:cubicBezTo>
                  <a:cubicBezTo>
                    <a:pt x="12037" y="14085"/>
                    <a:pt x="11835" y="14133"/>
                    <a:pt x="11668" y="14383"/>
                  </a:cubicBezTo>
                  <a:cubicBezTo>
                    <a:pt x="11490" y="14669"/>
                    <a:pt x="11359" y="14978"/>
                    <a:pt x="11132" y="15216"/>
                  </a:cubicBezTo>
                  <a:cubicBezTo>
                    <a:pt x="10359" y="16133"/>
                    <a:pt x="9394" y="16800"/>
                    <a:pt x="8287" y="17240"/>
                  </a:cubicBezTo>
                  <a:cubicBezTo>
                    <a:pt x="8108" y="17324"/>
                    <a:pt x="7906" y="17312"/>
                    <a:pt x="7572" y="17347"/>
                  </a:cubicBezTo>
                  <a:close/>
                  <a:moveTo>
                    <a:pt x="10299" y="3298"/>
                  </a:moveTo>
                  <a:cubicBezTo>
                    <a:pt x="10287" y="3465"/>
                    <a:pt x="10251" y="3655"/>
                    <a:pt x="10239" y="3858"/>
                  </a:cubicBezTo>
                  <a:cubicBezTo>
                    <a:pt x="10132" y="4751"/>
                    <a:pt x="10049" y="5644"/>
                    <a:pt x="9942" y="6537"/>
                  </a:cubicBezTo>
                  <a:cubicBezTo>
                    <a:pt x="9882" y="7049"/>
                    <a:pt x="9811" y="7572"/>
                    <a:pt x="9763" y="8096"/>
                  </a:cubicBezTo>
                  <a:cubicBezTo>
                    <a:pt x="9739" y="8382"/>
                    <a:pt x="9870" y="8537"/>
                    <a:pt x="10168" y="8561"/>
                  </a:cubicBezTo>
                  <a:cubicBezTo>
                    <a:pt x="10573" y="8573"/>
                    <a:pt x="10990" y="8596"/>
                    <a:pt x="11382" y="8561"/>
                  </a:cubicBezTo>
                  <a:cubicBezTo>
                    <a:pt x="11918" y="8501"/>
                    <a:pt x="12264" y="8156"/>
                    <a:pt x="12430" y="7644"/>
                  </a:cubicBezTo>
                  <a:cubicBezTo>
                    <a:pt x="12621" y="7037"/>
                    <a:pt x="12514" y="6775"/>
                    <a:pt x="12025" y="6370"/>
                  </a:cubicBezTo>
                  <a:cubicBezTo>
                    <a:pt x="11918" y="6298"/>
                    <a:pt x="11835" y="6203"/>
                    <a:pt x="11763" y="6156"/>
                  </a:cubicBezTo>
                  <a:cubicBezTo>
                    <a:pt x="12025" y="5775"/>
                    <a:pt x="12323" y="5465"/>
                    <a:pt x="12490" y="5084"/>
                  </a:cubicBezTo>
                  <a:cubicBezTo>
                    <a:pt x="12656" y="4679"/>
                    <a:pt x="12633" y="4239"/>
                    <a:pt x="12371" y="3858"/>
                  </a:cubicBezTo>
                  <a:cubicBezTo>
                    <a:pt x="11894" y="3227"/>
                    <a:pt x="10990" y="2977"/>
                    <a:pt x="10299" y="3298"/>
                  </a:cubicBezTo>
                  <a:close/>
                  <a:moveTo>
                    <a:pt x="7418" y="6560"/>
                  </a:moveTo>
                  <a:cubicBezTo>
                    <a:pt x="7787" y="7096"/>
                    <a:pt x="7549" y="7715"/>
                    <a:pt x="7870" y="8215"/>
                  </a:cubicBezTo>
                  <a:cubicBezTo>
                    <a:pt x="8204" y="7942"/>
                    <a:pt x="8204" y="7942"/>
                    <a:pt x="8156" y="7680"/>
                  </a:cubicBezTo>
                  <a:cubicBezTo>
                    <a:pt x="8096" y="7346"/>
                    <a:pt x="8049" y="7025"/>
                    <a:pt x="7977" y="6691"/>
                  </a:cubicBezTo>
                  <a:cubicBezTo>
                    <a:pt x="7811" y="5917"/>
                    <a:pt x="7668" y="5132"/>
                    <a:pt x="7477" y="4358"/>
                  </a:cubicBezTo>
                  <a:cubicBezTo>
                    <a:pt x="7406" y="4108"/>
                    <a:pt x="7275" y="3881"/>
                    <a:pt x="7180" y="3643"/>
                  </a:cubicBezTo>
                  <a:cubicBezTo>
                    <a:pt x="7132" y="3631"/>
                    <a:pt x="7072" y="3608"/>
                    <a:pt x="7025" y="3584"/>
                  </a:cubicBezTo>
                  <a:cubicBezTo>
                    <a:pt x="6977" y="3655"/>
                    <a:pt x="6941" y="3715"/>
                    <a:pt x="6906" y="3786"/>
                  </a:cubicBezTo>
                  <a:cubicBezTo>
                    <a:pt x="6287" y="5167"/>
                    <a:pt x="5656" y="6513"/>
                    <a:pt x="5036" y="7882"/>
                  </a:cubicBezTo>
                  <a:cubicBezTo>
                    <a:pt x="5001" y="7953"/>
                    <a:pt x="5072" y="8072"/>
                    <a:pt x="5096" y="8168"/>
                  </a:cubicBezTo>
                  <a:cubicBezTo>
                    <a:pt x="5298" y="8001"/>
                    <a:pt x="5394" y="7822"/>
                    <a:pt x="5477" y="7632"/>
                  </a:cubicBezTo>
                  <a:cubicBezTo>
                    <a:pt x="5608" y="7334"/>
                    <a:pt x="5727" y="7001"/>
                    <a:pt x="5882" y="6727"/>
                  </a:cubicBezTo>
                  <a:cubicBezTo>
                    <a:pt x="5941" y="6608"/>
                    <a:pt x="6108" y="6489"/>
                    <a:pt x="6239" y="6489"/>
                  </a:cubicBezTo>
                  <a:cubicBezTo>
                    <a:pt x="6644" y="6501"/>
                    <a:pt x="7061" y="6548"/>
                    <a:pt x="7418" y="6560"/>
                  </a:cubicBezTo>
                  <a:close/>
                  <a:moveTo>
                    <a:pt x="16562" y="8120"/>
                  </a:moveTo>
                  <a:cubicBezTo>
                    <a:pt x="16431" y="8144"/>
                    <a:pt x="16324" y="8144"/>
                    <a:pt x="16240" y="8168"/>
                  </a:cubicBezTo>
                  <a:cubicBezTo>
                    <a:pt x="15871" y="8299"/>
                    <a:pt x="15514" y="8251"/>
                    <a:pt x="15133" y="8168"/>
                  </a:cubicBezTo>
                  <a:cubicBezTo>
                    <a:pt x="14121" y="7930"/>
                    <a:pt x="13657" y="6941"/>
                    <a:pt x="14121" y="6025"/>
                  </a:cubicBezTo>
                  <a:cubicBezTo>
                    <a:pt x="14538" y="5179"/>
                    <a:pt x="15181" y="4632"/>
                    <a:pt x="16169" y="4548"/>
                  </a:cubicBezTo>
                  <a:cubicBezTo>
                    <a:pt x="16347" y="4536"/>
                    <a:pt x="16526" y="4536"/>
                    <a:pt x="16502" y="4251"/>
                  </a:cubicBezTo>
                  <a:cubicBezTo>
                    <a:pt x="16169" y="4048"/>
                    <a:pt x="15824" y="4179"/>
                    <a:pt x="15514" y="4298"/>
                  </a:cubicBezTo>
                  <a:cubicBezTo>
                    <a:pt x="14597" y="4608"/>
                    <a:pt x="13978" y="5263"/>
                    <a:pt x="13645" y="6144"/>
                  </a:cubicBezTo>
                  <a:cubicBezTo>
                    <a:pt x="13287" y="7060"/>
                    <a:pt x="13526" y="7870"/>
                    <a:pt x="14359" y="8406"/>
                  </a:cubicBezTo>
                  <a:cubicBezTo>
                    <a:pt x="14942" y="8775"/>
                    <a:pt x="15609" y="8834"/>
                    <a:pt x="16288" y="8715"/>
                  </a:cubicBezTo>
                  <a:cubicBezTo>
                    <a:pt x="16550" y="8644"/>
                    <a:pt x="16681" y="8477"/>
                    <a:pt x="16562" y="8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" name="Google Shape;421;p54"/>
            <p:cNvSpPr/>
            <p:nvPr/>
          </p:nvSpPr>
          <p:spPr>
            <a:xfrm>
              <a:off x="6332025" y="3176125"/>
              <a:ext cx="50025" cy="49125"/>
            </a:xfrm>
            <a:custGeom>
              <a:avLst/>
              <a:gdLst/>
              <a:ahLst/>
              <a:cxnLst/>
              <a:rect l="l" t="t" r="r" b="b"/>
              <a:pathLst>
                <a:path w="2001" h="1965" extrusionOk="0">
                  <a:moveTo>
                    <a:pt x="1" y="1762"/>
                  </a:moveTo>
                  <a:cubicBezTo>
                    <a:pt x="24" y="1226"/>
                    <a:pt x="72" y="679"/>
                    <a:pt x="96" y="107"/>
                  </a:cubicBezTo>
                  <a:cubicBezTo>
                    <a:pt x="691" y="0"/>
                    <a:pt x="1132" y="226"/>
                    <a:pt x="1548" y="476"/>
                  </a:cubicBezTo>
                  <a:cubicBezTo>
                    <a:pt x="1787" y="631"/>
                    <a:pt x="2001" y="834"/>
                    <a:pt x="1918" y="1143"/>
                  </a:cubicBezTo>
                  <a:cubicBezTo>
                    <a:pt x="1822" y="1441"/>
                    <a:pt x="1668" y="1738"/>
                    <a:pt x="1322" y="1822"/>
                  </a:cubicBezTo>
                  <a:cubicBezTo>
                    <a:pt x="906" y="1929"/>
                    <a:pt x="489" y="1965"/>
                    <a:pt x="1" y="176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" name="Google Shape;422;p54"/>
            <p:cNvSpPr/>
            <p:nvPr/>
          </p:nvSpPr>
          <p:spPr>
            <a:xfrm>
              <a:off x="6337100" y="3105875"/>
              <a:ext cx="45850" cy="61625"/>
            </a:xfrm>
            <a:custGeom>
              <a:avLst/>
              <a:gdLst/>
              <a:ahLst/>
              <a:cxnLst/>
              <a:rect l="l" t="t" r="r" b="b"/>
              <a:pathLst>
                <a:path w="1834" h="2465" extrusionOk="0">
                  <a:moveTo>
                    <a:pt x="131" y="1167"/>
                  </a:moveTo>
                  <a:cubicBezTo>
                    <a:pt x="167" y="905"/>
                    <a:pt x="179" y="655"/>
                    <a:pt x="226" y="405"/>
                  </a:cubicBezTo>
                  <a:cubicBezTo>
                    <a:pt x="262" y="131"/>
                    <a:pt x="476" y="0"/>
                    <a:pt x="679" y="131"/>
                  </a:cubicBezTo>
                  <a:cubicBezTo>
                    <a:pt x="1000" y="310"/>
                    <a:pt x="1322" y="524"/>
                    <a:pt x="1548" y="786"/>
                  </a:cubicBezTo>
                  <a:cubicBezTo>
                    <a:pt x="1834" y="1131"/>
                    <a:pt x="1726" y="1655"/>
                    <a:pt x="1381" y="1953"/>
                  </a:cubicBezTo>
                  <a:cubicBezTo>
                    <a:pt x="1238" y="2072"/>
                    <a:pt x="1060" y="2167"/>
                    <a:pt x="881" y="2227"/>
                  </a:cubicBezTo>
                  <a:cubicBezTo>
                    <a:pt x="179" y="2465"/>
                    <a:pt x="0" y="2310"/>
                    <a:pt x="72" y="1560"/>
                  </a:cubicBezTo>
                  <a:cubicBezTo>
                    <a:pt x="95" y="1429"/>
                    <a:pt x="107" y="1298"/>
                    <a:pt x="131" y="11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" name="Google Shape;423;p54"/>
            <p:cNvSpPr/>
            <p:nvPr/>
          </p:nvSpPr>
          <p:spPr>
            <a:xfrm>
              <a:off x="6234100" y="3131775"/>
              <a:ext cx="27100" cy="42275"/>
            </a:xfrm>
            <a:custGeom>
              <a:avLst/>
              <a:gdLst/>
              <a:ahLst/>
              <a:cxnLst/>
              <a:rect l="l" t="t" r="r" b="b"/>
              <a:pathLst>
                <a:path w="1084" h="1691" extrusionOk="0">
                  <a:moveTo>
                    <a:pt x="1084" y="1584"/>
                  </a:moveTo>
                  <a:cubicBezTo>
                    <a:pt x="667" y="1679"/>
                    <a:pt x="322" y="1691"/>
                    <a:pt x="1" y="1476"/>
                  </a:cubicBezTo>
                  <a:cubicBezTo>
                    <a:pt x="60" y="929"/>
                    <a:pt x="358" y="512"/>
                    <a:pt x="703" y="0"/>
                  </a:cubicBezTo>
                  <a:cubicBezTo>
                    <a:pt x="965" y="524"/>
                    <a:pt x="1024" y="1036"/>
                    <a:pt x="1084" y="15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" name="Google Shape;424;p54"/>
            <p:cNvSpPr/>
            <p:nvPr/>
          </p:nvSpPr>
          <p:spPr>
            <a:xfrm>
              <a:off x="6075750" y="3009125"/>
              <a:ext cx="550400" cy="463175"/>
            </a:xfrm>
            <a:custGeom>
              <a:avLst/>
              <a:gdLst/>
              <a:ahLst/>
              <a:cxnLst/>
              <a:rect l="l" t="t" r="r" b="b"/>
              <a:pathLst>
                <a:path w="22016" h="18527" extrusionOk="0">
                  <a:moveTo>
                    <a:pt x="21515" y="4323"/>
                  </a:moveTo>
                  <a:cubicBezTo>
                    <a:pt x="21229" y="3394"/>
                    <a:pt x="20801" y="2382"/>
                    <a:pt x="19777" y="1846"/>
                  </a:cubicBezTo>
                  <a:cubicBezTo>
                    <a:pt x="19146" y="1525"/>
                    <a:pt x="18407" y="1168"/>
                    <a:pt x="17610" y="1001"/>
                  </a:cubicBezTo>
                  <a:cubicBezTo>
                    <a:pt x="16241" y="715"/>
                    <a:pt x="14443" y="370"/>
                    <a:pt x="12633" y="191"/>
                  </a:cubicBezTo>
                  <a:cubicBezTo>
                    <a:pt x="11657" y="108"/>
                    <a:pt x="10514" y="1"/>
                    <a:pt x="9359" y="1"/>
                  </a:cubicBezTo>
                  <a:cubicBezTo>
                    <a:pt x="8561" y="1"/>
                    <a:pt x="7847" y="48"/>
                    <a:pt x="7168" y="132"/>
                  </a:cubicBezTo>
                  <a:cubicBezTo>
                    <a:pt x="5811" y="310"/>
                    <a:pt x="4811" y="632"/>
                    <a:pt x="3906" y="1168"/>
                  </a:cubicBezTo>
                  <a:cubicBezTo>
                    <a:pt x="1810" y="2430"/>
                    <a:pt x="572" y="4216"/>
                    <a:pt x="119" y="6621"/>
                  </a:cubicBezTo>
                  <a:cubicBezTo>
                    <a:pt x="0" y="7311"/>
                    <a:pt x="60" y="7978"/>
                    <a:pt x="108" y="8633"/>
                  </a:cubicBezTo>
                  <a:cubicBezTo>
                    <a:pt x="143" y="8907"/>
                    <a:pt x="155" y="9180"/>
                    <a:pt x="167" y="9466"/>
                  </a:cubicBezTo>
                  <a:cubicBezTo>
                    <a:pt x="203" y="10252"/>
                    <a:pt x="608" y="10871"/>
                    <a:pt x="1001" y="11443"/>
                  </a:cubicBezTo>
                  <a:cubicBezTo>
                    <a:pt x="1143" y="11657"/>
                    <a:pt x="1286" y="11859"/>
                    <a:pt x="1405" y="12086"/>
                  </a:cubicBezTo>
                  <a:cubicBezTo>
                    <a:pt x="1441" y="12145"/>
                    <a:pt x="1489" y="12193"/>
                    <a:pt x="1536" y="12217"/>
                  </a:cubicBezTo>
                  <a:lnTo>
                    <a:pt x="1572" y="12252"/>
                  </a:lnTo>
                  <a:cubicBezTo>
                    <a:pt x="2489" y="12990"/>
                    <a:pt x="3608" y="13550"/>
                    <a:pt x="5084" y="13943"/>
                  </a:cubicBezTo>
                  <a:cubicBezTo>
                    <a:pt x="5918" y="14181"/>
                    <a:pt x="6775" y="14455"/>
                    <a:pt x="7644" y="14741"/>
                  </a:cubicBezTo>
                  <a:cubicBezTo>
                    <a:pt x="8061" y="14872"/>
                    <a:pt x="8061" y="14872"/>
                    <a:pt x="7966" y="15348"/>
                  </a:cubicBezTo>
                  <a:cubicBezTo>
                    <a:pt x="7787" y="16265"/>
                    <a:pt x="7335" y="17074"/>
                    <a:pt x="6918" y="17741"/>
                  </a:cubicBezTo>
                  <a:cubicBezTo>
                    <a:pt x="6823" y="17872"/>
                    <a:pt x="6763" y="18110"/>
                    <a:pt x="6823" y="18289"/>
                  </a:cubicBezTo>
                  <a:cubicBezTo>
                    <a:pt x="6882" y="18455"/>
                    <a:pt x="7156" y="18527"/>
                    <a:pt x="7287" y="18527"/>
                  </a:cubicBezTo>
                  <a:lnTo>
                    <a:pt x="7335" y="18527"/>
                  </a:lnTo>
                  <a:cubicBezTo>
                    <a:pt x="7406" y="18527"/>
                    <a:pt x="7478" y="18515"/>
                    <a:pt x="7549" y="18515"/>
                  </a:cubicBezTo>
                  <a:cubicBezTo>
                    <a:pt x="7870" y="18491"/>
                    <a:pt x="8192" y="18467"/>
                    <a:pt x="8478" y="18336"/>
                  </a:cubicBezTo>
                  <a:cubicBezTo>
                    <a:pt x="9692" y="17753"/>
                    <a:pt x="11061" y="16979"/>
                    <a:pt x="11930" y="15586"/>
                  </a:cubicBezTo>
                  <a:cubicBezTo>
                    <a:pt x="12073" y="15348"/>
                    <a:pt x="12240" y="15253"/>
                    <a:pt x="12514" y="15253"/>
                  </a:cubicBezTo>
                  <a:lnTo>
                    <a:pt x="12657" y="15253"/>
                  </a:lnTo>
                  <a:lnTo>
                    <a:pt x="13026" y="15253"/>
                  </a:lnTo>
                  <a:cubicBezTo>
                    <a:pt x="13419" y="15253"/>
                    <a:pt x="13859" y="15241"/>
                    <a:pt x="14300" y="15169"/>
                  </a:cubicBezTo>
                  <a:cubicBezTo>
                    <a:pt x="15550" y="14943"/>
                    <a:pt x="17003" y="14598"/>
                    <a:pt x="18324" y="13848"/>
                  </a:cubicBezTo>
                  <a:lnTo>
                    <a:pt x="18384" y="13812"/>
                  </a:lnTo>
                  <a:cubicBezTo>
                    <a:pt x="19015" y="13455"/>
                    <a:pt x="19658" y="13086"/>
                    <a:pt x="20134" y="12467"/>
                  </a:cubicBezTo>
                  <a:cubicBezTo>
                    <a:pt x="21158" y="11145"/>
                    <a:pt x="21717" y="9788"/>
                    <a:pt x="21801" y="8478"/>
                  </a:cubicBezTo>
                  <a:cubicBezTo>
                    <a:pt x="22015" y="6966"/>
                    <a:pt x="21920" y="5609"/>
                    <a:pt x="21515" y="4323"/>
                  </a:cubicBezTo>
                  <a:close/>
                  <a:moveTo>
                    <a:pt x="11573" y="14764"/>
                  </a:moveTo>
                  <a:cubicBezTo>
                    <a:pt x="11526" y="14860"/>
                    <a:pt x="11466" y="14931"/>
                    <a:pt x="11418" y="15014"/>
                  </a:cubicBezTo>
                  <a:cubicBezTo>
                    <a:pt x="11299" y="15229"/>
                    <a:pt x="11204" y="15419"/>
                    <a:pt x="11049" y="15586"/>
                  </a:cubicBezTo>
                  <a:cubicBezTo>
                    <a:pt x="10311" y="16443"/>
                    <a:pt x="9371" y="17122"/>
                    <a:pt x="8263" y="17562"/>
                  </a:cubicBezTo>
                  <a:cubicBezTo>
                    <a:pt x="8168" y="17610"/>
                    <a:pt x="8049" y="17610"/>
                    <a:pt x="7894" y="17622"/>
                  </a:cubicBezTo>
                  <a:lnTo>
                    <a:pt x="7835" y="17622"/>
                  </a:lnTo>
                  <a:cubicBezTo>
                    <a:pt x="7894" y="17491"/>
                    <a:pt x="7942" y="17372"/>
                    <a:pt x="8001" y="17229"/>
                  </a:cubicBezTo>
                  <a:cubicBezTo>
                    <a:pt x="8180" y="16789"/>
                    <a:pt x="8335" y="16419"/>
                    <a:pt x="8478" y="16015"/>
                  </a:cubicBezTo>
                  <a:cubicBezTo>
                    <a:pt x="8585" y="15717"/>
                    <a:pt x="8632" y="15407"/>
                    <a:pt x="8704" y="14955"/>
                  </a:cubicBezTo>
                  <a:cubicBezTo>
                    <a:pt x="8763" y="14395"/>
                    <a:pt x="8621" y="14193"/>
                    <a:pt x="8073" y="14038"/>
                  </a:cubicBezTo>
                  <a:lnTo>
                    <a:pt x="7227" y="13812"/>
                  </a:lnTo>
                  <a:cubicBezTo>
                    <a:pt x="6870" y="13717"/>
                    <a:pt x="6513" y="13633"/>
                    <a:pt x="6156" y="13514"/>
                  </a:cubicBezTo>
                  <a:lnTo>
                    <a:pt x="5715" y="13383"/>
                  </a:lnTo>
                  <a:cubicBezTo>
                    <a:pt x="4965" y="13145"/>
                    <a:pt x="4191" y="12907"/>
                    <a:pt x="3441" y="12586"/>
                  </a:cubicBezTo>
                  <a:cubicBezTo>
                    <a:pt x="2060" y="12014"/>
                    <a:pt x="1179" y="11026"/>
                    <a:pt x="870" y="9752"/>
                  </a:cubicBezTo>
                  <a:cubicBezTo>
                    <a:pt x="119" y="6609"/>
                    <a:pt x="1215" y="3775"/>
                    <a:pt x="3810" y="1989"/>
                  </a:cubicBezTo>
                  <a:cubicBezTo>
                    <a:pt x="4739" y="1358"/>
                    <a:pt x="5775" y="977"/>
                    <a:pt x="7013" y="846"/>
                  </a:cubicBezTo>
                  <a:cubicBezTo>
                    <a:pt x="7739" y="775"/>
                    <a:pt x="8490" y="727"/>
                    <a:pt x="9275" y="727"/>
                  </a:cubicBezTo>
                  <a:cubicBezTo>
                    <a:pt x="11180" y="727"/>
                    <a:pt x="13073" y="953"/>
                    <a:pt x="14859" y="1191"/>
                  </a:cubicBezTo>
                  <a:cubicBezTo>
                    <a:pt x="16062" y="1358"/>
                    <a:pt x="17145" y="1596"/>
                    <a:pt x="18205" y="1918"/>
                  </a:cubicBezTo>
                  <a:cubicBezTo>
                    <a:pt x="19503" y="2334"/>
                    <a:pt x="20277" y="3084"/>
                    <a:pt x="20682" y="4251"/>
                  </a:cubicBezTo>
                  <a:cubicBezTo>
                    <a:pt x="21372" y="6359"/>
                    <a:pt x="21313" y="8442"/>
                    <a:pt x="20503" y="10442"/>
                  </a:cubicBezTo>
                  <a:cubicBezTo>
                    <a:pt x="20086" y="11478"/>
                    <a:pt x="19408" y="12264"/>
                    <a:pt x="18515" y="12800"/>
                  </a:cubicBezTo>
                  <a:cubicBezTo>
                    <a:pt x="16705" y="13871"/>
                    <a:pt x="14931" y="14395"/>
                    <a:pt x="13097" y="14395"/>
                  </a:cubicBezTo>
                  <a:cubicBezTo>
                    <a:pt x="12847" y="14395"/>
                    <a:pt x="12597" y="14372"/>
                    <a:pt x="12347" y="14360"/>
                  </a:cubicBezTo>
                  <a:lnTo>
                    <a:pt x="12228" y="14360"/>
                  </a:lnTo>
                  <a:cubicBezTo>
                    <a:pt x="11930" y="14407"/>
                    <a:pt x="11716" y="14526"/>
                    <a:pt x="11573" y="147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" name="Google Shape;425;p54"/>
            <p:cNvSpPr/>
            <p:nvPr/>
          </p:nvSpPr>
          <p:spPr>
            <a:xfrm>
              <a:off x="6315950" y="3095450"/>
              <a:ext cx="81000" cy="143200"/>
            </a:xfrm>
            <a:custGeom>
              <a:avLst/>
              <a:gdLst/>
              <a:ahLst/>
              <a:cxnLst/>
              <a:rect l="l" t="t" r="r" b="b"/>
              <a:pathLst>
                <a:path w="3240" h="5728" extrusionOk="0">
                  <a:moveTo>
                    <a:pt x="2549" y="3263"/>
                  </a:moveTo>
                  <a:lnTo>
                    <a:pt x="2382" y="3132"/>
                  </a:lnTo>
                  <a:cubicBezTo>
                    <a:pt x="2442" y="3049"/>
                    <a:pt x="2501" y="2977"/>
                    <a:pt x="2549" y="2906"/>
                  </a:cubicBezTo>
                  <a:cubicBezTo>
                    <a:pt x="2739" y="2644"/>
                    <a:pt x="2918" y="2417"/>
                    <a:pt x="3037" y="2132"/>
                  </a:cubicBezTo>
                  <a:cubicBezTo>
                    <a:pt x="3239" y="1655"/>
                    <a:pt x="3180" y="1144"/>
                    <a:pt x="2882" y="751"/>
                  </a:cubicBezTo>
                  <a:cubicBezTo>
                    <a:pt x="2549" y="286"/>
                    <a:pt x="1965" y="1"/>
                    <a:pt x="1382" y="1"/>
                  </a:cubicBezTo>
                  <a:cubicBezTo>
                    <a:pt x="1132" y="1"/>
                    <a:pt x="882" y="60"/>
                    <a:pt x="656" y="167"/>
                  </a:cubicBezTo>
                  <a:lnTo>
                    <a:pt x="584" y="191"/>
                  </a:lnTo>
                  <a:lnTo>
                    <a:pt x="548" y="465"/>
                  </a:lnTo>
                  <a:lnTo>
                    <a:pt x="501" y="822"/>
                  </a:lnTo>
                  <a:lnTo>
                    <a:pt x="382" y="1894"/>
                  </a:lnTo>
                  <a:lnTo>
                    <a:pt x="203" y="3501"/>
                  </a:lnTo>
                  <a:cubicBezTo>
                    <a:pt x="191" y="3691"/>
                    <a:pt x="167" y="3870"/>
                    <a:pt x="144" y="4061"/>
                  </a:cubicBezTo>
                  <a:cubicBezTo>
                    <a:pt x="96" y="4394"/>
                    <a:pt x="72" y="4727"/>
                    <a:pt x="25" y="5073"/>
                  </a:cubicBezTo>
                  <a:cubicBezTo>
                    <a:pt x="1" y="5311"/>
                    <a:pt x="84" y="5442"/>
                    <a:pt x="144" y="5525"/>
                  </a:cubicBezTo>
                  <a:cubicBezTo>
                    <a:pt x="215" y="5596"/>
                    <a:pt x="334" y="5680"/>
                    <a:pt x="584" y="5704"/>
                  </a:cubicBezTo>
                  <a:cubicBezTo>
                    <a:pt x="667" y="5704"/>
                    <a:pt x="763" y="5704"/>
                    <a:pt x="858" y="5716"/>
                  </a:cubicBezTo>
                  <a:cubicBezTo>
                    <a:pt x="1025" y="5716"/>
                    <a:pt x="1179" y="5727"/>
                    <a:pt x="1334" y="5727"/>
                  </a:cubicBezTo>
                  <a:cubicBezTo>
                    <a:pt x="1537" y="5727"/>
                    <a:pt x="1680" y="5716"/>
                    <a:pt x="1834" y="5704"/>
                  </a:cubicBezTo>
                  <a:cubicBezTo>
                    <a:pt x="2394" y="5644"/>
                    <a:pt x="2811" y="5287"/>
                    <a:pt x="2989" y="4692"/>
                  </a:cubicBezTo>
                  <a:cubicBezTo>
                    <a:pt x="3204" y="4049"/>
                    <a:pt x="3096" y="3703"/>
                    <a:pt x="2549" y="3263"/>
                  </a:cubicBezTo>
                  <a:close/>
                  <a:moveTo>
                    <a:pt x="2287" y="1310"/>
                  </a:moveTo>
                  <a:cubicBezTo>
                    <a:pt x="2513" y="1584"/>
                    <a:pt x="2442" y="2013"/>
                    <a:pt x="2144" y="2263"/>
                  </a:cubicBezTo>
                  <a:cubicBezTo>
                    <a:pt x="2025" y="2370"/>
                    <a:pt x="1858" y="2453"/>
                    <a:pt x="1680" y="2513"/>
                  </a:cubicBezTo>
                  <a:cubicBezTo>
                    <a:pt x="1501" y="2572"/>
                    <a:pt x="1370" y="2608"/>
                    <a:pt x="1263" y="2608"/>
                  </a:cubicBezTo>
                  <a:cubicBezTo>
                    <a:pt x="1179" y="2608"/>
                    <a:pt x="1144" y="2572"/>
                    <a:pt x="1120" y="2560"/>
                  </a:cubicBezTo>
                  <a:cubicBezTo>
                    <a:pt x="1060" y="2489"/>
                    <a:pt x="1037" y="2310"/>
                    <a:pt x="1072" y="2013"/>
                  </a:cubicBezTo>
                  <a:cubicBezTo>
                    <a:pt x="1084" y="1917"/>
                    <a:pt x="1084" y="1834"/>
                    <a:pt x="1096" y="1763"/>
                  </a:cubicBezTo>
                  <a:lnTo>
                    <a:pt x="1120" y="1763"/>
                  </a:lnTo>
                  <a:lnTo>
                    <a:pt x="1132" y="1608"/>
                  </a:lnTo>
                  <a:cubicBezTo>
                    <a:pt x="1144" y="1536"/>
                    <a:pt x="1144" y="1465"/>
                    <a:pt x="1156" y="1382"/>
                  </a:cubicBezTo>
                  <a:cubicBezTo>
                    <a:pt x="1179" y="1227"/>
                    <a:pt x="1203" y="1048"/>
                    <a:pt x="1239" y="870"/>
                  </a:cubicBezTo>
                  <a:cubicBezTo>
                    <a:pt x="1251" y="774"/>
                    <a:pt x="1299" y="667"/>
                    <a:pt x="1394" y="667"/>
                  </a:cubicBezTo>
                  <a:cubicBezTo>
                    <a:pt x="1429" y="667"/>
                    <a:pt x="1453" y="691"/>
                    <a:pt x="1489" y="703"/>
                  </a:cubicBezTo>
                  <a:cubicBezTo>
                    <a:pt x="1715" y="822"/>
                    <a:pt x="2072" y="1024"/>
                    <a:pt x="2287" y="1310"/>
                  </a:cubicBezTo>
                  <a:close/>
                  <a:moveTo>
                    <a:pt x="894" y="3453"/>
                  </a:moveTo>
                  <a:cubicBezTo>
                    <a:pt x="953" y="3453"/>
                    <a:pt x="1001" y="3441"/>
                    <a:pt x="1037" y="3441"/>
                  </a:cubicBezTo>
                  <a:cubicBezTo>
                    <a:pt x="1453" y="3441"/>
                    <a:pt x="1787" y="3620"/>
                    <a:pt x="2108" y="3811"/>
                  </a:cubicBezTo>
                  <a:cubicBezTo>
                    <a:pt x="2453" y="4025"/>
                    <a:pt x="2453" y="4180"/>
                    <a:pt x="2406" y="4299"/>
                  </a:cubicBezTo>
                  <a:cubicBezTo>
                    <a:pt x="2311" y="4644"/>
                    <a:pt x="2156" y="4823"/>
                    <a:pt x="1930" y="4870"/>
                  </a:cubicBezTo>
                  <a:cubicBezTo>
                    <a:pt x="1751" y="4906"/>
                    <a:pt x="1560" y="4954"/>
                    <a:pt x="1334" y="4954"/>
                  </a:cubicBezTo>
                  <a:cubicBezTo>
                    <a:pt x="1144" y="4954"/>
                    <a:pt x="965" y="4930"/>
                    <a:pt x="787" y="48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" name="Google Shape;426;p54"/>
            <p:cNvSpPr/>
            <p:nvPr/>
          </p:nvSpPr>
          <p:spPr>
            <a:xfrm>
              <a:off x="6197775" y="3106750"/>
              <a:ext cx="87250" cy="125350"/>
            </a:xfrm>
            <a:custGeom>
              <a:avLst/>
              <a:gdLst/>
              <a:ahLst/>
              <a:cxnLst/>
              <a:rect l="l" t="t" r="r" b="b"/>
              <a:pathLst>
                <a:path w="3490" h="5014" extrusionOk="0">
                  <a:moveTo>
                    <a:pt x="3263" y="3239"/>
                  </a:moveTo>
                  <a:lnTo>
                    <a:pt x="3192" y="2858"/>
                  </a:lnTo>
                  <a:cubicBezTo>
                    <a:pt x="3061" y="2216"/>
                    <a:pt x="2930" y="1561"/>
                    <a:pt x="2775" y="906"/>
                  </a:cubicBezTo>
                  <a:cubicBezTo>
                    <a:pt x="2727" y="715"/>
                    <a:pt x="2644" y="549"/>
                    <a:pt x="2573" y="382"/>
                  </a:cubicBezTo>
                  <a:cubicBezTo>
                    <a:pt x="2537" y="311"/>
                    <a:pt x="2489" y="239"/>
                    <a:pt x="2466" y="180"/>
                  </a:cubicBezTo>
                  <a:lnTo>
                    <a:pt x="2430" y="120"/>
                  </a:lnTo>
                  <a:lnTo>
                    <a:pt x="2370" y="96"/>
                  </a:lnTo>
                  <a:cubicBezTo>
                    <a:pt x="2335" y="84"/>
                    <a:pt x="2263" y="72"/>
                    <a:pt x="2227" y="37"/>
                  </a:cubicBezTo>
                  <a:lnTo>
                    <a:pt x="2108" y="1"/>
                  </a:lnTo>
                  <a:lnTo>
                    <a:pt x="2049" y="96"/>
                  </a:lnTo>
                  <a:cubicBezTo>
                    <a:pt x="2037" y="120"/>
                    <a:pt x="2013" y="144"/>
                    <a:pt x="2013" y="156"/>
                  </a:cubicBezTo>
                  <a:cubicBezTo>
                    <a:pt x="1989" y="203"/>
                    <a:pt x="1954" y="263"/>
                    <a:pt x="1930" y="322"/>
                  </a:cubicBezTo>
                  <a:lnTo>
                    <a:pt x="1715" y="775"/>
                  </a:lnTo>
                  <a:cubicBezTo>
                    <a:pt x="1168" y="1965"/>
                    <a:pt x="596" y="3192"/>
                    <a:pt x="49" y="4418"/>
                  </a:cubicBezTo>
                  <a:cubicBezTo>
                    <a:pt x="1" y="4525"/>
                    <a:pt x="49" y="4621"/>
                    <a:pt x="84" y="4716"/>
                  </a:cubicBezTo>
                  <a:cubicBezTo>
                    <a:pt x="96" y="4740"/>
                    <a:pt x="96" y="4775"/>
                    <a:pt x="108" y="4787"/>
                  </a:cubicBezTo>
                  <a:lnTo>
                    <a:pt x="168" y="5013"/>
                  </a:lnTo>
                  <a:lnTo>
                    <a:pt x="346" y="4859"/>
                  </a:lnTo>
                  <a:cubicBezTo>
                    <a:pt x="584" y="4680"/>
                    <a:pt x="692" y="4478"/>
                    <a:pt x="763" y="4287"/>
                  </a:cubicBezTo>
                  <a:lnTo>
                    <a:pt x="906" y="3966"/>
                  </a:lnTo>
                  <a:cubicBezTo>
                    <a:pt x="989" y="3763"/>
                    <a:pt x="1061" y="3573"/>
                    <a:pt x="1168" y="3394"/>
                  </a:cubicBezTo>
                  <a:cubicBezTo>
                    <a:pt x="1215" y="3311"/>
                    <a:pt x="1334" y="3228"/>
                    <a:pt x="1394" y="3228"/>
                  </a:cubicBezTo>
                  <a:lnTo>
                    <a:pt x="1537" y="3228"/>
                  </a:lnTo>
                  <a:cubicBezTo>
                    <a:pt x="1775" y="3228"/>
                    <a:pt x="2013" y="3239"/>
                    <a:pt x="2251" y="3251"/>
                  </a:cubicBezTo>
                  <a:cubicBezTo>
                    <a:pt x="2335" y="3251"/>
                    <a:pt x="2406" y="3275"/>
                    <a:pt x="2477" y="3275"/>
                  </a:cubicBezTo>
                  <a:cubicBezTo>
                    <a:pt x="2608" y="3489"/>
                    <a:pt x="2644" y="3751"/>
                    <a:pt x="2656" y="4013"/>
                  </a:cubicBezTo>
                  <a:cubicBezTo>
                    <a:pt x="2692" y="4299"/>
                    <a:pt x="2716" y="4597"/>
                    <a:pt x="2894" y="4883"/>
                  </a:cubicBezTo>
                  <a:lnTo>
                    <a:pt x="2978" y="5013"/>
                  </a:lnTo>
                  <a:lnTo>
                    <a:pt x="3120" y="4894"/>
                  </a:lnTo>
                  <a:cubicBezTo>
                    <a:pt x="3430" y="4621"/>
                    <a:pt x="3489" y="4585"/>
                    <a:pt x="3430" y="4240"/>
                  </a:cubicBezTo>
                  <a:cubicBezTo>
                    <a:pt x="3406" y="3906"/>
                    <a:pt x="3347" y="3585"/>
                    <a:pt x="3263" y="3239"/>
                  </a:cubicBezTo>
                  <a:close/>
                  <a:moveTo>
                    <a:pt x="2370" y="2466"/>
                  </a:moveTo>
                  <a:cubicBezTo>
                    <a:pt x="2239" y="2501"/>
                    <a:pt x="2132" y="2501"/>
                    <a:pt x="2037" y="2501"/>
                  </a:cubicBezTo>
                  <a:cubicBezTo>
                    <a:pt x="1870" y="2501"/>
                    <a:pt x="1739" y="2466"/>
                    <a:pt x="1596" y="2394"/>
                  </a:cubicBezTo>
                  <a:cubicBezTo>
                    <a:pt x="1656" y="2001"/>
                    <a:pt x="1858" y="1680"/>
                    <a:pt x="2108" y="1287"/>
                  </a:cubicBezTo>
                  <a:cubicBezTo>
                    <a:pt x="2275" y="1680"/>
                    <a:pt x="2335" y="2049"/>
                    <a:pt x="2370" y="2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427;p54"/>
            <p:cNvSpPr/>
            <p:nvPr/>
          </p:nvSpPr>
          <p:spPr>
            <a:xfrm>
              <a:off x="6404950" y="3120750"/>
              <a:ext cx="91400" cy="122375"/>
            </a:xfrm>
            <a:custGeom>
              <a:avLst/>
              <a:gdLst/>
              <a:ahLst/>
              <a:cxnLst/>
              <a:rect l="l" t="t" r="r" b="b"/>
              <a:pathLst>
                <a:path w="3656" h="4895" extrusionOk="0">
                  <a:moveTo>
                    <a:pt x="1156" y="4513"/>
                  </a:moveTo>
                  <a:cubicBezTo>
                    <a:pt x="1560" y="4763"/>
                    <a:pt x="2025" y="4894"/>
                    <a:pt x="2537" y="4894"/>
                  </a:cubicBezTo>
                  <a:cubicBezTo>
                    <a:pt x="2751" y="4894"/>
                    <a:pt x="2953" y="4882"/>
                    <a:pt x="3180" y="4834"/>
                  </a:cubicBezTo>
                  <a:cubicBezTo>
                    <a:pt x="3358" y="4811"/>
                    <a:pt x="3489" y="4739"/>
                    <a:pt x="3573" y="4596"/>
                  </a:cubicBezTo>
                  <a:cubicBezTo>
                    <a:pt x="3656" y="4465"/>
                    <a:pt x="3656" y="4287"/>
                    <a:pt x="3584" y="4061"/>
                  </a:cubicBezTo>
                  <a:lnTo>
                    <a:pt x="3537" y="3942"/>
                  </a:lnTo>
                  <a:lnTo>
                    <a:pt x="3418" y="3965"/>
                  </a:lnTo>
                  <a:cubicBezTo>
                    <a:pt x="3370" y="3965"/>
                    <a:pt x="3334" y="3977"/>
                    <a:pt x="3299" y="3977"/>
                  </a:cubicBezTo>
                  <a:cubicBezTo>
                    <a:pt x="3227" y="3977"/>
                    <a:pt x="3132" y="3989"/>
                    <a:pt x="3061" y="4025"/>
                  </a:cubicBezTo>
                  <a:cubicBezTo>
                    <a:pt x="2930" y="4061"/>
                    <a:pt x="2799" y="4096"/>
                    <a:pt x="2632" y="4096"/>
                  </a:cubicBezTo>
                  <a:cubicBezTo>
                    <a:pt x="2418" y="4096"/>
                    <a:pt x="2227" y="4049"/>
                    <a:pt x="2049" y="4001"/>
                  </a:cubicBezTo>
                  <a:cubicBezTo>
                    <a:pt x="1596" y="3906"/>
                    <a:pt x="1263" y="3632"/>
                    <a:pt x="1096" y="3275"/>
                  </a:cubicBezTo>
                  <a:cubicBezTo>
                    <a:pt x="917" y="2906"/>
                    <a:pt x="929" y="2489"/>
                    <a:pt x="1144" y="2084"/>
                  </a:cubicBezTo>
                  <a:cubicBezTo>
                    <a:pt x="1572" y="1227"/>
                    <a:pt x="2191" y="763"/>
                    <a:pt x="3073" y="703"/>
                  </a:cubicBezTo>
                  <a:cubicBezTo>
                    <a:pt x="3239" y="691"/>
                    <a:pt x="3561" y="655"/>
                    <a:pt x="3549" y="251"/>
                  </a:cubicBezTo>
                  <a:lnTo>
                    <a:pt x="3549" y="179"/>
                  </a:lnTo>
                  <a:lnTo>
                    <a:pt x="3477" y="132"/>
                  </a:lnTo>
                  <a:cubicBezTo>
                    <a:pt x="3323" y="48"/>
                    <a:pt x="3180" y="1"/>
                    <a:pt x="3013" y="1"/>
                  </a:cubicBezTo>
                  <a:cubicBezTo>
                    <a:pt x="2787" y="1"/>
                    <a:pt x="2596" y="72"/>
                    <a:pt x="2394" y="155"/>
                  </a:cubicBezTo>
                  <a:lnTo>
                    <a:pt x="2346" y="167"/>
                  </a:lnTo>
                  <a:cubicBezTo>
                    <a:pt x="1418" y="489"/>
                    <a:pt x="751" y="1144"/>
                    <a:pt x="394" y="2096"/>
                  </a:cubicBezTo>
                  <a:cubicBezTo>
                    <a:pt x="1" y="3084"/>
                    <a:pt x="263" y="3942"/>
                    <a:pt x="1156" y="45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28" name="Google Shape;428;p54"/>
          <p:cNvGrpSpPr/>
          <p:nvPr/>
        </p:nvGrpSpPr>
        <p:grpSpPr>
          <a:xfrm rot="1093143">
            <a:off x="10246481" y="4803394"/>
            <a:ext cx="1300688" cy="1248865"/>
            <a:chOff x="3885600" y="2960625"/>
            <a:chExt cx="470600" cy="451850"/>
          </a:xfrm>
        </p:grpSpPr>
        <p:sp>
          <p:nvSpPr>
            <p:cNvPr id="429" name="Google Shape;429;p54"/>
            <p:cNvSpPr/>
            <p:nvPr/>
          </p:nvSpPr>
          <p:spPr>
            <a:xfrm>
              <a:off x="3895725" y="3066575"/>
              <a:ext cx="446500" cy="206900"/>
            </a:xfrm>
            <a:custGeom>
              <a:avLst/>
              <a:gdLst/>
              <a:ahLst/>
              <a:cxnLst/>
              <a:rect l="l" t="t" r="r" b="b"/>
              <a:pathLst>
                <a:path w="17860" h="8276" extrusionOk="0">
                  <a:moveTo>
                    <a:pt x="11049" y="8109"/>
                  </a:moveTo>
                  <a:lnTo>
                    <a:pt x="11049" y="7287"/>
                  </a:lnTo>
                  <a:cubicBezTo>
                    <a:pt x="11037" y="6871"/>
                    <a:pt x="10930" y="6740"/>
                    <a:pt x="10549" y="6704"/>
                  </a:cubicBezTo>
                  <a:cubicBezTo>
                    <a:pt x="9620" y="6644"/>
                    <a:pt x="8703" y="6609"/>
                    <a:pt x="7775" y="6573"/>
                  </a:cubicBezTo>
                  <a:cubicBezTo>
                    <a:pt x="7322" y="6561"/>
                    <a:pt x="7120" y="6763"/>
                    <a:pt x="7060" y="7216"/>
                  </a:cubicBezTo>
                  <a:cubicBezTo>
                    <a:pt x="7049" y="7406"/>
                    <a:pt x="7025" y="7585"/>
                    <a:pt x="7001" y="7835"/>
                  </a:cubicBezTo>
                  <a:cubicBezTo>
                    <a:pt x="6679" y="7871"/>
                    <a:pt x="6382" y="7930"/>
                    <a:pt x="6072" y="7942"/>
                  </a:cubicBezTo>
                  <a:cubicBezTo>
                    <a:pt x="4489" y="8002"/>
                    <a:pt x="2929" y="7918"/>
                    <a:pt x="1381" y="7704"/>
                  </a:cubicBezTo>
                  <a:cubicBezTo>
                    <a:pt x="95" y="7525"/>
                    <a:pt x="226" y="7382"/>
                    <a:pt x="143" y="6347"/>
                  </a:cubicBezTo>
                  <a:cubicBezTo>
                    <a:pt x="0" y="4608"/>
                    <a:pt x="95" y="2870"/>
                    <a:pt x="262" y="1132"/>
                  </a:cubicBezTo>
                  <a:cubicBezTo>
                    <a:pt x="274" y="929"/>
                    <a:pt x="310" y="739"/>
                    <a:pt x="393" y="572"/>
                  </a:cubicBezTo>
                  <a:cubicBezTo>
                    <a:pt x="560" y="251"/>
                    <a:pt x="845" y="60"/>
                    <a:pt x="1226" y="60"/>
                  </a:cubicBezTo>
                  <a:cubicBezTo>
                    <a:pt x="2119" y="60"/>
                    <a:pt x="3012" y="1"/>
                    <a:pt x="3893" y="60"/>
                  </a:cubicBezTo>
                  <a:cubicBezTo>
                    <a:pt x="4786" y="120"/>
                    <a:pt x="5667" y="72"/>
                    <a:pt x="6560" y="36"/>
                  </a:cubicBezTo>
                  <a:cubicBezTo>
                    <a:pt x="6798" y="24"/>
                    <a:pt x="7049" y="24"/>
                    <a:pt x="7287" y="60"/>
                  </a:cubicBezTo>
                  <a:cubicBezTo>
                    <a:pt x="9061" y="239"/>
                    <a:pt x="10847" y="120"/>
                    <a:pt x="12621" y="132"/>
                  </a:cubicBezTo>
                  <a:cubicBezTo>
                    <a:pt x="13466" y="144"/>
                    <a:pt x="14323" y="60"/>
                    <a:pt x="15180" y="60"/>
                  </a:cubicBezTo>
                  <a:cubicBezTo>
                    <a:pt x="15728" y="60"/>
                    <a:pt x="16288" y="132"/>
                    <a:pt x="16847" y="203"/>
                  </a:cubicBezTo>
                  <a:cubicBezTo>
                    <a:pt x="17514" y="298"/>
                    <a:pt x="17740" y="548"/>
                    <a:pt x="17776" y="1251"/>
                  </a:cubicBezTo>
                  <a:cubicBezTo>
                    <a:pt x="17824" y="2060"/>
                    <a:pt x="17859" y="2882"/>
                    <a:pt x="17859" y="3703"/>
                  </a:cubicBezTo>
                  <a:cubicBezTo>
                    <a:pt x="17859" y="4334"/>
                    <a:pt x="17836" y="5001"/>
                    <a:pt x="17788" y="5632"/>
                  </a:cubicBezTo>
                  <a:cubicBezTo>
                    <a:pt x="17752" y="6109"/>
                    <a:pt x="17657" y="6609"/>
                    <a:pt x="17562" y="7085"/>
                  </a:cubicBezTo>
                  <a:cubicBezTo>
                    <a:pt x="17466" y="7454"/>
                    <a:pt x="17157" y="7644"/>
                    <a:pt x="16800" y="7716"/>
                  </a:cubicBezTo>
                  <a:cubicBezTo>
                    <a:pt x="14954" y="8133"/>
                    <a:pt x="13073" y="8275"/>
                    <a:pt x="11192" y="8204"/>
                  </a:cubicBezTo>
                  <a:cubicBezTo>
                    <a:pt x="11168" y="8180"/>
                    <a:pt x="11156" y="8168"/>
                    <a:pt x="11049" y="8109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" name="Google Shape;430;p54"/>
            <p:cNvSpPr/>
            <p:nvPr/>
          </p:nvSpPr>
          <p:spPr>
            <a:xfrm>
              <a:off x="3910300" y="3268975"/>
              <a:ext cx="403950" cy="127425"/>
            </a:xfrm>
            <a:custGeom>
              <a:avLst/>
              <a:gdLst/>
              <a:ahLst/>
              <a:cxnLst/>
              <a:rect l="l" t="t" r="r" b="b"/>
              <a:pathLst>
                <a:path w="16158" h="5097" extrusionOk="0">
                  <a:moveTo>
                    <a:pt x="48" y="1"/>
                  </a:moveTo>
                  <a:cubicBezTo>
                    <a:pt x="2239" y="191"/>
                    <a:pt x="4310" y="406"/>
                    <a:pt x="6454" y="251"/>
                  </a:cubicBezTo>
                  <a:cubicBezTo>
                    <a:pt x="6466" y="572"/>
                    <a:pt x="6477" y="846"/>
                    <a:pt x="6489" y="1132"/>
                  </a:cubicBezTo>
                  <a:cubicBezTo>
                    <a:pt x="6513" y="1311"/>
                    <a:pt x="6489" y="1489"/>
                    <a:pt x="6525" y="1644"/>
                  </a:cubicBezTo>
                  <a:cubicBezTo>
                    <a:pt x="6585" y="1965"/>
                    <a:pt x="6787" y="2144"/>
                    <a:pt x="7108" y="2156"/>
                  </a:cubicBezTo>
                  <a:cubicBezTo>
                    <a:pt x="7835" y="2168"/>
                    <a:pt x="8561" y="2180"/>
                    <a:pt x="9299" y="2168"/>
                  </a:cubicBezTo>
                  <a:cubicBezTo>
                    <a:pt x="9502" y="2168"/>
                    <a:pt x="9716" y="2096"/>
                    <a:pt x="9906" y="2049"/>
                  </a:cubicBezTo>
                  <a:cubicBezTo>
                    <a:pt x="10192" y="1977"/>
                    <a:pt x="10347" y="1799"/>
                    <a:pt x="10383" y="1501"/>
                  </a:cubicBezTo>
                  <a:cubicBezTo>
                    <a:pt x="10406" y="1191"/>
                    <a:pt x="10454" y="894"/>
                    <a:pt x="10502" y="572"/>
                  </a:cubicBezTo>
                  <a:cubicBezTo>
                    <a:pt x="12371" y="441"/>
                    <a:pt x="14216" y="299"/>
                    <a:pt x="16098" y="156"/>
                  </a:cubicBezTo>
                  <a:cubicBezTo>
                    <a:pt x="16110" y="263"/>
                    <a:pt x="16157" y="358"/>
                    <a:pt x="16133" y="453"/>
                  </a:cubicBezTo>
                  <a:lnTo>
                    <a:pt x="15871" y="4251"/>
                  </a:lnTo>
                  <a:cubicBezTo>
                    <a:pt x="15860" y="4370"/>
                    <a:pt x="15836" y="4490"/>
                    <a:pt x="15812" y="4609"/>
                  </a:cubicBezTo>
                  <a:cubicBezTo>
                    <a:pt x="15693" y="4978"/>
                    <a:pt x="15562" y="5085"/>
                    <a:pt x="15169" y="5073"/>
                  </a:cubicBezTo>
                  <a:cubicBezTo>
                    <a:pt x="13502" y="5037"/>
                    <a:pt x="11823" y="5013"/>
                    <a:pt x="10156" y="5001"/>
                  </a:cubicBezTo>
                  <a:cubicBezTo>
                    <a:pt x="9823" y="5001"/>
                    <a:pt x="9502" y="5037"/>
                    <a:pt x="9156" y="5037"/>
                  </a:cubicBezTo>
                  <a:cubicBezTo>
                    <a:pt x="8120" y="5061"/>
                    <a:pt x="7073" y="5097"/>
                    <a:pt x="6037" y="5085"/>
                  </a:cubicBezTo>
                  <a:cubicBezTo>
                    <a:pt x="4763" y="5073"/>
                    <a:pt x="3489" y="5025"/>
                    <a:pt x="2227" y="4954"/>
                  </a:cubicBezTo>
                  <a:cubicBezTo>
                    <a:pt x="1691" y="4918"/>
                    <a:pt x="1155" y="4835"/>
                    <a:pt x="631" y="4728"/>
                  </a:cubicBezTo>
                  <a:cubicBezTo>
                    <a:pt x="227" y="4656"/>
                    <a:pt x="0" y="4394"/>
                    <a:pt x="24" y="3954"/>
                  </a:cubicBezTo>
                  <a:cubicBezTo>
                    <a:pt x="36" y="3430"/>
                    <a:pt x="36" y="2906"/>
                    <a:pt x="48" y="2394"/>
                  </a:cubicBezTo>
                  <a:cubicBezTo>
                    <a:pt x="48" y="1977"/>
                    <a:pt x="60" y="1561"/>
                    <a:pt x="60" y="1144"/>
                  </a:cubicBezTo>
                  <a:cubicBezTo>
                    <a:pt x="48" y="787"/>
                    <a:pt x="48" y="406"/>
                    <a:pt x="48" y="1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" name="Google Shape;431;p54"/>
            <p:cNvSpPr/>
            <p:nvPr/>
          </p:nvSpPr>
          <p:spPr>
            <a:xfrm>
              <a:off x="4051675" y="2974900"/>
              <a:ext cx="155700" cy="84250"/>
            </a:xfrm>
            <a:custGeom>
              <a:avLst/>
              <a:gdLst/>
              <a:ahLst/>
              <a:cxnLst/>
              <a:rect l="l" t="t" r="r" b="b"/>
              <a:pathLst>
                <a:path w="6228" h="3370" extrusionOk="0">
                  <a:moveTo>
                    <a:pt x="5144" y="3263"/>
                  </a:moveTo>
                  <a:cubicBezTo>
                    <a:pt x="5132" y="3072"/>
                    <a:pt x="5132" y="2870"/>
                    <a:pt x="5097" y="2668"/>
                  </a:cubicBezTo>
                  <a:cubicBezTo>
                    <a:pt x="5073" y="2346"/>
                    <a:pt x="5049" y="2036"/>
                    <a:pt x="4990" y="1727"/>
                  </a:cubicBezTo>
                  <a:cubicBezTo>
                    <a:pt x="4894" y="1286"/>
                    <a:pt x="4597" y="1024"/>
                    <a:pt x="4144" y="1013"/>
                  </a:cubicBezTo>
                  <a:cubicBezTo>
                    <a:pt x="3513" y="1001"/>
                    <a:pt x="2894" y="1001"/>
                    <a:pt x="2275" y="1013"/>
                  </a:cubicBezTo>
                  <a:cubicBezTo>
                    <a:pt x="1799" y="1024"/>
                    <a:pt x="1584" y="1251"/>
                    <a:pt x="1537" y="1727"/>
                  </a:cubicBezTo>
                  <a:cubicBezTo>
                    <a:pt x="1513" y="2084"/>
                    <a:pt x="1525" y="2453"/>
                    <a:pt x="1513" y="2834"/>
                  </a:cubicBezTo>
                  <a:lnTo>
                    <a:pt x="1513" y="3263"/>
                  </a:lnTo>
                  <a:cubicBezTo>
                    <a:pt x="1072" y="3370"/>
                    <a:pt x="691" y="3299"/>
                    <a:pt x="287" y="3287"/>
                  </a:cubicBezTo>
                  <a:cubicBezTo>
                    <a:pt x="96" y="3287"/>
                    <a:pt x="1" y="3156"/>
                    <a:pt x="1" y="2977"/>
                  </a:cubicBezTo>
                  <a:cubicBezTo>
                    <a:pt x="25" y="2322"/>
                    <a:pt x="1" y="1655"/>
                    <a:pt x="96" y="1001"/>
                  </a:cubicBezTo>
                  <a:cubicBezTo>
                    <a:pt x="168" y="417"/>
                    <a:pt x="644" y="48"/>
                    <a:pt x="1287" y="36"/>
                  </a:cubicBezTo>
                  <a:cubicBezTo>
                    <a:pt x="2227" y="1"/>
                    <a:pt x="3156" y="1"/>
                    <a:pt x="4097" y="36"/>
                  </a:cubicBezTo>
                  <a:cubicBezTo>
                    <a:pt x="4561" y="48"/>
                    <a:pt x="5025" y="155"/>
                    <a:pt x="5478" y="274"/>
                  </a:cubicBezTo>
                  <a:cubicBezTo>
                    <a:pt x="5990" y="393"/>
                    <a:pt x="6168" y="596"/>
                    <a:pt x="6192" y="1108"/>
                  </a:cubicBezTo>
                  <a:cubicBezTo>
                    <a:pt x="6228" y="1703"/>
                    <a:pt x="6228" y="2275"/>
                    <a:pt x="6216" y="2870"/>
                  </a:cubicBezTo>
                  <a:cubicBezTo>
                    <a:pt x="6192" y="3310"/>
                    <a:pt x="6121" y="3334"/>
                    <a:pt x="5692" y="3334"/>
                  </a:cubicBezTo>
                  <a:lnTo>
                    <a:pt x="5323" y="3334"/>
                  </a:lnTo>
                  <a:cubicBezTo>
                    <a:pt x="5275" y="3322"/>
                    <a:pt x="5228" y="3287"/>
                    <a:pt x="5144" y="32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54"/>
            <p:cNvSpPr/>
            <p:nvPr/>
          </p:nvSpPr>
          <p:spPr>
            <a:xfrm>
              <a:off x="4077575" y="3242500"/>
              <a:ext cx="86350" cy="70550"/>
            </a:xfrm>
            <a:custGeom>
              <a:avLst/>
              <a:gdLst/>
              <a:ahLst/>
              <a:cxnLst/>
              <a:rect l="l" t="t" r="r" b="b"/>
              <a:pathLst>
                <a:path w="3454" h="2822" extrusionOk="0">
                  <a:moveTo>
                    <a:pt x="310" y="2762"/>
                  </a:moveTo>
                  <a:cubicBezTo>
                    <a:pt x="1" y="1893"/>
                    <a:pt x="96" y="1072"/>
                    <a:pt x="203" y="238"/>
                  </a:cubicBezTo>
                  <a:cubicBezTo>
                    <a:pt x="239" y="48"/>
                    <a:pt x="382" y="0"/>
                    <a:pt x="548" y="0"/>
                  </a:cubicBezTo>
                  <a:cubicBezTo>
                    <a:pt x="858" y="0"/>
                    <a:pt x="1179" y="0"/>
                    <a:pt x="1489" y="12"/>
                  </a:cubicBezTo>
                  <a:cubicBezTo>
                    <a:pt x="1989" y="48"/>
                    <a:pt x="2477" y="84"/>
                    <a:pt x="2989" y="131"/>
                  </a:cubicBezTo>
                  <a:cubicBezTo>
                    <a:pt x="3108" y="143"/>
                    <a:pt x="3215" y="203"/>
                    <a:pt x="3346" y="250"/>
                  </a:cubicBezTo>
                  <a:cubicBezTo>
                    <a:pt x="3454" y="965"/>
                    <a:pt x="3334" y="1643"/>
                    <a:pt x="3263" y="2334"/>
                  </a:cubicBezTo>
                  <a:cubicBezTo>
                    <a:pt x="3227" y="2572"/>
                    <a:pt x="3061" y="2727"/>
                    <a:pt x="2846" y="2739"/>
                  </a:cubicBezTo>
                  <a:cubicBezTo>
                    <a:pt x="2013" y="2822"/>
                    <a:pt x="1156" y="2810"/>
                    <a:pt x="310" y="2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54"/>
            <p:cNvSpPr/>
            <p:nvPr/>
          </p:nvSpPr>
          <p:spPr>
            <a:xfrm>
              <a:off x="3885600" y="2960625"/>
              <a:ext cx="470600" cy="451850"/>
            </a:xfrm>
            <a:custGeom>
              <a:avLst/>
              <a:gdLst/>
              <a:ahLst/>
              <a:cxnLst/>
              <a:rect l="l" t="t" r="r" b="b"/>
              <a:pathLst>
                <a:path w="18824" h="18074" extrusionOk="0">
                  <a:moveTo>
                    <a:pt x="18812" y="7120"/>
                  </a:moveTo>
                  <a:cubicBezTo>
                    <a:pt x="18800" y="6572"/>
                    <a:pt x="18776" y="5858"/>
                    <a:pt x="18705" y="5132"/>
                  </a:cubicBezTo>
                  <a:cubicBezTo>
                    <a:pt x="18633" y="4382"/>
                    <a:pt x="18217" y="3965"/>
                    <a:pt x="17431" y="3858"/>
                  </a:cubicBezTo>
                  <a:cubicBezTo>
                    <a:pt x="16669" y="3762"/>
                    <a:pt x="15847" y="3667"/>
                    <a:pt x="15014" y="3667"/>
                  </a:cubicBezTo>
                  <a:cubicBezTo>
                    <a:pt x="14573" y="3667"/>
                    <a:pt x="14133" y="3703"/>
                    <a:pt x="13740" y="3762"/>
                  </a:cubicBezTo>
                  <a:lnTo>
                    <a:pt x="13680" y="3762"/>
                  </a:lnTo>
                  <a:cubicBezTo>
                    <a:pt x="13621" y="3762"/>
                    <a:pt x="13561" y="3739"/>
                    <a:pt x="13502" y="3739"/>
                  </a:cubicBezTo>
                  <a:lnTo>
                    <a:pt x="13454" y="3739"/>
                  </a:lnTo>
                  <a:lnTo>
                    <a:pt x="13454" y="3584"/>
                  </a:lnTo>
                  <a:lnTo>
                    <a:pt x="13454" y="2965"/>
                  </a:lnTo>
                  <a:cubicBezTo>
                    <a:pt x="13454" y="2869"/>
                    <a:pt x="13442" y="2750"/>
                    <a:pt x="13442" y="2643"/>
                  </a:cubicBezTo>
                  <a:cubicBezTo>
                    <a:pt x="13419" y="2191"/>
                    <a:pt x="13407" y="1750"/>
                    <a:pt x="13347" y="1286"/>
                  </a:cubicBezTo>
                  <a:cubicBezTo>
                    <a:pt x="13288" y="822"/>
                    <a:pt x="12990" y="488"/>
                    <a:pt x="12526" y="333"/>
                  </a:cubicBezTo>
                  <a:lnTo>
                    <a:pt x="12407" y="286"/>
                  </a:lnTo>
                  <a:cubicBezTo>
                    <a:pt x="12037" y="167"/>
                    <a:pt x="11668" y="48"/>
                    <a:pt x="11275" y="36"/>
                  </a:cubicBezTo>
                  <a:cubicBezTo>
                    <a:pt x="10644" y="0"/>
                    <a:pt x="10013" y="0"/>
                    <a:pt x="9251" y="0"/>
                  </a:cubicBezTo>
                  <a:lnTo>
                    <a:pt x="8501" y="0"/>
                  </a:lnTo>
                  <a:lnTo>
                    <a:pt x="8061" y="0"/>
                  </a:lnTo>
                  <a:cubicBezTo>
                    <a:pt x="6930" y="0"/>
                    <a:pt x="6120" y="833"/>
                    <a:pt x="6120" y="1976"/>
                  </a:cubicBezTo>
                  <a:lnTo>
                    <a:pt x="6120" y="3179"/>
                  </a:lnTo>
                  <a:lnTo>
                    <a:pt x="6120" y="3667"/>
                  </a:lnTo>
                  <a:cubicBezTo>
                    <a:pt x="5858" y="3739"/>
                    <a:pt x="5644" y="3762"/>
                    <a:pt x="5441" y="3762"/>
                  </a:cubicBezTo>
                  <a:cubicBezTo>
                    <a:pt x="5322" y="3762"/>
                    <a:pt x="5227" y="3762"/>
                    <a:pt x="5120" y="3739"/>
                  </a:cubicBezTo>
                  <a:lnTo>
                    <a:pt x="4929" y="3739"/>
                  </a:lnTo>
                  <a:cubicBezTo>
                    <a:pt x="4215" y="3727"/>
                    <a:pt x="3477" y="3715"/>
                    <a:pt x="2762" y="3703"/>
                  </a:cubicBezTo>
                  <a:cubicBezTo>
                    <a:pt x="2429" y="3703"/>
                    <a:pt x="2084" y="3679"/>
                    <a:pt x="1739" y="3679"/>
                  </a:cubicBezTo>
                  <a:lnTo>
                    <a:pt x="1715" y="3679"/>
                  </a:lnTo>
                  <a:cubicBezTo>
                    <a:pt x="857" y="3679"/>
                    <a:pt x="167" y="4382"/>
                    <a:pt x="119" y="5227"/>
                  </a:cubicBezTo>
                  <a:cubicBezTo>
                    <a:pt x="107" y="5501"/>
                    <a:pt x="84" y="5751"/>
                    <a:pt x="72" y="6013"/>
                  </a:cubicBezTo>
                  <a:cubicBezTo>
                    <a:pt x="48" y="6346"/>
                    <a:pt x="24" y="6667"/>
                    <a:pt x="12" y="7013"/>
                  </a:cubicBezTo>
                  <a:cubicBezTo>
                    <a:pt x="0" y="8203"/>
                    <a:pt x="0" y="9501"/>
                    <a:pt x="12" y="11097"/>
                  </a:cubicBezTo>
                  <a:cubicBezTo>
                    <a:pt x="12" y="11466"/>
                    <a:pt x="72" y="11894"/>
                    <a:pt x="441" y="12192"/>
                  </a:cubicBezTo>
                  <a:cubicBezTo>
                    <a:pt x="441" y="12192"/>
                    <a:pt x="476" y="12240"/>
                    <a:pt x="488" y="12418"/>
                  </a:cubicBezTo>
                  <a:cubicBezTo>
                    <a:pt x="500" y="12585"/>
                    <a:pt x="500" y="12763"/>
                    <a:pt x="488" y="12918"/>
                  </a:cubicBezTo>
                  <a:lnTo>
                    <a:pt x="488" y="13085"/>
                  </a:lnTo>
                  <a:cubicBezTo>
                    <a:pt x="488" y="13573"/>
                    <a:pt x="488" y="14049"/>
                    <a:pt x="476" y="14549"/>
                  </a:cubicBezTo>
                  <a:cubicBezTo>
                    <a:pt x="476" y="14871"/>
                    <a:pt x="465" y="15216"/>
                    <a:pt x="465" y="15538"/>
                  </a:cubicBezTo>
                  <a:cubicBezTo>
                    <a:pt x="465" y="15942"/>
                    <a:pt x="441" y="16335"/>
                    <a:pt x="441" y="16728"/>
                  </a:cubicBezTo>
                  <a:cubicBezTo>
                    <a:pt x="441" y="17109"/>
                    <a:pt x="607" y="17371"/>
                    <a:pt x="917" y="17490"/>
                  </a:cubicBezTo>
                  <a:cubicBezTo>
                    <a:pt x="977" y="17526"/>
                    <a:pt x="1036" y="17538"/>
                    <a:pt x="1096" y="17574"/>
                  </a:cubicBezTo>
                  <a:cubicBezTo>
                    <a:pt x="1298" y="17645"/>
                    <a:pt x="1477" y="17728"/>
                    <a:pt x="1679" y="17764"/>
                  </a:cubicBezTo>
                  <a:cubicBezTo>
                    <a:pt x="2167" y="17836"/>
                    <a:pt x="2751" y="17919"/>
                    <a:pt x="3358" y="17955"/>
                  </a:cubicBezTo>
                  <a:cubicBezTo>
                    <a:pt x="4787" y="18014"/>
                    <a:pt x="5965" y="18038"/>
                    <a:pt x="7084" y="18038"/>
                  </a:cubicBezTo>
                  <a:lnTo>
                    <a:pt x="7108" y="18038"/>
                  </a:lnTo>
                  <a:cubicBezTo>
                    <a:pt x="7846" y="18038"/>
                    <a:pt x="8585" y="18014"/>
                    <a:pt x="9299" y="17978"/>
                  </a:cubicBezTo>
                  <a:cubicBezTo>
                    <a:pt x="9549" y="17967"/>
                    <a:pt x="9811" y="17967"/>
                    <a:pt x="10061" y="17955"/>
                  </a:cubicBezTo>
                  <a:cubicBezTo>
                    <a:pt x="10549" y="17943"/>
                    <a:pt x="11037" y="17919"/>
                    <a:pt x="11573" y="17919"/>
                  </a:cubicBezTo>
                  <a:cubicBezTo>
                    <a:pt x="13145" y="17919"/>
                    <a:pt x="14704" y="18002"/>
                    <a:pt x="16062" y="18074"/>
                  </a:cubicBezTo>
                  <a:lnTo>
                    <a:pt x="16205" y="18074"/>
                  </a:lnTo>
                  <a:cubicBezTo>
                    <a:pt x="16859" y="18074"/>
                    <a:pt x="17169" y="17800"/>
                    <a:pt x="17324" y="17133"/>
                  </a:cubicBezTo>
                  <a:cubicBezTo>
                    <a:pt x="17371" y="16943"/>
                    <a:pt x="17395" y="16716"/>
                    <a:pt x="17407" y="16431"/>
                  </a:cubicBezTo>
                  <a:cubicBezTo>
                    <a:pt x="17443" y="15919"/>
                    <a:pt x="17467" y="15407"/>
                    <a:pt x="17502" y="14883"/>
                  </a:cubicBezTo>
                  <a:cubicBezTo>
                    <a:pt x="17550" y="14216"/>
                    <a:pt x="17574" y="13549"/>
                    <a:pt x="17621" y="12894"/>
                  </a:cubicBezTo>
                  <a:cubicBezTo>
                    <a:pt x="17633" y="12621"/>
                    <a:pt x="17693" y="12418"/>
                    <a:pt x="17931" y="12240"/>
                  </a:cubicBezTo>
                  <a:cubicBezTo>
                    <a:pt x="18169" y="12061"/>
                    <a:pt x="18383" y="11751"/>
                    <a:pt x="18455" y="11430"/>
                  </a:cubicBezTo>
                  <a:cubicBezTo>
                    <a:pt x="18610" y="10799"/>
                    <a:pt x="18705" y="10180"/>
                    <a:pt x="18753" y="9608"/>
                  </a:cubicBezTo>
                  <a:cubicBezTo>
                    <a:pt x="18824" y="8799"/>
                    <a:pt x="18824" y="8049"/>
                    <a:pt x="18812" y="7120"/>
                  </a:cubicBezTo>
                  <a:close/>
                  <a:moveTo>
                    <a:pt x="16705" y="16573"/>
                  </a:moveTo>
                  <a:cubicBezTo>
                    <a:pt x="16693" y="16693"/>
                    <a:pt x="16681" y="16800"/>
                    <a:pt x="16645" y="16895"/>
                  </a:cubicBezTo>
                  <a:cubicBezTo>
                    <a:pt x="16562" y="17193"/>
                    <a:pt x="16467" y="17252"/>
                    <a:pt x="16169" y="17252"/>
                  </a:cubicBezTo>
                  <a:lnTo>
                    <a:pt x="14597" y="17228"/>
                  </a:lnTo>
                  <a:cubicBezTo>
                    <a:pt x="13454" y="17216"/>
                    <a:pt x="12287" y="17181"/>
                    <a:pt x="11144" y="17181"/>
                  </a:cubicBezTo>
                  <a:lnTo>
                    <a:pt x="11097" y="17181"/>
                  </a:lnTo>
                  <a:cubicBezTo>
                    <a:pt x="10918" y="17181"/>
                    <a:pt x="10740" y="17193"/>
                    <a:pt x="10573" y="17216"/>
                  </a:cubicBezTo>
                  <a:cubicBezTo>
                    <a:pt x="10430" y="17228"/>
                    <a:pt x="10299" y="17228"/>
                    <a:pt x="10144" y="17240"/>
                  </a:cubicBezTo>
                  <a:cubicBezTo>
                    <a:pt x="9918" y="17240"/>
                    <a:pt x="9680" y="17252"/>
                    <a:pt x="9466" y="17252"/>
                  </a:cubicBezTo>
                  <a:cubicBezTo>
                    <a:pt x="8835" y="17276"/>
                    <a:pt x="8192" y="17288"/>
                    <a:pt x="7573" y="17288"/>
                  </a:cubicBezTo>
                  <a:lnTo>
                    <a:pt x="7025" y="17288"/>
                  </a:lnTo>
                  <a:cubicBezTo>
                    <a:pt x="5799" y="17276"/>
                    <a:pt x="4525" y="17228"/>
                    <a:pt x="3215" y="17157"/>
                  </a:cubicBezTo>
                  <a:cubicBezTo>
                    <a:pt x="2679" y="17121"/>
                    <a:pt x="2143" y="17038"/>
                    <a:pt x="1631" y="16943"/>
                  </a:cubicBezTo>
                  <a:cubicBezTo>
                    <a:pt x="1286" y="16883"/>
                    <a:pt x="1131" y="16681"/>
                    <a:pt x="1143" y="16323"/>
                  </a:cubicBezTo>
                  <a:cubicBezTo>
                    <a:pt x="1155" y="15931"/>
                    <a:pt x="1155" y="15526"/>
                    <a:pt x="1167" y="15145"/>
                  </a:cubicBezTo>
                  <a:lnTo>
                    <a:pt x="1167" y="14752"/>
                  </a:lnTo>
                  <a:cubicBezTo>
                    <a:pt x="1167" y="14335"/>
                    <a:pt x="1191" y="13918"/>
                    <a:pt x="1191" y="13502"/>
                  </a:cubicBezTo>
                  <a:lnTo>
                    <a:pt x="1191" y="12752"/>
                  </a:lnTo>
                  <a:lnTo>
                    <a:pt x="1191" y="12525"/>
                  </a:lnTo>
                  <a:lnTo>
                    <a:pt x="1643" y="12573"/>
                  </a:lnTo>
                  <a:cubicBezTo>
                    <a:pt x="3096" y="12704"/>
                    <a:pt x="4441" y="12823"/>
                    <a:pt x="5846" y="12823"/>
                  </a:cubicBezTo>
                  <a:cubicBezTo>
                    <a:pt x="6346" y="12823"/>
                    <a:pt x="6822" y="12811"/>
                    <a:pt x="7299" y="12775"/>
                  </a:cubicBezTo>
                  <a:lnTo>
                    <a:pt x="7334" y="13490"/>
                  </a:lnTo>
                  <a:lnTo>
                    <a:pt x="7334" y="13656"/>
                  </a:lnTo>
                  <a:cubicBezTo>
                    <a:pt x="7334" y="13776"/>
                    <a:pt x="7334" y="13906"/>
                    <a:pt x="7370" y="14037"/>
                  </a:cubicBezTo>
                  <a:cubicBezTo>
                    <a:pt x="7442" y="14430"/>
                    <a:pt x="7704" y="14657"/>
                    <a:pt x="8073" y="14668"/>
                  </a:cubicBezTo>
                  <a:cubicBezTo>
                    <a:pt x="8632" y="14680"/>
                    <a:pt x="9204" y="14692"/>
                    <a:pt x="9799" y="14692"/>
                  </a:cubicBezTo>
                  <a:lnTo>
                    <a:pt x="10275" y="14692"/>
                  </a:lnTo>
                  <a:cubicBezTo>
                    <a:pt x="10478" y="14692"/>
                    <a:pt x="10668" y="14633"/>
                    <a:pt x="10847" y="14597"/>
                  </a:cubicBezTo>
                  <a:lnTo>
                    <a:pt x="10930" y="14561"/>
                  </a:lnTo>
                  <a:cubicBezTo>
                    <a:pt x="11275" y="14478"/>
                    <a:pt x="11490" y="14240"/>
                    <a:pt x="11514" y="13883"/>
                  </a:cubicBezTo>
                  <a:cubicBezTo>
                    <a:pt x="11549" y="13668"/>
                    <a:pt x="11573" y="13466"/>
                    <a:pt x="11585" y="13252"/>
                  </a:cubicBezTo>
                  <a:cubicBezTo>
                    <a:pt x="11609" y="13192"/>
                    <a:pt x="11609" y="13133"/>
                    <a:pt x="11621" y="13085"/>
                  </a:cubicBezTo>
                  <a:cubicBezTo>
                    <a:pt x="13407" y="12954"/>
                    <a:pt x="15181" y="12823"/>
                    <a:pt x="16967" y="12692"/>
                  </a:cubicBezTo>
                  <a:cubicBezTo>
                    <a:pt x="16979" y="12728"/>
                    <a:pt x="16979" y="12775"/>
                    <a:pt x="16979" y="12823"/>
                  </a:cubicBezTo>
                  <a:cubicBezTo>
                    <a:pt x="16895" y="13883"/>
                    <a:pt x="16812" y="15085"/>
                    <a:pt x="16705" y="16573"/>
                  </a:cubicBezTo>
                  <a:close/>
                  <a:moveTo>
                    <a:pt x="8025" y="11585"/>
                  </a:moveTo>
                  <a:lnTo>
                    <a:pt x="8025" y="11525"/>
                  </a:lnTo>
                  <a:cubicBezTo>
                    <a:pt x="8025" y="11478"/>
                    <a:pt x="8037" y="11418"/>
                    <a:pt x="8216" y="11418"/>
                  </a:cubicBezTo>
                  <a:lnTo>
                    <a:pt x="8454" y="11418"/>
                  </a:lnTo>
                  <a:cubicBezTo>
                    <a:pt x="8656" y="11418"/>
                    <a:pt x="8894" y="11418"/>
                    <a:pt x="9132" y="11442"/>
                  </a:cubicBezTo>
                  <a:cubicBezTo>
                    <a:pt x="9597" y="11466"/>
                    <a:pt x="10085" y="11501"/>
                    <a:pt x="10632" y="11549"/>
                  </a:cubicBezTo>
                  <a:cubicBezTo>
                    <a:pt x="10692" y="11549"/>
                    <a:pt x="10752" y="11585"/>
                    <a:pt x="10835" y="11609"/>
                  </a:cubicBezTo>
                  <a:cubicBezTo>
                    <a:pt x="10847" y="11609"/>
                    <a:pt x="10859" y="11632"/>
                    <a:pt x="10859" y="11632"/>
                  </a:cubicBezTo>
                  <a:cubicBezTo>
                    <a:pt x="10918" y="12180"/>
                    <a:pt x="10859" y="12740"/>
                    <a:pt x="10799" y="13287"/>
                  </a:cubicBezTo>
                  <a:cubicBezTo>
                    <a:pt x="10787" y="13383"/>
                    <a:pt x="10775" y="13490"/>
                    <a:pt x="10775" y="13597"/>
                  </a:cubicBezTo>
                  <a:cubicBezTo>
                    <a:pt x="10740" y="13823"/>
                    <a:pt x="10561" y="13859"/>
                    <a:pt x="10490" y="13883"/>
                  </a:cubicBezTo>
                  <a:cubicBezTo>
                    <a:pt x="10097" y="13918"/>
                    <a:pt x="9668" y="13942"/>
                    <a:pt x="9192" y="13942"/>
                  </a:cubicBezTo>
                  <a:cubicBezTo>
                    <a:pt x="8787" y="13942"/>
                    <a:pt x="8394" y="13918"/>
                    <a:pt x="8073" y="13906"/>
                  </a:cubicBezTo>
                  <a:cubicBezTo>
                    <a:pt x="7858" y="13121"/>
                    <a:pt x="7930" y="12371"/>
                    <a:pt x="8025" y="11585"/>
                  </a:cubicBezTo>
                  <a:close/>
                  <a:moveTo>
                    <a:pt x="12466" y="12287"/>
                  </a:moveTo>
                  <a:cubicBezTo>
                    <a:pt x="12180" y="12287"/>
                    <a:pt x="11906" y="12287"/>
                    <a:pt x="11621" y="12275"/>
                  </a:cubicBezTo>
                  <a:cubicBezTo>
                    <a:pt x="11621" y="12275"/>
                    <a:pt x="11609" y="12252"/>
                    <a:pt x="11585" y="12252"/>
                  </a:cubicBezTo>
                  <a:lnTo>
                    <a:pt x="11585" y="12097"/>
                  </a:lnTo>
                  <a:lnTo>
                    <a:pt x="11585" y="11513"/>
                  </a:lnTo>
                  <a:cubicBezTo>
                    <a:pt x="11573" y="11097"/>
                    <a:pt x="11466" y="10811"/>
                    <a:pt x="10954" y="10787"/>
                  </a:cubicBezTo>
                  <a:cubicBezTo>
                    <a:pt x="9954" y="10728"/>
                    <a:pt x="9049" y="10668"/>
                    <a:pt x="8180" y="10644"/>
                  </a:cubicBezTo>
                  <a:lnTo>
                    <a:pt x="8144" y="10644"/>
                  </a:lnTo>
                  <a:cubicBezTo>
                    <a:pt x="7644" y="10644"/>
                    <a:pt x="7394" y="10906"/>
                    <a:pt x="7334" y="11418"/>
                  </a:cubicBezTo>
                  <a:lnTo>
                    <a:pt x="7275" y="11930"/>
                  </a:lnTo>
                  <a:cubicBezTo>
                    <a:pt x="7215" y="11942"/>
                    <a:pt x="7156" y="11942"/>
                    <a:pt x="7096" y="11954"/>
                  </a:cubicBezTo>
                  <a:cubicBezTo>
                    <a:pt x="6882" y="11990"/>
                    <a:pt x="6680" y="12013"/>
                    <a:pt x="6465" y="12013"/>
                  </a:cubicBezTo>
                  <a:cubicBezTo>
                    <a:pt x="6132" y="12037"/>
                    <a:pt x="5787" y="12037"/>
                    <a:pt x="5453" y="12037"/>
                  </a:cubicBezTo>
                  <a:cubicBezTo>
                    <a:pt x="4263" y="12037"/>
                    <a:pt x="3036" y="11942"/>
                    <a:pt x="1810" y="11763"/>
                  </a:cubicBezTo>
                  <a:cubicBezTo>
                    <a:pt x="786" y="11620"/>
                    <a:pt x="786" y="11573"/>
                    <a:pt x="726" y="10847"/>
                  </a:cubicBezTo>
                  <a:cubicBezTo>
                    <a:pt x="726" y="10751"/>
                    <a:pt x="715" y="10668"/>
                    <a:pt x="715" y="10561"/>
                  </a:cubicBezTo>
                  <a:cubicBezTo>
                    <a:pt x="560" y="8715"/>
                    <a:pt x="679" y="6894"/>
                    <a:pt x="834" y="5370"/>
                  </a:cubicBezTo>
                  <a:cubicBezTo>
                    <a:pt x="846" y="5203"/>
                    <a:pt x="869" y="5013"/>
                    <a:pt x="953" y="4858"/>
                  </a:cubicBezTo>
                  <a:cubicBezTo>
                    <a:pt x="1096" y="4560"/>
                    <a:pt x="1322" y="4429"/>
                    <a:pt x="1643" y="4429"/>
                  </a:cubicBezTo>
                  <a:lnTo>
                    <a:pt x="1739" y="4429"/>
                  </a:lnTo>
                  <a:cubicBezTo>
                    <a:pt x="2024" y="4429"/>
                    <a:pt x="2298" y="4429"/>
                    <a:pt x="2584" y="4417"/>
                  </a:cubicBezTo>
                  <a:cubicBezTo>
                    <a:pt x="2870" y="4417"/>
                    <a:pt x="3155" y="4393"/>
                    <a:pt x="3417" y="4393"/>
                  </a:cubicBezTo>
                  <a:cubicBezTo>
                    <a:pt x="3763" y="4393"/>
                    <a:pt x="4025" y="4417"/>
                    <a:pt x="4298" y="4429"/>
                  </a:cubicBezTo>
                  <a:cubicBezTo>
                    <a:pt x="4596" y="4441"/>
                    <a:pt x="4906" y="4453"/>
                    <a:pt x="5251" y="4453"/>
                  </a:cubicBezTo>
                  <a:cubicBezTo>
                    <a:pt x="5739" y="4453"/>
                    <a:pt x="6227" y="4441"/>
                    <a:pt x="6703" y="4429"/>
                  </a:cubicBezTo>
                  <a:lnTo>
                    <a:pt x="6977" y="4417"/>
                  </a:lnTo>
                  <a:cubicBezTo>
                    <a:pt x="7096" y="4417"/>
                    <a:pt x="7215" y="4393"/>
                    <a:pt x="7346" y="4393"/>
                  </a:cubicBezTo>
                  <a:cubicBezTo>
                    <a:pt x="7477" y="4393"/>
                    <a:pt x="7584" y="4393"/>
                    <a:pt x="7692" y="4417"/>
                  </a:cubicBezTo>
                  <a:cubicBezTo>
                    <a:pt x="8394" y="4489"/>
                    <a:pt x="9132" y="4512"/>
                    <a:pt x="10085" y="4512"/>
                  </a:cubicBezTo>
                  <a:cubicBezTo>
                    <a:pt x="10502" y="4512"/>
                    <a:pt x="10930" y="4512"/>
                    <a:pt x="11347" y="4501"/>
                  </a:cubicBezTo>
                  <a:cubicBezTo>
                    <a:pt x="11764" y="4501"/>
                    <a:pt x="12204" y="4489"/>
                    <a:pt x="12621" y="4489"/>
                  </a:cubicBezTo>
                  <a:lnTo>
                    <a:pt x="13014" y="4489"/>
                  </a:lnTo>
                  <a:lnTo>
                    <a:pt x="13133" y="4489"/>
                  </a:lnTo>
                  <a:cubicBezTo>
                    <a:pt x="13538" y="4489"/>
                    <a:pt x="13942" y="4477"/>
                    <a:pt x="14323" y="4453"/>
                  </a:cubicBezTo>
                  <a:cubicBezTo>
                    <a:pt x="14716" y="4441"/>
                    <a:pt x="15121" y="4429"/>
                    <a:pt x="15502" y="4429"/>
                  </a:cubicBezTo>
                  <a:lnTo>
                    <a:pt x="15574" y="4429"/>
                  </a:lnTo>
                  <a:cubicBezTo>
                    <a:pt x="16109" y="4429"/>
                    <a:pt x="16633" y="4501"/>
                    <a:pt x="17229" y="4572"/>
                  </a:cubicBezTo>
                  <a:cubicBezTo>
                    <a:pt x="17824" y="4655"/>
                    <a:pt x="18002" y="4846"/>
                    <a:pt x="18050" y="5465"/>
                  </a:cubicBezTo>
                  <a:cubicBezTo>
                    <a:pt x="18098" y="6215"/>
                    <a:pt x="18122" y="7013"/>
                    <a:pt x="18122" y="7906"/>
                  </a:cubicBezTo>
                  <a:cubicBezTo>
                    <a:pt x="18122" y="8656"/>
                    <a:pt x="18110" y="9263"/>
                    <a:pt x="18062" y="9835"/>
                  </a:cubicBezTo>
                  <a:cubicBezTo>
                    <a:pt x="18038" y="10263"/>
                    <a:pt x="17955" y="10704"/>
                    <a:pt x="17824" y="11239"/>
                  </a:cubicBezTo>
                  <a:cubicBezTo>
                    <a:pt x="17764" y="11513"/>
                    <a:pt x="17538" y="11692"/>
                    <a:pt x="17181" y="11775"/>
                  </a:cubicBezTo>
                  <a:cubicBezTo>
                    <a:pt x="15669" y="12121"/>
                    <a:pt x="14097" y="12287"/>
                    <a:pt x="12466" y="12287"/>
                  </a:cubicBezTo>
                  <a:close/>
                  <a:moveTo>
                    <a:pt x="11073" y="3739"/>
                  </a:moveTo>
                  <a:lnTo>
                    <a:pt x="11002" y="3739"/>
                  </a:lnTo>
                  <a:cubicBezTo>
                    <a:pt x="10883" y="3762"/>
                    <a:pt x="10775" y="3762"/>
                    <a:pt x="10656" y="3762"/>
                  </a:cubicBezTo>
                  <a:lnTo>
                    <a:pt x="10121" y="3762"/>
                  </a:lnTo>
                  <a:cubicBezTo>
                    <a:pt x="9763" y="3762"/>
                    <a:pt x="9370" y="3762"/>
                    <a:pt x="8989" y="3739"/>
                  </a:cubicBezTo>
                  <a:cubicBezTo>
                    <a:pt x="8704" y="3727"/>
                    <a:pt x="8692" y="3715"/>
                    <a:pt x="8680" y="3441"/>
                  </a:cubicBezTo>
                  <a:cubicBezTo>
                    <a:pt x="8656" y="3131"/>
                    <a:pt x="8680" y="2822"/>
                    <a:pt x="8692" y="2512"/>
                  </a:cubicBezTo>
                  <a:lnTo>
                    <a:pt x="8692" y="2417"/>
                  </a:lnTo>
                  <a:cubicBezTo>
                    <a:pt x="8704" y="2226"/>
                    <a:pt x="8811" y="2191"/>
                    <a:pt x="8918" y="2191"/>
                  </a:cubicBezTo>
                  <a:lnTo>
                    <a:pt x="9335" y="2191"/>
                  </a:lnTo>
                  <a:lnTo>
                    <a:pt x="9894" y="2191"/>
                  </a:lnTo>
                  <a:cubicBezTo>
                    <a:pt x="10144" y="2191"/>
                    <a:pt x="10371" y="2191"/>
                    <a:pt x="10561" y="2215"/>
                  </a:cubicBezTo>
                  <a:cubicBezTo>
                    <a:pt x="10918" y="2226"/>
                    <a:pt x="11037" y="2346"/>
                    <a:pt x="11085" y="2727"/>
                  </a:cubicBezTo>
                  <a:lnTo>
                    <a:pt x="11085" y="2762"/>
                  </a:lnTo>
                  <a:cubicBezTo>
                    <a:pt x="11156" y="3108"/>
                    <a:pt x="11192" y="3429"/>
                    <a:pt x="11073" y="3739"/>
                  </a:cubicBezTo>
                  <a:close/>
                  <a:moveTo>
                    <a:pt x="12704" y="3429"/>
                  </a:moveTo>
                  <a:cubicBezTo>
                    <a:pt x="12692" y="3739"/>
                    <a:pt x="12692" y="3739"/>
                    <a:pt x="12335" y="3762"/>
                  </a:cubicBezTo>
                  <a:lnTo>
                    <a:pt x="12204" y="3762"/>
                  </a:lnTo>
                  <a:lnTo>
                    <a:pt x="11978" y="3762"/>
                  </a:lnTo>
                  <a:cubicBezTo>
                    <a:pt x="11966" y="3762"/>
                    <a:pt x="11942" y="3739"/>
                    <a:pt x="11918" y="3739"/>
                  </a:cubicBezTo>
                  <a:lnTo>
                    <a:pt x="11918" y="3655"/>
                  </a:lnTo>
                  <a:cubicBezTo>
                    <a:pt x="11918" y="3524"/>
                    <a:pt x="11906" y="3369"/>
                    <a:pt x="11883" y="3239"/>
                  </a:cubicBezTo>
                  <a:cubicBezTo>
                    <a:pt x="11883" y="3167"/>
                    <a:pt x="11871" y="3084"/>
                    <a:pt x="11871" y="3000"/>
                  </a:cubicBezTo>
                  <a:cubicBezTo>
                    <a:pt x="11859" y="2762"/>
                    <a:pt x="11835" y="2524"/>
                    <a:pt x="11787" y="2286"/>
                  </a:cubicBezTo>
                  <a:cubicBezTo>
                    <a:pt x="11668" y="1774"/>
                    <a:pt x="11311" y="1464"/>
                    <a:pt x="10799" y="1464"/>
                  </a:cubicBezTo>
                  <a:cubicBezTo>
                    <a:pt x="10478" y="1453"/>
                    <a:pt x="10144" y="1453"/>
                    <a:pt x="9835" y="1453"/>
                  </a:cubicBezTo>
                  <a:cubicBezTo>
                    <a:pt x="9525" y="1453"/>
                    <a:pt x="9216" y="1453"/>
                    <a:pt x="8918" y="1464"/>
                  </a:cubicBezTo>
                  <a:cubicBezTo>
                    <a:pt x="8358" y="1476"/>
                    <a:pt x="8096" y="1750"/>
                    <a:pt x="8037" y="2310"/>
                  </a:cubicBezTo>
                  <a:cubicBezTo>
                    <a:pt x="8001" y="2584"/>
                    <a:pt x="8001" y="2846"/>
                    <a:pt x="8001" y="3108"/>
                  </a:cubicBezTo>
                  <a:lnTo>
                    <a:pt x="8001" y="3429"/>
                  </a:lnTo>
                  <a:lnTo>
                    <a:pt x="8001" y="3715"/>
                  </a:lnTo>
                  <a:lnTo>
                    <a:pt x="8001" y="3739"/>
                  </a:lnTo>
                  <a:cubicBezTo>
                    <a:pt x="7870" y="3762"/>
                    <a:pt x="7739" y="3774"/>
                    <a:pt x="7584" y="3774"/>
                  </a:cubicBezTo>
                  <a:cubicBezTo>
                    <a:pt x="7454" y="3774"/>
                    <a:pt x="7334" y="3774"/>
                    <a:pt x="7215" y="3762"/>
                  </a:cubicBezTo>
                  <a:cubicBezTo>
                    <a:pt x="7132" y="3762"/>
                    <a:pt x="7037" y="3739"/>
                    <a:pt x="6953" y="3739"/>
                  </a:cubicBezTo>
                  <a:cubicBezTo>
                    <a:pt x="6906" y="3739"/>
                    <a:pt x="6870" y="3727"/>
                    <a:pt x="6846" y="3715"/>
                  </a:cubicBezTo>
                  <a:cubicBezTo>
                    <a:pt x="6811" y="3679"/>
                    <a:pt x="6811" y="3643"/>
                    <a:pt x="6811" y="3584"/>
                  </a:cubicBezTo>
                  <a:cubicBezTo>
                    <a:pt x="6811" y="3417"/>
                    <a:pt x="6811" y="3239"/>
                    <a:pt x="6822" y="3072"/>
                  </a:cubicBezTo>
                  <a:cubicBezTo>
                    <a:pt x="6822" y="2596"/>
                    <a:pt x="6846" y="2096"/>
                    <a:pt x="6906" y="1619"/>
                  </a:cubicBezTo>
                  <a:cubicBezTo>
                    <a:pt x="6965" y="1119"/>
                    <a:pt x="7382" y="798"/>
                    <a:pt x="7954" y="762"/>
                  </a:cubicBezTo>
                  <a:cubicBezTo>
                    <a:pt x="8418" y="750"/>
                    <a:pt x="8882" y="750"/>
                    <a:pt x="9311" y="750"/>
                  </a:cubicBezTo>
                  <a:cubicBezTo>
                    <a:pt x="9799" y="750"/>
                    <a:pt x="10299" y="762"/>
                    <a:pt x="10752" y="786"/>
                  </a:cubicBezTo>
                  <a:cubicBezTo>
                    <a:pt x="11192" y="798"/>
                    <a:pt x="11609" y="881"/>
                    <a:pt x="12109" y="1000"/>
                  </a:cubicBezTo>
                  <a:cubicBezTo>
                    <a:pt x="12561" y="1107"/>
                    <a:pt x="12680" y="1262"/>
                    <a:pt x="12704" y="1703"/>
                  </a:cubicBezTo>
                  <a:cubicBezTo>
                    <a:pt x="12728" y="2274"/>
                    <a:pt x="12740" y="2869"/>
                    <a:pt x="12704" y="34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34" name="Google Shape;434;p54"/>
          <p:cNvSpPr/>
          <p:nvPr/>
        </p:nvSpPr>
        <p:spPr>
          <a:xfrm rot="-1177723">
            <a:off x="4436011" y="777492"/>
            <a:ext cx="416227" cy="400147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35" name="Google Shape;435;p54"/>
          <p:cNvSpPr/>
          <p:nvPr/>
        </p:nvSpPr>
        <p:spPr>
          <a:xfrm rot="-1140824">
            <a:off x="8153588" y="4368941"/>
            <a:ext cx="575857" cy="553611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93000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ext&#10;&#10;Description automatically generated with low confidence">
            <a:extLst>
              <a:ext uri="{FF2B5EF4-FFF2-40B4-BE49-F238E27FC236}">
                <a16:creationId xmlns:a16="http://schemas.microsoft.com/office/drawing/2014/main" id="{7F5006C3-B878-F0C1-856F-2BDE8A80F5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50F58FF-397E-79DE-2F6F-525D1700B7F4}"/>
              </a:ext>
            </a:extLst>
          </p:cNvPr>
          <p:cNvSpPr txBox="1"/>
          <p:nvPr/>
        </p:nvSpPr>
        <p:spPr>
          <a:xfrm>
            <a:off x="3540034" y="849781"/>
            <a:ext cx="533400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sng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Hoạt</a:t>
            </a:r>
            <a:r>
              <a:rPr kumimoji="0" lang="en-US" sz="6600" b="0" i="0" u="sng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 </a:t>
            </a:r>
            <a:r>
              <a:rPr kumimoji="0" lang="en-US" sz="6600" b="0" i="0" u="sng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động</a:t>
            </a:r>
            <a:r>
              <a:rPr kumimoji="0" lang="en-US" sz="6600" b="0" i="0" u="sng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 3</a:t>
            </a:r>
            <a:endParaRPr kumimoji="0" lang="en-US" sz="6600" b="0" i="0" u="sng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6AA18A-F620-5070-CBD0-11A117C06C9B}"/>
              </a:ext>
            </a:extLst>
          </p:cNvPr>
          <p:cNvSpPr txBox="1"/>
          <p:nvPr/>
        </p:nvSpPr>
        <p:spPr>
          <a:xfrm>
            <a:off x="782321" y="2222782"/>
            <a:ext cx="11816080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0" dirty="0" err="1">
                <a:solidFill>
                  <a:srgbClr val="FF0000"/>
                </a:solidFill>
                <a:latin typeface="SVN-ToySans" panose="02000500000000000000" pitchFamily="2" charset="0"/>
              </a:rPr>
              <a:t>Luyện</a:t>
            </a:r>
            <a:r>
              <a:rPr lang="en-US" sz="7000" dirty="0">
                <a:solidFill>
                  <a:srgbClr val="FF0000"/>
                </a:solidFill>
                <a:latin typeface="SVN-ToySans" panose="02000500000000000000" pitchFamily="2" charset="0"/>
              </a:rPr>
              <a:t> </a:t>
            </a:r>
            <a:r>
              <a:rPr lang="en-US" sz="7000" dirty="0" err="1">
                <a:solidFill>
                  <a:srgbClr val="FF0000"/>
                </a:solidFill>
                <a:latin typeface="SVN-ToySans" panose="02000500000000000000" pitchFamily="2" charset="0"/>
              </a:rPr>
              <a:t>tập</a:t>
            </a:r>
            <a:r>
              <a:rPr lang="en-US" sz="7000" dirty="0">
                <a:solidFill>
                  <a:srgbClr val="FF0000"/>
                </a:solidFill>
                <a:latin typeface="SVN-ToySans" panose="02000500000000000000" pitchFamily="2" charset="0"/>
              </a:rPr>
              <a:t> </a:t>
            </a:r>
            <a:r>
              <a:rPr lang="en-US" sz="7000" dirty="0" err="1">
                <a:solidFill>
                  <a:srgbClr val="FF0000"/>
                </a:solidFill>
                <a:latin typeface="SVN-ToySans" panose="02000500000000000000" pitchFamily="2" charset="0"/>
              </a:rPr>
              <a:t>và</a:t>
            </a:r>
            <a:r>
              <a:rPr lang="en-US" sz="7000" dirty="0">
                <a:solidFill>
                  <a:srgbClr val="FF0000"/>
                </a:solidFill>
                <a:latin typeface="SVN-ToySans" panose="02000500000000000000" pitchFamily="2" charset="0"/>
              </a:rPr>
              <a:t> </a:t>
            </a:r>
            <a:r>
              <a:rPr lang="en-US" sz="7000" dirty="0" err="1">
                <a:solidFill>
                  <a:srgbClr val="FF0000"/>
                </a:solidFill>
                <a:latin typeface="SVN-ToySans" panose="02000500000000000000" pitchFamily="2" charset="0"/>
              </a:rPr>
              <a:t>vận</a:t>
            </a:r>
            <a:r>
              <a:rPr lang="en-US" sz="7000" dirty="0">
                <a:solidFill>
                  <a:srgbClr val="FF0000"/>
                </a:solidFill>
                <a:latin typeface="SVN-ToySans" panose="02000500000000000000" pitchFamily="2" charset="0"/>
              </a:rPr>
              <a:t> </a:t>
            </a:r>
            <a:r>
              <a:rPr lang="en-US" sz="7000" dirty="0" err="1">
                <a:solidFill>
                  <a:srgbClr val="FF0000"/>
                </a:solidFill>
                <a:latin typeface="SVN-ToySans" panose="02000500000000000000" pitchFamily="2" charset="0"/>
              </a:rPr>
              <a:t>dụng</a:t>
            </a:r>
            <a:endParaRPr kumimoji="0" lang="en-US" sz="7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11811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5" name="图片 40964" descr="1-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2295" y="4398967"/>
            <a:ext cx="3621447" cy="266438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0966" name="图片 40965" descr="1-3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978" y="46264"/>
            <a:ext cx="2982638" cy="737617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0967" name="图片 40966" descr="1-39"/>
          <p:cNvPicPr>
            <a:picLocks noChangeAspect="1"/>
          </p:cNvPicPr>
          <p:nvPr/>
        </p:nvPicPr>
        <p:blipFill rotWithShape="1">
          <a:blip r:embed="rId5"/>
          <a:srcRect r="65245"/>
          <a:stretch/>
        </p:blipFill>
        <p:spPr>
          <a:xfrm>
            <a:off x="2890213" y="822744"/>
            <a:ext cx="3089553" cy="336096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2500" b="73942" l="3056" r="100000">
                        <a14:foregroundMark x1="24167" y1="11154" x2="60972" y2="44519"/>
                        <a14:foregroundMark x1="33611" y1="5865" x2="52083" y2="5865"/>
                        <a14:foregroundMark x1="66111" y1="5865" x2="90139" y2="7212"/>
                        <a14:foregroundMark x1="16528" y1="64808" x2="7639" y2="243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1096" b="27843"/>
          <a:stretch/>
        </p:blipFill>
        <p:spPr>
          <a:xfrm>
            <a:off x="3292310" y="1210101"/>
            <a:ext cx="2470161" cy="2462990"/>
          </a:xfrm>
          <a:prstGeom prst="rect">
            <a:avLst/>
          </a:prstGeom>
        </p:spPr>
      </p:pic>
      <p:pic>
        <p:nvPicPr>
          <p:cNvPr id="11" name="图片 40966" descr="1-39"/>
          <p:cNvPicPr>
            <a:picLocks noChangeAspect="1"/>
          </p:cNvPicPr>
          <p:nvPr/>
        </p:nvPicPr>
        <p:blipFill rotWithShape="1">
          <a:blip r:embed="rId5"/>
          <a:srcRect l="2578" r="64704"/>
          <a:stretch/>
        </p:blipFill>
        <p:spPr>
          <a:xfrm>
            <a:off x="6295591" y="3794332"/>
            <a:ext cx="2966704" cy="3322746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2" name="图片 40966" descr="1-39"/>
          <p:cNvPicPr>
            <a:picLocks noChangeAspect="1"/>
          </p:cNvPicPr>
          <p:nvPr/>
        </p:nvPicPr>
        <p:blipFill rotWithShape="1">
          <a:blip r:embed="rId5"/>
          <a:srcRect l="34760" r="32396"/>
          <a:stretch/>
        </p:blipFill>
        <p:spPr>
          <a:xfrm>
            <a:off x="2197097" y="3794332"/>
            <a:ext cx="2939679" cy="3322746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50" b="68750" l="1806" r="96667">
                        <a14:foregroundMark x1="41389" y1="27692" x2="67222" y2="4692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2764" b="23265"/>
          <a:stretch/>
        </p:blipFill>
        <p:spPr>
          <a:xfrm>
            <a:off x="2500336" y="4198178"/>
            <a:ext cx="2368447" cy="2699823"/>
          </a:xfrm>
          <a:prstGeom prst="rect">
            <a:avLst/>
          </a:prstGeom>
        </p:spPr>
      </p:pic>
      <p:pic>
        <p:nvPicPr>
          <p:cNvPr id="14" name="图片 40966" descr="1-39"/>
          <p:cNvPicPr>
            <a:picLocks noChangeAspect="1"/>
          </p:cNvPicPr>
          <p:nvPr/>
        </p:nvPicPr>
        <p:blipFill rotWithShape="1">
          <a:blip r:embed="rId5"/>
          <a:srcRect l="66673"/>
          <a:stretch/>
        </p:blipFill>
        <p:spPr>
          <a:xfrm>
            <a:off x="7546936" y="867602"/>
            <a:ext cx="3016446" cy="326632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962" b="69808" l="0" r="9708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8586" y="1287198"/>
            <a:ext cx="2461810" cy="3555948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915" t="13923" r="13006" b="11763"/>
          <a:stretch/>
        </p:blipFill>
        <p:spPr>
          <a:xfrm>
            <a:off x="6596197" y="4183711"/>
            <a:ext cx="2493294" cy="2435460"/>
          </a:xfrm>
          <a:prstGeom prst="rect">
            <a:avLst/>
          </a:prstGeom>
        </p:spPr>
      </p:pic>
      <p:sp>
        <p:nvSpPr>
          <p:cNvPr id="13" name="Rounded Rectangle 12"/>
          <p:cNvSpPr/>
          <p:nvPr/>
        </p:nvSpPr>
        <p:spPr>
          <a:xfrm>
            <a:off x="4047972" y="111876"/>
            <a:ext cx="5163671" cy="634485"/>
          </a:xfrm>
          <a:prstGeom prst="roundRect">
            <a:avLst/>
          </a:prstGeom>
          <a:solidFill>
            <a:srgbClr val="F9DFCE"/>
          </a:solidFill>
          <a:ln>
            <a:solidFill>
              <a:srgbClr val="F4B48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4527390" y="-257651"/>
            <a:ext cx="434445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iCiel Thillends" pitchFamily="50" charset="0"/>
              </a:rPr>
              <a:t>Lựa</a:t>
            </a:r>
            <a:r>
              <a:rPr lang="en-US" sz="5400" b="1" cap="none" spc="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iCiel Thillends" pitchFamily="50" charset="0"/>
              </a:rPr>
              <a:t> </a:t>
            </a:r>
            <a:r>
              <a:rPr lang="en-US" sz="5400" b="1" cap="none" spc="0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iCiel Thillends" pitchFamily="50" charset="0"/>
              </a:rPr>
              <a:t>chọn</a:t>
            </a:r>
            <a:r>
              <a:rPr lang="en-US" sz="5400" b="1" cap="none" spc="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iCiel Thillends" pitchFamily="50" charset="0"/>
              </a:rPr>
              <a:t> </a:t>
            </a:r>
            <a:r>
              <a:rPr lang="en-US" sz="5400" b="1" cap="none" spc="0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iCiel Thillends" pitchFamily="50" charset="0"/>
              </a:rPr>
              <a:t>vật</a:t>
            </a:r>
            <a:r>
              <a:rPr lang="en-US" sz="5400" b="1" cap="none" spc="0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iCiel Thillends" pitchFamily="50" charset="0"/>
              </a:rPr>
              <a:t> </a:t>
            </a:r>
            <a:r>
              <a:rPr lang="en-US" sz="5400" b="1" cap="none" spc="0" dirty="0" err="1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iCiel Thillends" pitchFamily="50" charset="0"/>
              </a:rPr>
              <a:t>liệu</a:t>
            </a:r>
            <a:endParaRPr lang="en-US" sz="5400" b="1" cap="none" spc="0" dirty="0">
              <a:ln w="10160">
                <a:solidFill>
                  <a:schemeClr val="accent5"/>
                </a:solidFill>
                <a:prstDash val="solid"/>
              </a:ln>
              <a:solidFill>
                <a:srgbClr val="FF0000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iCiel Thillends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0013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p54"/>
          <p:cNvSpPr txBox="1">
            <a:spLocks noGrp="1"/>
          </p:cNvSpPr>
          <p:nvPr>
            <p:ph type="ctrTitle"/>
          </p:nvPr>
        </p:nvSpPr>
        <p:spPr>
          <a:xfrm>
            <a:off x="5279298" y="1562569"/>
            <a:ext cx="7079055" cy="1902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Thảo</a:t>
            </a:r>
            <a:r>
              <a:rPr lang="en-US" dirty="0">
                <a:solidFill>
                  <a:schemeClr val="bg1"/>
                </a:solidFill>
                <a:latin typeface="#9Slide03 AllRoundGothic" panose="020B0703020202020104" pitchFamily="34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luận</a:t>
            </a:r>
            <a:r>
              <a:rPr lang="en-US" dirty="0">
                <a:solidFill>
                  <a:schemeClr val="bg1"/>
                </a:solidFill>
                <a:latin typeface="#9Slide03 AllRoundGothic" panose="020B0703020202020104" pitchFamily="34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và</a:t>
            </a:r>
            <a:r>
              <a:rPr lang="en-US" dirty="0">
                <a:solidFill>
                  <a:schemeClr val="bg1"/>
                </a:solidFill>
                <a:latin typeface="#9Slide03 AllRoundGothic" panose="020B0703020202020104" pitchFamily="34" charset="0"/>
              </a:rPr>
              <a:t> chia </a:t>
            </a:r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sẻ</a:t>
            </a:r>
            <a:r>
              <a:rPr lang="en-US" dirty="0">
                <a:solidFill>
                  <a:schemeClr val="bg1"/>
                </a:solidFill>
                <a:latin typeface="#9Slide03 AllRoundGothic" panose="020B0703020202020104" pitchFamily="34" charset="0"/>
              </a:rPr>
              <a:t> ý </a:t>
            </a:r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tưởng</a:t>
            </a:r>
            <a:r>
              <a:rPr lang="en-US" dirty="0">
                <a:solidFill>
                  <a:schemeClr val="bg1"/>
                </a:solidFill>
                <a:latin typeface="#9Slide03 AllRoundGothic" panose="020B0703020202020104" pitchFamily="34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về</a:t>
            </a:r>
            <a:r>
              <a:rPr lang="en-US" dirty="0">
                <a:solidFill>
                  <a:schemeClr val="bg1"/>
                </a:solidFill>
                <a:latin typeface="#9Slide03 AllRoundGothic" panose="020B0703020202020104" pitchFamily="34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mô</a:t>
            </a:r>
            <a:r>
              <a:rPr lang="en-US" dirty="0">
                <a:solidFill>
                  <a:schemeClr val="bg1"/>
                </a:solidFill>
                <a:latin typeface="#9Slide03 AllRoundGothic" panose="020B0703020202020104" pitchFamily="34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hình</a:t>
            </a:r>
            <a:r>
              <a:rPr lang="en-US" dirty="0">
                <a:solidFill>
                  <a:schemeClr val="bg1"/>
                </a:solidFill>
                <a:latin typeface="#9Slide03 AllRoundGothic" panose="020B0703020202020104" pitchFamily="34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đồng</a:t>
            </a:r>
            <a:r>
              <a:rPr lang="en-US" dirty="0">
                <a:solidFill>
                  <a:schemeClr val="bg1"/>
                </a:solidFill>
                <a:latin typeface="#9Slide03 AllRoundGothic" panose="020B0703020202020104" pitchFamily="34" charset="0"/>
              </a:rPr>
              <a:t> </a:t>
            </a:r>
            <a:r>
              <a:rPr lang="en-US" dirty="0" err="1">
                <a:solidFill>
                  <a:schemeClr val="bg1"/>
                </a:solidFill>
                <a:latin typeface="#9Slide03 AllRoundGothic" panose="020B0703020202020104" pitchFamily="34" charset="0"/>
              </a:rPr>
              <a:t>hồ</a:t>
            </a:r>
            <a:endParaRPr dirty="0">
              <a:solidFill>
                <a:schemeClr val="bg1"/>
              </a:solidFill>
              <a:latin typeface="#9Slide03 AllRoundGothic" panose="020B0703020202020104" pitchFamily="34" charset="0"/>
            </a:endParaRPr>
          </a:p>
        </p:txBody>
      </p:sp>
      <p:sp>
        <p:nvSpPr>
          <p:cNvPr id="360" name="Google Shape;360;p54"/>
          <p:cNvSpPr/>
          <p:nvPr/>
        </p:nvSpPr>
        <p:spPr>
          <a:xfrm>
            <a:off x="2959001" y="839994"/>
            <a:ext cx="786368" cy="755989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4"/>
          <p:cNvSpPr/>
          <p:nvPr/>
        </p:nvSpPr>
        <p:spPr>
          <a:xfrm>
            <a:off x="2959001" y="5521301"/>
            <a:ext cx="2069140" cy="156897"/>
          </a:xfrm>
          <a:custGeom>
            <a:avLst/>
            <a:gdLst/>
            <a:ahLst/>
            <a:cxnLst/>
            <a:rect l="l" t="t" r="r" b="b"/>
            <a:pathLst>
              <a:path w="17860" h="1727" fill="none" extrusionOk="0">
                <a:moveTo>
                  <a:pt x="17860" y="1465"/>
                </a:moveTo>
                <a:cubicBezTo>
                  <a:pt x="17550" y="989"/>
                  <a:pt x="16717" y="453"/>
                  <a:pt x="16110" y="429"/>
                </a:cubicBezTo>
                <a:cubicBezTo>
                  <a:pt x="15193" y="417"/>
                  <a:pt x="14871" y="1727"/>
                  <a:pt x="13979" y="1715"/>
                </a:cubicBezTo>
                <a:cubicBezTo>
                  <a:pt x="13133" y="1703"/>
                  <a:pt x="13074" y="512"/>
                  <a:pt x="12121" y="274"/>
                </a:cubicBezTo>
                <a:cubicBezTo>
                  <a:pt x="11002" y="1"/>
                  <a:pt x="10645" y="1536"/>
                  <a:pt x="9347" y="1417"/>
                </a:cubicBezTo>
                <a:cubicBezTo>
                  <a:pt x="8335" y="1322"/>
                  <a:pt x="8228" y="346"/>
                  <a:pt x="7263" y="405"/>
                </a:cubicBezTo>
                <a:cubicBezTo>
                  <a:pt x="6299" y="465"/>
                  <a:pt x="6192" y="1441"/>
                  <a:pt x="5251" y="1489"/>
                </a:cubicBezTo>
                <a:cubicBezTo>
                  <a:pt x="4203" y="1536"/>
                  <a:pt x="4120" y="310"/>
                  <a:pt x="3037" y="346"/>
                </a:cubicBezTo>
                <a:cubicBezTo>
                  <a:pt x="2215" y="370"/>
                  <a:pt x="1858" y="1084"/>
                  <a:pt x="691" y="1060"/>
                </a:cubicBezTo>
                <a:cubicBezTo>
                  <a:pt x="393" y="1060"/>
                  <a:pt x="155" y="1001"/>
                  <a:pt x="1" y="953"/>
                </a:cubicBezTo>
              </a:path>
            </a:pathLst>
          </a:custGeom>
          <a:noFill/>
          <a:ln w="28575" cap="flat" cmpd="sng">
            <a:solidFill>
              <a:schemeClr val="accent2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2" name="Google Shape;362;p54"/>
          <p:cNvGrpSpPr/>
          <p:nvPr/>
        </p:nvGrpSpPr>
        <p:grpSpPr>
          <a:xfrm rot="870046">
            <a:off x="4862325" y="824069"/>
            <a:ext cx="668199" cy="1350400"/>
            <a:chOff x="656025" y="2751350"/>
            <a:chExt cx="311375" cy="629275"/>
          </a:xfrm>
        </p:grpSpPr>
        <p:sp>
          <p:nvSpPr>
            <p:cNvPr id="363" name="Google Shape;363;p54"/>
            <p:cNvSpPr/>
            <p:nvPr/>
          </p:nvSpPr>
          <p:spPr>
            <a:xfrm>
              <a:off x="671800" y="2842750"/>
              <a:ext cx="278625" cy="389950"/>
            </a:xfrm>
            <a:custGeom>
              <a:avLst/>
              <a:gdLst/>
              <a:ahLst/>
              <a:cxnLst/>
              <a:rect l="l" t="t" r="r" b="b"/>
              <a:pathLst>
                <a:path w="11145" h="15598" extrusionOk="0">
                  <a:moveTo>
                    <a:pt x="11109" y="5679"/>
                  </a:moveTo>
                  <a:cubicBezTo>
                    <a:pt x="11002" y="6906"/>
                    <a:pt x="10573" y="8335"/>
                    <a:pt x="9692" y="9620"/>
                  </a:cubicBezTo>
                  <a:cubicBezTo>
                    <a:pt x="9502" y="9882"/>
                    <a:pt x="9347" y="10180"/>
                    <a:pt x="9144" y="10442"/>
                  </a:cubicBezTo>
                  <a:cubicBezTo>
                    <a:pt x="8347" y="11454"/>
                    <a:pt x="8204" y="12680"/>
                    <a:pt x="8001" y="13895"/>
                  </a:cubicBezTo>
                  <a:cubicBezTo>
                    <a:pt x="7966" y="14097"/>
                    <a:pt x="8025" y="14323"/>
                    <a:pt x="8049" y="14550"/>
                  </a:cubicBezTo>
                  <a:cubicBezTo>
                    <a:pt x="8073" y="15050"/>
                    <a:pt x="8001" y="15169"/>
                    <a:pt x="7513" y="15300"/>
                  </a:cubicBezTo>
                  <a:cubicBezTo>
                    <a:pt x="6763" y="15526"/>
                    <a:pt x="5989" y="15597"/>
                    <a:pt x="5227" y="15419"/>
                  </a:cubicBezTo>
                  <a:cubicBezTo>
                    <a:pt x="4727" y="15300"/>
                    <a:pt x="4215" y="15157"/>
                    <a:pt x="3703" y="15026"/>
                  </a:cubicBezTo>
                  <a:cubicBezTo>
                    <a:pt x="3489" y="14966"/>
                    <a:pt x="3322" y="14859"/>
                    <a:pt x="3358" y="14609"/>
                  </a:cubicBezTo>
                  <a:cubicBezTo>
                    <a:pt x="3501" y="13037"/>
                    <a:pt x="2810" y="11787"/>
                    <a:pt x="1810" y="10680"/>
                  </a:cubicBezTo>
                  <a:cubicBezTo>
                    <a:pt x="1048" y="9847"/>
                    <a:pt x="536" y="8894"/>
                    <a:pt x="215" y="7823"/>
                  </a:cubicBezTo>
                  <a:cubicBezTo>
                    <a:pt x="0" y="7132"/>
                    <a:pt x="48" y="6418"/>
                    <a:pt x="143" y="5715"/>
                  </a:cubicBezTo>
                  <a:cubicBezTo>
                    <a:pt x="358" y="3929"/>
                    <a:pt x="1155" y="2465"/>
                    <a:pt x="2560" y="1346"/>
                  </a:cubicBezTo>
                  <a:cubicBezTo>
                    <a:pt x="2917" y="1060"/>
                    <a:pt x="3358" y="834"/>
                    <a:pt x="3775" y="691"/>
                  </a:cubicBezTo>
                  <a:cubicBezTo>
                    <a:pt x="4322" y="500"/>
                    <a:pt x="4918" y="357"/>
                    <a:pt x="5501" y="274"/>
                  </a:cubicBezTo>
                  <a:cubicBezTo>
                    <a:pt x="7347" y="0"/>
                    <a:pt x="8752" y="750"/>
                    <a:pt x="9966" y="2119"/>
                  </a:cubicBezTo>
                  <a:cubicBezTo>
                    <a:pt x="10823" y="3096"/>
                    <a:pt x="11145" y="4167"/>
                    <a:pt x="11109" y="5679"/>
                  </a:cubicBezTo>
                  <a:close/>
                  <a:moveTo>
                    <a:pt x="3489" y="5477"/>
                  </a:moveTo>
                  <a:cubicBezTo>
                    <a:pt x="3775" y="5751"/>
                    <a:pt x="3941" y="5548"/>
                    <a:pt x="4096" y="5477"/>
                  </a:cubicBezTo>
                  <a:cubicBezTo>
                    <a:pt x="4572" y="5275"/>
                    <a:pt x="5037" y="4989"/>
                    <a:pt x="5537" y="4846"/>
                  </a:cubicBezTo>
                  <a:cubicBezTo>
                    <a:pt x="6704" y="4513"/>
                    <a:pt x="7787" y="5644"/>
                    <a:pt x="7466" y="6834"/>
                  </a:cubicBezTo>
                  <a:cubicBezTo>
                    <a:pt x="7358" y="6799"/>
                    <a:pt x="7251" y="6787"/>
                    <a:pt x="7156" y="6763"/>
                  </a:cubicBezTo>
                  <a:cubicBezTo>
                    <a:pt x="6049" y="6370"/>
                    <a:pt x="4930" y="6715"/>
                    <a:pt x="4215" y="7656"/>
                  </a:cubicBezTo>
                  <a:cubicBezTo>
                    <a:pt x="3668" y="8394"/>
                    <a:pt x="3703" y="8977"/>
                    <a:pt x="4310" y="9668"/>
                  </a:cubicBezTo>
                  <a:cubicBezTo>
                    <a:pt x="4787" y="10180"/>
                    <a:pt x="5334" y="10525"/>
                    <a:pt x="6061" y="10216"/>
                  </a:cubicBezTo>
                  <a:cubicBezTo>
                    <a:pt x="6335" y="10097"/>
                    <a:pt x="6585" y="9882"/>
                    <a:pt x="6823" y="9692"/>
                  </a:cubicBezTo>
                  <a:cubicBezTo>
                    <a:pt x="7001" y="9549"/>
                    <a:pt x="7168" y="9382"/>
                    <a:pt x="7418" y="9132"/>
                  </a:cubicBezTo>
                  <a:cubicBezTo>
                    <a:pt x="7489" y="9573"/>
                    <a:pt x="7537" y="9882"/>
                    <a:pt x="7597" y="10204"/>
                  </a:cubicBezTo>
                  <a:lnTo>
                    <a:pt x="7728" y="10204"/>
                  </a:lnTo>
                  <a:cubicBezTo>
                    <a:pt x="7787" y="9978"/>
                    <a:pt x="7882" y="9751"/>
                    <a:pt x="7906" y="9525"/>
                  </a:cubicBezTo>
                  <a:cubicBezTo>
                    <a:pt x="7966" y="8870"/>
                    <a:pt x="8013" y="8215"/>
                    <a:pt x="8025" y="7561"/>
                  </a:cubicBezTo>
                  <a:cubicBezTo>
                    <a:pt x="8049" y="7108"/>
                    <a:pt x="8049" y="6644"/>
                    <a:pt x="8013" y="6179"/>
                  </a:cubicBezTo>
                  <a:cubicBezTo>
                    <a:pt x="7894" y="4929"/>
                    <a:pt x="6525" y="3810"/>
                    <a:pt x="5382" y="4394"/>
                  </a:cubicBezTo>
                  <a:cubicBezTo>
                    <a:pt x="5311" y="4441"/>
                    <a:pt x="5215" y="4441"/>
                    <a:pt x="5132" y="4465"/>
                  </a:cubicBezTo>
                  <a:cubicBezTo>
                    <a:pt x="4513" y="4703"/>
                    <a:pt x="3977" y="5001"/>
                    <a:pt x="3489" y="54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54"/>
            <p:cNvSpPr/>
            <p:nvPr/>
          </p:nvSpPr>
          <p:spPr>
            <a:xfrm>
              <a:off x="745325" y="3232075"/>
              <a:ext cx="156000" cy="130100"/>
            </a:xfrm>
            <a:custGeom>
              <a:avLst/>
              <a:gdLst/>
              <a:ahLst/>
              <a:cxnLst/>
              <a:rect l="l" t="t" r="r" b="b"/>
              <a:pathLst>
                <a:path w="6240" h="5204" extrusionOk="0">
                  <a:moveTo>
                    <a:pt x="5465" y="0"/>
                  </a:moveTo>
                  <a:cubicBezTo>
                    <a:pt x="6215" y="643"/>
                    <a:pt x="6239" y="858"/>
                    <a:pt x="5620" y="1572"/>
                  </a:cubicBezTo>
                  <a:cubicBezTo>
                    <a:pt x="5430" y="1798"/>
                    <a:pt x="5370" y="1989"/>
                    <a:pt x="5501" y="2286"/>
                  </a:cubicBezTo>
                  <a:cubicBezTo>
                    <a:pt x="5668" y="2679"/>
                    <a:pt x="5668" y="3060"/>
                    <a:pt x="5203" y="3299"/>
                  </a:cubicBezTo>
                  <a:cubicBezTo>
                    <a:pt x="4989" y="3418"/>
                    <a:pt x="4989" y="3632"/>
                    <a:pt x="5084" y="3870"/>
                  </a:cubicBezTo>
                  <a:cubicBezTo>
                    <a:pt x="5501" y="4823"/>
                    <a:pt x="5370" y="5096"/>
                    <a:pt x="4346" y="5168"/>
                  </a:cubicBezTo>
                  <a:cubicBezTo>
                    <a:pt x="3536" y="5204"/>
                    <a:pt x="2715" y="5180"/>
                    <a:pt x="1917" y="5144"/>
                  </a:cubicBezTo>
                  <a:cubicBezTo>
                    <a:pt x="1441" y="5132"/>
                    <a:pt x="1024" y="4930"/>
                    <a:pt x="691" y="4572"/>
                  </a:cubicBezTo>
                  <a:cubicBezTo>
                    <a:pt x="500" y="4346"/>
                    <a:pt x="417" y="4120"/>
                    <a:pt x="572" y="3858"/>
                  </a:cubicBezTo>
                  <a:cubicBezTo>
                    <a:pt x="774" y="3513"/>
                    <a:pt x="846" y="3239"/>
                    <a:pt x="429" y="2965"/>
                  </a:cubicBezTo>
                  <a:cubicBezTo>
                    <a:pt x="143" y="2763"/>
                    <a:pt x="179" y="2501"/>
                    <a:pt x="393" y="2215"/>
                  </a:cubicBezTo>
                  <a:cubicBezTo>
                    <a:pt x="477" y="2132"/>
                    <a:pt x="560" y="2072"/>
                    <a:pt x="631" y="1989"/>
                  </a:cubicBezTo>
                  <a:cubicBezTo>
                    <a:pt x="929" y="1667"/>
                    <a:pt x="905" y="1536"/>
                    <a:pt x="572" y="1251"/>
                  </a:cubicBezTo>
                  <a:cubicBezTo>
                    <a:pt x="393" y="1096"/>
                    <a:pt x="191" y="941"/>
                    <a:pt x="72" y="739"/>
                  </a:cubicBezTo>
                  <a:cubicBezTo>
                    <a:pt x="0" y="608"/>
                    <a:pt x="0" y="346"/>
                    <a:pt x="84" y="203"/>
                  </a:cubicBezTo>
                  <a:cubicBezTo>
                    <a:pt x="179" y="84"/>
                    <a:pt x="429" y="0"/>
                    <a:pt x="596" y="12"/>
                  </a:cubicBezTo>
                  <a:cubicBezTo>
                    <a:pt x="929" y="48"/>
                    <a:pt x="1274" y="143"/>
                    <a:pt x="1620" y="251"/>
                  </a:cubicBezTo>
                  <a:cubicBezTo>
                    <a:pt x="2917" y="655"/>
                    <a:pt x="4179" y="489"/>
                    <a:pt x="5465" y="0"/>
                  </a:cubicBezTo>
                  <a:close/>
                  <a:moveTo>
                    <a:pt x="1667" y="1513"/>
                  </a:moveTo>
                  <a:cubicBezTo>
                    <a:pt x="2084" y="2025"/>
                    <a:pt x="2441" y="2096"/>
                    <a:pt x="3941" y="2108"/>
                  </a:cubicBezTo>
                  <a:cubicBezTo>
                    <a:pt x="4156" y="2108"/>
                    <a:pt x="4394" y="2167"/>
                    <a:pt x="4477" y="1786"/>
                  </a:cubicBezTo>
                  <a:cubicBezTo>
                    <a:pt x="3548" y="1691"/>
                    <a:pt x="2679" y="1620"/>
                    <a:pt x="1667" y="1513"/>
                  </a:cubicBezTo>
                  <a:close/>
                  <a:moveTo>
                    <a:pt x="4096" y="3406"/>
                  </a:moveTo>
                  <a:cubicBezTo>
                    <a:pt x="3239" y="3632"/>
                    <a:pt x="2465" y="3287"/>
                    <a:pt x="1620" y="3394"/>
                  </a:cubicBezTo>
                  <a:cubicBezTo>
                    <a:pt x="1953" y="3810"/>
                    <a:pt x="2393" y="3941"/>
                    <a:pt x="3167" y="3918"/>
                  </a:cubicBezTo>
                  <a:cubicBezTo>
                    <a:pt x="3501" y="3918"/>
                    <a:pt x="3870" y="3953"/>
                    <a:pt x="4096" y="3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54"/>
            <p:cNvSpPr/>
            <p:nvPr/>
          </p:nvSpPr>
          <p:spPr>
            <a:xfrm>
              <a:off x="787000" y="3269875"/>
              <a:ext cx="70250" cy="16400"/>
            </a:xfrm>
            <a:custGeom>
              <a:avLst/>
              <a:gdLst/>
              <a:ahLst/>
              <a:cxnLst/>
              <a:rect l="l" t="t" r="r" b="b"/>
              <a:pathLst>
                <a:path w="2810" h="656" extrusionOk="0">
                  <a:moveTo>
                    <a:pt x="0" y="1"/>
                  </a:moveTo>
                  <a:cubicBezTo>
                    <a:pt x="1012" y="96"/>
                    <a:pt x="1881" y="179"/>
                    <a:pt x="2810" y="274"/>
                  </a:cubicBezTo>
                  <a:cubicBezTo>
                    <a:pt x="2703" y="655"/>
                    <a:pt x="2465" y="596"/>
                    <a:pt x="2274" y="596"/>
                  </a:cubicBezTo>
                  <a:cubicBezTo>
                    <a:pt x="774" y="584"/>
                    <a:pt x="429" y="5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54"/>
            <p:cNvSpPr/>
            <p:nvPr/>
          </p:nvSpPr>
          <p:spPr>
            <a:xfrm>
              <a:off x="785500" y="3314225"/>
              <a:ext cx="62225" cy="16700"/>
            </a:xfrm>
            <a:custGeom>
              <a:avLst/>
              <a:gdLst/>
              <a:ahLst/>
              <a:cxnLst/>
              <a:rect l="l" t="t" r="r" b="b"/>
              <a:pathLst>
                <a:path w="2489" h="668" extrusionOk="0">
                  <a:moveTo>
                    <a:pt x="2489" y="120"/>
                  </a:moveTo>
                  <a:cubicBezTo>
                    <a:pt x="2263" y="667"/>
                    <a:pt x="1894" y="632"/>
                    <a:pt x="1548" y="644"/>
                  </a:cubicBezTo>
                  <a:cubicBezTo>
                    <a:pt x="775" y="655"/>
                    <a:pt x="346" y="524"/>
                    <a:pt x="1" y="120"/>
                  </a:cubicBezTo>
                  <a:cubicBezTo>
                    <a:pt x="858" y="1"/>
                    <a:pt x="1620" y="346"/>
                    <a:pt x="2489" y="1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54"/>
            <p:cNvSpPr/>
            <p:nvPr/>
          </p:nvSpPr>
          <p:spPr>
            <a:xfrm>
              <a:off x="777175" y="3019250"/>
              <a:ext cx="81575" cy="76225"/>
            </a:xfrm>
            <a:custGeom>
              <a:avLst/>
              <a:gdLst/>
              <a:ahLst/>
              <a:cxnLst/>
              <a:rect l="l" t="t" r="r" b="b"/>
              <a:pathLst>
                <a:path w="3263" h="3049" extrusionOk="0">
                  <a:moveTo>
                    <a:pt x="3263" y="548"/>
                  </a:moveTo>
                  <a:cubicBezTo>
                    <a:pt x="3120" y="1477"/>
                    <a:pt x="2715" y="2227"/>
                    <a:pt x="1881" y="2679"/>
                  </a:cubicBezTo>
                  <a:cubicBezTo>
                    <a:pt x="1179" y="3049"/>
                    <a:pt x="119" y="2453"/>
                    <a:pt x="48" y="1656"/>
                  </a:cubicBezTo>
                  <a:cubicBezTo>
                    <a:pt x="0" y="1251"/>
                    <a:pt x="429" y="608"/>
                    <a:pt x="869" y="405"/>
                  </a:cubicBezTo>
                  <a:cubicBezTo>
                    <a:pt x="1655" y="1"/>
                    <a:pt x="2429" y="48"/>
                    <a:pt x="3263" y="5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54"/>
            <p:cNvSpPr/>
            <p:nvPr/>
          </p:nvSpPr>
          <p:spPr>
            <a:xfrm>
              <a:off x="656025" y="2832325"/>
              <a:ext cx="311375" cy="548300"/>
            </a:xfrm>
            <a:custGeom>
              <a:avLst/>
              <a:gdLst/>
              <a:ahLst/>
              <a:cxnLst/>
              <a:rect l="l" t="t" r="r" b="b"/>
              <a:pathLst>
                <a:path w="12455" h="21932" extrusionOk="0">
                  <a:moveTo>
                    <a:pt x="10585" y="1489"/>
                  </a:moveTo>
                  <a:cubicBezTo>
                    <a:pt x="9525" y="512"/>
                    <a:pt x="8275" y="0"/>
                    <a:pt x="6870" y="0"/>
                  </a:cubicBezTo>
                  <a:cubicBezTo>
                    <a:pt x="6144" y="0"/>
                    <a:pt x="5358" y="143"/>
                    <a:pt x="4525" y="417"/>
                  </a:cubicBezTo>
                  <a:cubicBezTo>
                    <a:pt x="3346" y="810"/>
                    <a:pt x="2358" y="1572"/>
                    <a:pt x="1512" y="2727"/>
                  </a:cubicBezTo>
                  <a:cubicBezTo>
                    <a:pt x="441" y="4227"/>
                    <a:pt x="0" y="5942"/>
                    <a:pt x="215" y="7835"/>
                  </a:cubicBezTo>
                  <a:cubicBezTo>
                    <a:pt x="381" y="9275"/>
                    <a:pt x="1191" y="10418"/>
                    <a:pt x="1989" y="11478"/>
                  </a:cubicBezTo>
                  <a:lnTo>
                    <a:pt x="2144" y="11669"/>
                  </a:lnTo>
                  <a:cubicBezTo>
                    <a:pt x="2703" y="12419"/>
                    <a:pt x="3251" y="13109"/>
                    <a:pt x="3346" y="14050"/>
                  </a:cubicBezTo>
                  <a:cubicBezTo>
                    <a:pt x="3358" y="14145"/>
                    <a:pt x="3358" y="14240"/>
                    <a:pt x="3370" y="14336"/>
                  </a:cubicBezTo>
                  <a:cubicBezTo>
                    <a:pt x="3406" y="14645"/>
                    <a:pt x="3453" y="14978"/>
                    <a:pt x="3453" y="15288"/>
                  </a:cubicBezTo>
                  <a:cubicBezTo>
                    <a:pt x="3453" y="15371"/>
                    <a:pt x="3370" y="15526"/>
                    <a:pt x="3275" y="15645"/>
                  </a:cubicBezTo>
                  <a:cubicBezTo>
                    <a:pt x="2822" y="16121"/>
                    <a:pt x="2775" y="16645"/>
                    <a:pt x="3132" y="17205"/>
                  </a:cubicBezTo>
                  <a:cubicBezTo>
                    <a:pt x="3215" y="17336"/>
                    <a:pt x="3298" y="17455"/>
                    <a:pt x="3394" y="17598"/>
                  </a:cubicBezTo>
                  <a:lnTo>
                    <a:pt x="3477" y="17729"/>
                  </a:lnTo>
                  <a:cubicBezTo>
                    <a:pt x="3072" y="18503"/>
                    <a:pt x="3072" y="18574"/>
                    <a:pt x="3453" y="19408"/>
                  </a:cubicBezTo>
                  <a:lnTo>
                    <a:pt x="3465" y="19443"/>
                  </a:lnTo>
                  <a:cubicBezTo>
                    <a:pt x="3513" y="19539"/>
                    <a:pt x="3489" y="19693"/>
                    <a:pt x="3465" y="19836"/>
                  </a:cubicBezTo>
                  <a:lnTo>
                    <a:pt x="3465" y="19860"/>
                  </a:lnTo>
                  <a:cubicBezTo>
                    <a:pt x="3370" y="20574"/>
                    <a:pt x="3608" y="21086"/>
                    <a:pt x="4168" y="21420"/>
                  </a:cubicBezTo>
                  <a:lnTo>
                    <a:pt x="4179" y="21432"/>
                  </a:lnTo>
                  <a:cubicBezTo>
                    <a:pt x="4477" y="21610"/>
                    <a:pt x="4834" y="21813"/>
                    <a:pt x="5192" y="21836"/>
                  </a:cubicBezTo>
                  <a:lnTo>
                    <a:pt x="5215" y="21836"/>
                  </a:lnTo>
                  <a:cubicBezTo>
                    <a:pt x="5751" y="21884"/>
                    <a:pt x="6311" y="21932"/>
                    <a:pt x="6858" y="21932"/>
                  </a:cubicBezTo>
                  <a:cubicBezTo>
                    <a:pt x="7406" y="21932"/>
                    <a:pt x="7882" y="21884"/>
                    <a:pt x="8335" y="21777"/>
                  </a:cubicBezTo>
                  <a:cubicBezTo>
                    <a:pt x="8525" y="21729"/>
                    <a:pt x="8704" y="21670"/>
                    <a:pt x="8871" y="21610"/>
                  </a:cubicBezTo>
                  <a:cubicBezTo>
                    <a:pt x="9323" y="21408"/>
                    <a:pt x="9549" y="21063"/>
                    <a:pt x="9537" y="20598"/>
                  </a:cubicBezTo>
                  <a:cubicBezTo>
                    <a:pt x="9537" y="20479"/>
                    <a:pt x="9502" y="20360"/>
                    <a:pt x="9490" y="20241"/>
                  </a:cubicBezTo>
                  <a:cubicBezTo>
                    <a:pt x="9478" y="20146"/>
                    <a:pt x="9466" y="20051"/>
                    <a:pt x="9466" y="19943"/>
                  </a:cubicBezTo>
                  <a:lnTo>
                    <a:pt x="9466" y="19920"/>
                  </a:lnTo>
                  <a:cubicBezTo>
                    <a:pt x="9466" y="19860"/>
                    <a:pt x="9442" y="19729"/>
                    <a:pt x="9466" y="19693"/>
                  </a:cubicBezTo>
                  <a:cubicBezTo>
                    <a:pt x="9799" y="19324"/>
                    <a:pt x="9787" y="18872"/>
                    <a:pt x="9787" y="18479"/>
                  </a:cubicBezTo>
                  <a:cubicBezTo>
                    <a:pt x="9787" y="18134"/>
                    <a:pt x="9847" y="17872"/>
                    <a:pt x="10002" y="17610"/>
                  </a:cubicBezTo>
                  <a:cubicBezTo>
                    <a:pt x="10430" y="16836"/>
                    <a:pt x="10299" y="16157"/>
                    <a:pt x="9597" y="15562"/>
                  </a:cubicBezTo>
                  <a:cubicBezTo>
                    <a:pt x="9430" y="15419"/>
                    <a:pt x="9371" y="15276"/>
                    <a:pt x="9359" y="15038"/>
                  </a:cubicBezTo>
                  <a:cubicBezTo>
                    <a:pt x="9311" y="14157"/>
                    <a:pt x="9442" y="13264"/>
                    <a:pt x="9764" y="12311"/>
                  </a:cubicBezTo>
                  <a:cubicBezTo>
                    <a:pt x="9954" y="11728"/>
                    <a:pt x="10275" y="11240"/>
                    <a:pt x="10621" y="10716"/>
                  </a:cubicBezTo>
                  <a:cubicBezTo>
                    <a:pt x="10728" y="10561"/>
                    <a:pt x="10847" y="10395"/>
                    <a:pt x="10954" y="10228"/>
                  </a:cubicBezTo>
                  <a:cubicBezTo>
                    <a:pt x="11966" y="8609"/>
                    <a:pt x="12454" y="6989"/>
                    <a:pt x="12419" y="5239"/>
                  </a:cubicBezTo>
                  <a:cubicBezTo>
                    <a:pt x="12383" y="3834"/>
                    <a:pt x="11788" y="2608"/>
                    <a:pt x="10585" y="1489"/>
                  </a:cubicBezTo>
                  <a:close/>
                  <a:moveTo>
                    <a:pt x="9990" y="10287"/>
                  </a:moveTo>
                  <a:cubicBezTo>
                    <a:pt x="9883" y="10454"/>
                    <a:pt x="9775" y="10621"/>
                    <a:pt x="9656" y="10764"/>
                  </a:cubicBezTo>
                  <a:cubicBezTo>
                    <a:pt x="8894" y="11728"/>
                    <a:pt x="8716" y="12883"/>
                    <a:pt x="8537" y="13990"/>
                  </a:cubicBezTo>
                  <a:lnTo>
                    <a:pt x="8501" y="14288"/>
                  </a:lnTo>
                  <a:cubicBezTo>
                    <a:pt x="8466" y="14455"/>
                    <a:pt x="8501" y="14609"/>
                    <a:pt x="8513" y="14752"/>
                  </a:cubicBezTo>
                  <a:cubicBezTo>
                    <a:pt x="8525" y="14824"/>
                    <a:pt x="8537" y="14907"/>
                    <a:pt x="8537" y="14978"/>
                  </a:cubicBezTo>
                  <a:cubicBezTo>
                    <a:pt x="8561" y="15419"/>
                    <a:pt x="8525" y="15467"/>
                    <a:pt x="8120" y="15586"/>
                  </a:cubicBezTo>
                  <a:cubicBezTo>
                    <a:pt x="7644" y="15717"/>
                    <a:pt x="7204" y="15800"/>
                    <a:pt x="6763" y="15800"/>
                  </a:cubicBezTo>
                  <a:lnTo>
                    <a:pt x="6763" y="15800"/>
                  </a:lnTo>
                  <a:cubicBezTo>
                    <a:pt x="6489" y="15800"/>
                    <a:pt x="6204" y="15764"/>
                    <a:pt x="5918" y="15705"/>
                  </a:cubicBezTo>
                  <a:cubicBezTo>
                    <a:pt x="5525" y="15621"/>
                    <a:pt x="5108" y="15502"/>
                    <a:pt x="4715" y="15395"/>
                  </a:cubicBezTo>
                  <a:lnTo>
                    <a:pt x="4406" y="15300"/>
                  </a:lnTo>
                  <a:cubicBezTo>
                    <a:pt x="4168" y="15240"/>
                    <a:pt x="4156" y="15145"/>
                    <a:pt x="4168" y="15050"/>
                  </a:cubicBezTo>
                  <a:cubicBezTo>
                    <a:pt x="4299" y="13657"/>
                    <a:pt x="3798" y="12359"/>
                    <a:pt x="2572" y="11014"/>
                  </a:cubicBezTo>
                  <a:cubicBezTo>
                    <a:pt x="1858" y="10228"/>
                    <a:pt x="1358" y="9299"/>
                    <a:pt x="1012" y="8216"/>
                  </a:cubicBezTo>
                  <a:cubicBezTo>
                    <a:pt x="798" y="7537"/>
                    <a:pt x="858" y="6847"/>
                    <a:pt x="953" y="6180"/>
                  </a:cubicBezTo>
                  <a:cubicBezTo>
                    <a:pt x="1179" y="4406"/>
                    <a:pt x="1977" y="2965"/>
                    <a:pt x="3334" y="1905"/>
                  </a:cubicBezTo>
                  <a:cubicBezTo>
                    <a:pt x="3656" y="1655"/>
                    <a:pt x="4060" y="1429"/>
                    <a:pt x="4513" y="1286"/>
                  </a:cubicBezTo>
                  <a:cubicBezTo>
                    <a:pt x="5049" y="1084"/>
                    <a:pt x="5608" y="953"/>
                    <a:pt x="6204" y="870"/>
                  </a:cubicBezTo>
                  <a:cubicBezTo>
                    <a:pt x="6442" y="834"/>
                    <a:pt x="6680" y="810"/>
                    <a:pt x="6918" y="810"/>
                  </a:cubicBezTo>
                  <a:cubicBezTo>
                    <a:pt x="8263" y="810"/>
                    <a:pt x="9430" y="1417"/>
                    <a:pt x="10549" y="2656"/>
                  </a:cubicBezTo>
                  <a:cubicBezTo>
                    <a:pt x="11323" y="3513"/>
                    <a:pt x="11657" y="4537"/>
                    <a:pt x="11621" y="6061"/>
                  </a:cubicBezTo>
                  <a:cubicBezTo>
                    <a:pt x="11502" y="7430"/>
                    <a:pt x="11014" y="8811"/>
                    <a:pt x="10240" y="9930"/>
                  </a:cubicBezTo>
                  <a:cubicBezTo>
                    <a:pt x="10133" y="10061"/>
                    <a:pt x="10061" y="10180"/>
                    <a:pt x="9990" y="10287"/>
                  </a:cubicBezTo>
                  <a:close/>
                  <a:moveTo>
                    <a:pt x="9073" y="17479"/>
                  </a:moveTo>
                  <a:cubicBezTo>
                    <a:pt x="8835" y="17765"/>
                    <a:pt x="8799" y="18015"/>
                    <a:pt x="8930" y="18336"/>
                  </a:cubicBezTo>
                  <a:cubicBezTo>
                    <a:pt x="9097" y="18741"/>
                    <a:pt x="9037" y="18991"/>
                    <a:pt x="8704" y="19158"/>
                  </a:cubicBezTo>
                  <a:cubicBezTo>
                    <a:pt x="8537" y="19253"/>
                    <a:pt x="8299" y="19455"/>
                    <a:pt x="8513" y="19920"/>
                  </a:cubicBezTo>
                  <a:cubicBezTo>
                    <a:pt x="8716" y="20384"/>
                    <a:pt x="8763" y="20646"/>
                    <a:pt x="8692" y="20777"/>
                  </a:cubicBezTo>
                  <a:cubicBezTo>
                    <a:pt x="8621" y="20920"/>
                    <a:pt x="8359" y="20991"/>
                    <a:pt x="7894" y="21003"/>
                  </a:cubicBezTo>
                  <a:cubicBezTo>
                    <a:pt x="7620" y="21015"/>
                    <a:pt x="7323" y="21039"/>
                    <a:pt x="6989" y="21039"/>
                  </a:cubicBezTo>
                  <a:cubicBezTo>
                    <a:pt x="6489" y="21039"/>
                    <a:pt x="5954" y="21015"/>
                    <a:pt x="5489" y="20991"/>
                  </a:cubicBezTo>
                  <a:cubicBezTo>
                    <a:pt x="5061" y="20979"/>
                    <a:pt x="4680" y="20801"/>
                    <a:pt x="4370" y="20455"/>
                  </a:cubicBezTo>
                  <a:cubicBezTo>
                    <a:pt x="4191" y="20265"/>
                    <a:pt x="4168" y="20098"/>
                    <a:pt x="4275" y="19908"/>
                  </a:cubicBezTo>
                  <a:cubicBezTo>
                    <a:pt x="4465" y="19562"/>
                    <a:pt x="4596" y="19158"/>
                    <a:pt x="4072" y="18812"/>
                  </a:cubicBezTo>
                  <a:cubicBezTo>
                    <a:pt x="3989" y="18753"/>
                    <a:pt x="3941" y="18693"/>
                    <a:pt x="3941" y="18622"/>
                  </a:cubicBezTo>
                  <a:cubicBezTo>
                    <a:pt x="3929" y="18538"/>
                    <a:pt x="3965" y="18419"/>
                    <a:pt x="4084" y="18276"/>
                  </a:cubicBezTo>
                  <a:lnTo>
                    <a:pt x="4191" y="18181"/>
                  </a:lnTo>
                  <a:cubicBezTo>
                    <a:pt x="4239" y="18146"/>
                    <a:pt x="4287" y="18098"/>
                    <a:pt x="4322" y="18062"/>
                  </a:cubicBezTo>
                  <a:cubicBezTo>
                    <a:pt x="4465" y="17907"/>
                    <a:pt x="4584" y="17741"/>
                    <a:pt x="4560" y="17562"/>
                  </a:cubicBezTo>
                  <a:cubicBezTo>
                    <a:pt x="4549" y="17384"/>
                    <a:pt x="4430" y="17253"/>
                    <a:pt x="4251" y="17110"/>
                  </a:cubicBezTo>
                  <a:lnTo>
                    <a:pt x="4168" y="17026"/>
                  </a:lnTo>
                  <a:cubicBezTo>
                    <a:pt x="4013" y="16907"/>
                    <a:pt x="3870" y="16776"/>
                    <a:pt x="3787" y="16645"/>
                  </a:cubicBezTo>
                  <a:cubicBezTo>
                    <a:pt x="3727" y="16538"/>
                    <a:pt x="3751" y="16336"/>
                    <a:pt x="3787" y="16276"/>
                  </a:cubicBezTo>
                  <a:cubicBezTo>
                    <a:pt x="3834" y="16217"/>
                    <a:pt x="3989" y="16133"/>
                    <a:pt x="4132" y="16133"/>
                  </a:cubicBezTo>
                  <a:lnTo>
                    <a:pt x="4168" y="16133"/>
                  </a:lnTo>
                  <a:cubicBezTo>
                    <a:pt x="4513" y="16181"/>
                    <a:pt x="4858" y="16276"/>
                    <a:pt x="5156" y="16371"/>
                  </a:cubicBezTo>
                  <a:cubicBezTo>
                    <a:pt x="5668" y="16526"/>
                    <a:pt x="6168" y="16610"/>
                    <a:pt x="6692" y="16610"/>
                  </a:cubicBezTo>
                  <a:cubicBezTo>
                    <a:pt x="7418" y="16610"/>
                    <a:pt x="8180" y="16467"/>
                    <a:pt x="9002" y="16157"/>
                  </a:cubicBezTo>
                  <a:cubicBezTo>
                    <a:pt x="9323" y="16431"/>
                    <a:pt x="9466" y="16610"/>
                    <a:pt x="9478" y="16764"/>
                  </a:cubicBezTo>
                  <a:cubicBezTo>
                    <a:pt x="9490" y="16931"/>
                    <a:pt x="9371" y="17122"/>
                    <a:pt x="9073" y="17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54"/>
            <p:cNvSpPr/>
            <p:nvPr/>
          </p:nvSpPr>
          <p:spPr>
            <a:xfrm>
              <a:off x="921225" y="2777550"/>
              <a:ext cx="31000" cy="55100"/>
            </a:xfrm>
            <a:custGeom>
              <a:avLst/>
              <a:gdLst/>
              <a:ahLst/>
              <a:cxnLst/>
              <a:rect l="l" t="t" r="r" b="b"/>
              <a:pathLst>
                <a:path w="1240" h="2204" extrusionOk="0">
                  <a:moveTo>
                    <a:pt x="60" y="2203"/>
                  </a:moveTo>
                  <a:lnTo>
                    <a:pt x="287" y="2049"/>
                  </a:lnTo>
                  <a:cubicBezTo>
                    <a:pt x="358" y="1989"/>
                    <a:pt x="418" y="1953"/>
                    <a:pt x="489" y="1906"/>
                  </a:cubicBezTo>
                  <a:cubicBezTo>
                    <a:pt x="644" y="1822"/>
                    <a:pt x="775" y="1727"/>
                    <a:pt x="822" y="1584"/>
                  </a:cubicBezTo>
                  <a:cubicBezTo>
                    <a:pt x="846" y="1489"/>
                    <a:pt x="894" y="1406"/>
                    <a:pt x="941" y="1298"/>
                  </a:cubicBezTo>
                  <a:cubicBezTo>
                    <a:pt x="1072" y="1001"/>
                    <a:pt x="1239" y="679"/>
                    <a:pt x="1132" y="227"/>
                  </a:cubicBezTo>
                  <a:lnTo>
                    <a:pt x="1084" y="1"/>
                  </a:lnTo>
                  <a:lnTo>
                    <a:pt x="906" y="144"/>
                  </a:lnTo>
                  <a:cubicBezTo>
                    <a:pt x="251" y="620"/>
                    <a:pt x="1" y="1156"/>
                    <a:pt x="48" y="19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54"/>
            <p:cNvSpPr/>
            <p:nvPr/>
          </p:nvSpPr>
          <p:spPr>
            <a:xfrm>
              <a:off x="692325" y="2793625"/>
              <a:ext cx="38725" cy="35450"/>
            </a:xfrm>
            <a:custGeom>
              <a:avLst/>
              <a:gdLst/>
              <a:ahLst/>
              <a:cxnLst/>
              <a:rect l="l" t="t" r="r" b="b"/>
              <a:pathLst>
                <a:path w="1549" h="1418" extrusionOk="0">
                  <a:moveTo>
                    <a:pt x="49" y="322"/>
                  </a:moveTo>
                  <a:cubicBezTo>
                    <a:pt x="60" y="417"/>
                    <a:pt x="60" y="536"/>
                    <a:pt x="156" y="632"/>
                  </a:cubicBezTo>
                  <a:cubicBezTo>
                    <a:pt x="299" y="810"/>
                    <a:pt x="465" y="953"/>
                    <a:pt x="632" y="1108"/>
                  </a:cubicBezTo>
                  <a:cubicBezTo>
                    <a:pt x="692" y="1167"/>
                    <a:pt x="751" y="1227"/>
                    <a:pt x="811" y="1275"/>
                  </a:cubicBezTo>
                  <a:cubicBezTo>
                    <a:pt x="918" y="1370"/>
                    <a:pt x="1013" y="1417"/>
                    <a:pt x="1120" y="1417"/>
                  </a:cubicBezTo>
                  <a:cubicBezTo>
                    <a:pt x="1358" y="1417"/>
                    <a:pt x="1465" y="1156"/>
                    <a:pt x="1513" y="1060"/>
                  </a:cubicBezTo>
                  <a:lnTo>
                    <a:pt x="1549" y="977"/>
                  </a:lnTo>
                  <a:lnTo>
                    <a:pt x="1477" y="894"/>
                  </a:lnTo>
                  <a:cubicBezTo>
                    <a:pt x="1406" y="810"/>
                    <a:pt x="1334" y="739"/>
                    <a:pt x="1251" y="655"/>
                  </a:cubicBezTo>
                  <a:cubicBezTo>
                    <a:pt x="1061" y="453"/>
                    <a:pt x="882" y="263"/>
                    <a:pt x="692" y="84"/>
                  </a:cubicBezTo>
                  <a:cubicBezTo>
                    <a:pt x="632" y="36"/>
                    <a:pt x="572" y="1"/>
                    <a:pt x="465" y="1"/>
                  </a:cubicBezTo>
                  <a:cubicBezTo>
                    <a:pt x="406" y="1"/>
                    <a:pt x="358" y="1"/>
                    <a:pt x="299" y="24"/>
                  </a:cubicBezTo>
                  <a:cubicBezTo>
                    <a:pt x="263" y="24"/>
                    <a:pt x="215" y="36"/>
                    <a:pt x="180" y="36"/>
                  </a:cubicBezTo>
                  <a:lnTo>
                    <a:pt x="1" y="36"/>
                  </a:lnTo>
                  <a:lnTo>
                    <a:pt x="37" y="215"/>
                  </a:lnTo>
                  <a:cubicBezTo>
                    <a:pt x="37" y="263"/>
                    <a:pt x="37" y="286"/>
                    <a:pt x="49" y="3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54"/>
            <p:cNvSpPr/>
            <p:nvPr/>
          </p:nvSpPr>
          <p:spPr>
            <a:xfrm>
              <a:off x="825675" y="2751350"/>
              <a:ext cx="18500" cy="61650"/>
            </a:xfrm>
            <a:custGeom>
              <a:avLst/>
              <a:gdLst/>
              <a:ahLst/>
              <a:cxnLst/>
              <a:rect l="l" t="t" r="r" b="b"/>
              <a:pathLst>
                <a:path w="740" h="2466" extrusionOk="0">
                  <a:moveTo>
                    <a:pt x="596" y="2466"/>
                  </a:moveTo>
                  <a:lnTo>
                    <a:pt x="620" y="1989"/>
                  </a:lnTo>
                  <a:cubicBezTo>
                    <a:pt x="632" y="1823"/>
                    <a:pt x="656" y="1668"/>
                    <a:pt x="668" y="1513"/>
                  </a:cubicBezTo>
                  <a:cubicBezTo>
                    <a:pt x="715" y="1084"/>
                    <a:pt x="739" y="727"/>
                    <a:pt x="703" y="334"/>
                  </a:cubicBezTo>
                  <a:cubicBezTo>
                    <a:pt x="680" y="227"/>
                    <a:pt x="572" y="180"/>
                    <a:pt x="501" y="132"/>
                  </a:cubicBezTo>
                  <a:cubicBezTo>
                    <a:pt x="489" y="120"/>
                    <a:pt x="453" y="120"/>
                    <a:pt x="441" y="96"/>
                  </a:cubicBezTo>
                  <a:lnTo>
                    <a:pt x="275" y="1"/>
                  </a:lnTo>
                  <a:lnTo>
                    <a:pt x="215" y="180"/>
                  </a:lnTo>
                  <a:cubicBezTo>
                    <a:pt x="1" y="834"/>
                    <a:pt x="37" y="1525"/>
                    <a:pt x="358" y="20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54"/>
            <p:cNvSpPr/>
            <p:nvPr/>
          </p:nvSpPr>
          <p:spPr>
            <a:xfrm>
              <a:off x="753350" y="2945425"/>
              <a:ext cx="123550" cy="159875"/>
            </a:xfrm>
            <a:custGeom>
              <a:avLst/>
              <a:gdLst/>
              <a:ahLst/>
              <a:cxnLst/>
              <a:rect l="l" t="t" r="r" b="b"/>
              <a:pathLst>
                <a:path w="4942" h="6395" extrusionOk="0">
                  <a:moveTo>
                    <a:pt x="2775" y="1"/>
                  </a:moveTo>
                  <a:cubicBezTo>
                    <a:pt x="2525" y="1"/>
                    <a:pt x="2263" y="60"/>
                    <a:pt x="2037" y="179"/>
                  </a:cubicBezTo>
                  <a:cubicBezTo>
                    <a:pt x="2013" y="203"/>
                    <a:pt x="1977" y="203"/>
                    <a:pt x="1941" y="215"/>
                  </a:cubicBezTo>
                  <a:cubicBezTo>
                    <a:pt x="1894" y="227"/>
                    <a:pt x="1846" y="227"/>
                    <a:pt x="1810" y="239"/>
                  </a:cubicBezTo>
                  <a:cubicBezTo>
                    <a:pt x="1108" y="477"/>
                    <a:pt x="572" y="810"/>
                    <a:pt x="108" y="1275"/>
                  </a:cubicBezTo>
                  <a:lnTo>
                    <a:pt x="1" y="1370"/>
                  </a:lnTo>
                  <a:lnTo>
                    <a:pt x="108" y="1477"/>
                  </a:lnTo>
                  <a:cubicBezTo>
                    <a:pt x="239" y="1596"/>
                    <a:pt x="358" y="1656"/>
                    <a:pt x="489" y="1656"/>
                  </a:cubicBezTo>
                  <a:cubicBezTo>
                    <a:pt x="632" y="1656"/>
                    <a:pt x="715" y="1596"/>
                    <a:pt x="810" y="1549"/>
                  </a:cubicBezTo>
                  <a:cubicBezTo>
                    <a:pt x="834" y="1537"/>
                    <a:pt x="870" y="1525"/>
                    <a:pt x="882" y="1513"/>
                  </a:cubicBezTo>
                  <a:cubicBezTo>
                    <a:pt x="1025" y="1430"/>
                    <a:pt x="1191" y="1358"/>
                    <a:pt x="1346" y="1287"/>
                  </a:cubicBezTo>
                  <a:cubicBezTo>
                    <a:pt x="1668" y="1120"/>
                    <a:pt x="1977" y="977"/>
                    <a:pt x="2311" y="882"/>
                  </a:cubicBezTo>
                  <a:cubicBezTo>
                    <a:pt x="2430" y="858"/>
                    <a:pt x="2561" y="834"/>
                    <a:pt x="2680" y="834"/>
                  </a:cubicBezTo>
                  <a:cubicBezTo>
                    <a:pt x="3108" y="834"/>
                    <a:pt x="3513" y="1049"/>
                    <a:pt x="3787" y="1406"/>
                  </a:cubicBezTo>
                  <a:cubicBezTo>
                    <a:pt x="4037" y="1751"/>
                    <a:pt x="4144" y="2168"/>
                    <a:pt x="4073" y="2561"/>
                  </a:cubicBezTo>
                  <a:cubicBezTo>
                    <a:pt x="4025" y="2549"/>
                    <a:pt x="3966" y="2537"/>
                    <a:pt x="3918" y="2525"/>
                  </a:cubicBezTo>
                  <a:cubicBezTo>
                    <a:pt x="3608" y="2406"/>
                    <a:pt x="3275" y="2358"/>
                    <a:pt x="2965" y="2358"/>
                  </a:cubicBezTo>
                  <a:cubicBezTo>
                    <a:pt x="2120" y="2358"/>
                    <a:pt x="1358" y="2763"/>
                    <a:pt x="822" y="3477"/>
                  </a:cubicBezTo>
                  <a:cubicBezTo>
                    <a:pt x="227" y="4275"/>
                    <a:pt x="251" y="4930"/>
                    <a:pt x="929" y="5680"/>
                  </a:cubicBezTo>
                  <a:cubicBezTo>
                    <a:pt x="1370" y="6168"/>
                    <a:pt x="1787" y="6394"/>
                    <a:pt x="2251" y="6394"/>
                  </a:cubicBezTo>
                  <a:cubicBezTo>
                    <a:pt x="2442" y="6394"/>
                    <a:pt x="2632" y="6347"/>
                    <a:pt x="2846" y="6252"/>
                  </a:cubicBezTo>
                  <a:cubicBezTo>
                    <a:pt x="3096" y="6156"/>
                    <a:pt x="3311" y="5990"/>
                    <a:pt x="3513" y="5823"/>
                  </a:cubicBezTo>
                  <a:cubicBezTo>
                    <a:pt x="3561" y="5799"/>
                    <a:pt x="3585" y="5763"/>
                    <a:pt x="3632" y="5740"/>
                  </a:cubicBezTo>
                  <a:cubicBezTo>
                    <a:pt x="3763" y="5632"/>
                    <a:pt x="3870" y="5525"/>
                    <a:pt x="4025" y="5394"/>
                  </a:cubicBezTo>
                  <a:lnTo>
                    <a:pt x="4049" y="5359"/>
                  </a:lnTo>
                  <a:lnTo>
                    <a:pt x="4204" y="6287"/>
                  </a:lnTo>
                  <a:lnTo>
                    <a:pt x="4466" y="6287"/>
                  </a:lnTo>
                  <a:lnTo>
                    <a:pt x="4585" y="6287"/>
                  </a:lnTo>
                  <a:lnTo>
                    <a:pt x="4620" y="6180"/>
                  </a:lnTo>
                  <a:cubicBezTo>
                    <a:pt x="4632" y="6109"/>
                    <a:pt x="4668" y="6049"/>
                    <a:pt x="4680" y="5978"/>
                  </a:cubicBezTo>
                  <a:cubicBezTo>
                    <a:pt x="4728" y="5811"/>
                    <a:pt x="4775" y="5644"/>
                    <a:pt x="4799" y="5478"/>
                  </a:cubicBezTo>
                  <a:cubicBezTo>
                    <a:pt x="4858" y="4823"/>
                    <a:pt x="4894" y="4156"/>
                    <a:pt x="4918" y="3501"/>
                  </a:cubicBezTo>
                  <a:cubicBezTo>
                    <a:pt x="4930" y="3120"/>
                    <a:pt x="4942" y="2608"/>
                    <a:pt x="4906" y="2108"/>
                  </a:cubicBezTo>
                  <a:cubicBezTo>
                    <a:pt x="4799" y="977"/>
                    <a:pt x="3811" y="1"/>
                    <a:pt x="2775" y="1"/>
                  </a:cubicBezTo>
                  <a:close/>
                  <a:moveTo>
                    <a:pt x="1882" y="3477"/>
                  </a:moveTo>
                  <a:cubicBezTo>
                    <a:pt x="2227" y="3311"/>
                    <a:pt x="2549" y="3215"/>
                    <a:pt x="2858" y="3215"/>
                  </a:cubicBezTo>
                  <a:cubicBezTo>
                    <a:pt x="3251" y="3215"/>
                    <a:pt x="3632" y="3335"/>
                    <a:pt x="4037" y="3561"/>
                  </a:cubicBezTo>
                  <a:cubicBezTo>
                    <a:pt x="3870" y="4466"/>
                    <a:pt x="3454" y="5109"/>
                    <a:pt x="2739" y="5478"/>
                  </a:cubicBezTo>
                  <a:cubicBezTo>
                    <a:pt x="2620" y="5537"/>
                    <a:pt x="2489" y="5573"/>
                    <a:pt x="2346" y="5573"/>
                  </a:cubicBezTo>
                  <a:lnTo>
                    <a:pt x="2346" y="5573"/>
                  </a:lnTo>
                  <a:cubicBezTo>
                    <a:pt x="1763" y="5573"/>
                    <a:pt x="1179" y="5097"/>
                    <a:pt x="1132" y="4573"/>
                  </a:cubicBezTo>
                  <a:cubicBezTo>
                    <a:pt x="1108" y="4263"/>
                    <a:pt x="1513" y="3668"/>
                    <a:pt x="1882" y="3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3" name="Google Shape;373;p54"/>
          <p:cNvGrpSpPr/>
          <p:nvPr/>
        </p:nvGrpSpPr>
        <p:grpSpPr>
          <a:xfrm rot="-668250">
            <a:off x="6609487" y="5359925"/>
            <a:ext cx="1133204" cy="762104"/>
            <a:chOff x="6429375" y="2405775"/>
            <a:chExt cx="528050" cy="355125"/>
          </a:xfrm>
        </p:grpSpPr>
        <p:sp>
          <p:nvSpPr>
            <p:cNvPr id="374" name="Google Shape;374;p54"/>
            <p:cNvSpPr/>
            <p:nvPr/>
          </p:nvSpPr>
          <p:spPr>
            <a:xfrm>
              <a:off x="6499025" y="2449250"/>
              <a:ext cx="219100" cy="294700"/>
            </a:xfrm>
            <a:custGeom>
              <a:avLst/>
              <a:gdLst/>
              <a:ahLst/>
              <a:cxnLst/>
              <a:rect l="l" t="t" r="r" b="b"/>
              <a:pathLst>
                <a:path w="8764" h="11788" extrusionOk="0">
                  <a:moveTo>
                    <a:pt x="8680" y="0"/>
                  </a:moveTo>
                  <a:cubicBezTo>
                    <a:pt x="8680" y="357"/>
                    <a:pt x="8692" y="619"/>
                    <a:pt x="8680" y="893"/>
                  </a:cubicBezTo>
                  <a:cubicBezTo>
                    <a:pt x="8382" y="4489"/>
                    <a:pt x="8763" y="8108"/>
                    <a:pt x="8596" y="11787"/>
                  </a:cubicBezTo>
                  <a:cubicBezTo>
                    <a:pt x="8358" y="11692"/>
                    <a:pt x="8203" y="11632"/>
                    <a:pt x="8049" y="11573"/>
                  </a:cubicBezTo>
                  <a:cubicBezTo>
                    <a:pt x="7108" y="11144"/>
                    <a:pt x="6179" y="10716"/>
                    <a:pt x="5227" y="10299"/>
                  </a:cubicBezTo>
                  <a:cubicBezTo>
                    <a:pt x="4048" y="9775"/>
                    <a:pt x="2858" y="9287"/>
                    <a:pt x="1667" y="8775"/>
                  </a:cubicBezTo>
                  <a:cubicBezTo>
                    <a:pt x="1215" y="8585"/>
                    <a:pt x="786" y="8346"/>
                    <a:pt x="333" y="8156"/>
                  </a:cubicBezTo>
                  <a:cubicBezTo>
                    <a:pt x="83" y="8049"/>
                    <a:pt x="0" y="7870"/>
                    <a:pt x="0" y="7608"/>
                  </a:cubicBezTo>
                  <a:cubicBezTo>
                    <a:pt x="12" y="6775"/>
                    <a:pt x="24" y="5918"/>
                    <a:pt x="24" y="5072"/>
                  </a:cubicBezTo>
                  <a:cubicBezTo>
                    <a:pt x="24" y="4763"/>
                    <a:pt x="143" y="4572"/>
                    <a:pt x="405" y="4405"/>
                  </a:cubicBezTo>
                  <a:cubicBezTo>
                    <a:pt x="1060" y="4001"/>
                    <a:pt x="1691" y="3596"/>
                    <a:pt x="2334" y="3179"/>
                  </a:cubicBezTo>
                  <a:cubicBezTo>
                    <a:pt x="4179" y="1988"/>
                    <a:pt x="6144" y="1036"/>
                    <a:pt x="8156" y="143"/>
                  </a:cubicBezTo>
                  <a:cubicBezTo>
                    <a:pt x="8275" y="107"/>
                    <a:pt x="8406" y="72"/>
                    <a:pt x="8680" y="0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54"/>
            <p:cNvSpPr/>
            <p:nvPr/>
          </p:nvSpPr>
          <p:spPr>
            <a:xfrm>
              <a:off x="6440675" y="2537350"/>
              <a:ext cx="48550" cy="146175"/>
            </a:xfrm>
            <a:custGeom>
              <a:avLst/>
              <a:gdLst/>
              <a:ahLst/>
              <a:cxnLst/>
              <a:rect l="l" t="t" r="r" b="b"/>
              <a:pathLst>
                <a:path w="1942" h="5847" extrusionOk="0">
                  <a:moveTo>
                    <a:pt x="1917" y="3334"/>
                  </a:moveTo>
                  <a:lnTo>
                    <a:pt x="1917" y="5215"/>
                  </a:lnTo>
                  <a:cubicBezTo>
                    <a:pt x="1917" y="5715"/>
                    <a:pt x="1846" y="5811"/>
                    <a:pt x="1346" y="5823"/>
                  </a:cubicBezTo>
                  <a:cubicBezTo>
                    <a:pt x="36" y="5846"/>
                    <a:pt x="191" y="5751"/>
                    <a:pt x="131" y="4739"/>
                  </a:cubicBezTo>
                  <a:cubicBezTo>
                    <a:pt x="72" y="3787"/>
                    <a:pt x="24" y="2834"/>
                    <a:pt x="12" y="1858"/>
                  </a:cubicBezTo>
                  <a:cubicBezTo>
                    <a:pt x="0" y="1477"/>
                    <a:pt x="72" y="1084"/>
                    <a:pt x="120" y="703"/>
                  </a:cubicBezTo>
                  <a:cubicBezTo>
                    <a:pt x="120" y="655"/>
                    <a:pt x="131" y="631"/>
                    <a:pt x="131" y="584"/>
                  </a:cubicBezTo>
                  <a:cubicBezTo>
                    <a:pt x="191" y="310"/>
                    <a:pt x="381" y="274"/>
                    <a:pt x="608" y="238"/>
                  </a:cubicBezTo>
                  <a:cubicBezTo>
                    <a:pt x="977" y="191"/>
                    <a:pt x="1370" y="0"/>
                    <a:pt x="1739" y="250"/>
                  </a:cubicBezTo>
                  <a:cubicBezTo>
                    <a:pt x="1810" y="298"/>
                    <a:pt x="1810" y="465"/>
                    <a:pt x="1822" y="584"/>
                  </a:cubicBezTo>
                  <a:cubicBezTo>
                    <a:pt x="1870" y="1501"/>
                    <a:pt x="1917" y="2417"/>
                    <a:pt x="1941" y="3334"/>
                  </a:cubicBezTo>
                  <a:cubicBezTo>
                    <a:pt x="1929" y="3322"/>
                    <a:pt x="1929" y="3334"/>
                    <a:pt x="1917" y="33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54"/>
            <p:cNvSpPr/>
            <p:nvPr/>
          </p:nvSpPr>
          <p:spPr>
            <a:xfrm>
              <a:off x="6837450" y="2423950"/>
              <a:ext cx="104800" cy="314350"/>
            </a:xfrm>
            <a:custGeom>
              <a:avLst/>
              <a:gdLst/>
              <a:ahLst/>
              <a:cxnLst/>
              <a:rect l="l" t="t" r="r" b="b"/>
              <a:pathLst>
                <a:path w="4192" h="12574" extrusionOk="0">
                  <a:moveTo>
                    <a:pt x="358" y="11680"/>
                  </a:moveTo>
                  <a:cubicBezTo>
                    <a:pt x="453" y="11513"/>
                    <a:pt x="560" y="11359"/>
                    <a:pt x="643" y="11192"/>
                  </a:cubicBezTo>
                  <a:cubicBezTo>
                    <a:pt x="1013" y="10573"/>
                    <a:pt x="1239" y="9906"/>
                    <a:pt x="1286" y="9192"/>
                  </a:cubicBezTo>
                  <a:cubicBezTo>
                    <a:pt x="1370" y="7632"/>
                    <a:pt x="1453" y="6060"/>
                    <a:pt x="1048" y="4524"/>
                  </a:cubicBezTo>
                  <a:cubicBezTo>
                    <a:pt x="834" y="3739"/>
                    <a:pt x="512" y="2977"/>
                    <a:pt x="179" y="2215"/>
                  </a:cubicBezTo>
                  <a:cubicBezTo>
                    <a:pt x="0" y="1810"/>
                    <a:pt x="36" y="1512"/>
                    <a:pt x="346" y="1215"/>
                  </a:cubicBezTo>
                  <a:cubicBezTo>
                    <a:pt x="691" y="893"/>
                    <a:pt x="1013" y="560"/>
                    <a:pt x="1346" y="226"/>
                  </a:cubicBezTo>
                  <a:cubicBezTo>
                    <a:pt x="1572" y="0"/>
                    <a:pt x="1775" y="48"/>
                    <a:pt x="2013" y="202"/>
                  </a:cubicBezTo>
                  <a:cubicBezTo>
                    <a:pt x="2715" y="714"/>
                    <a:pt x="3072" y="1453"/>
                    <a:pt x="3334" y="2227"/>
                  </a:cubicBezTo>
                  <a:cubicBezTo>
                    <a:pt x="3989" y="4120"/>
                    <a:pt x="4191" y="6072"/>
                    <a:pt x="3977" y="8061"/>
                  </a:cubicBezTo>
                  <a:cubicBezTo>
                    <a:pt x="3846" y="9251"/>
                    <a:pt x="3513" y="10359"/>
                    <a:pt x="2941" y="11394"/>
                  </a:cubicBezTo>
                  <a:cubicBezTo>
                    <a:pt x="2727" y="11775"/>
                    <a:pt x="2429" y="12097"/>
                    <a:pt x="2167" y="12430"/>
                  </a:cubicBezTo>
                  <a:cubicBezTo>
                    <a:pt x="2084" y="12514"/>
                    <a:pt x="1905" y="12573"/>
                    <a:pt x="1810" y="12549"/>
                  </a:cubicBezTo>
                  <a:cubicBezTo>
                    <a:pt x="1298" y="12383"/>
                    <a:pt x="751" y="12204"/>
                    <a:pt x="358" y="116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54"/>
            <p:cNvSpPr/>
            <p:nvPr/>
          </p:nvSpPr>
          <p:spPr>
            <a:xfrm>
              <a:off x="6760950" y="2507875"/>
              <a:ext cx="71750" cy="185775"/>
            </a:xfrm>
            <a:custGeom>
              <a:avLst/>
              <a:gdLst/>
              <a:ahLst/>
              <a:cxnLst/>
              <a:rect l="l" t="t" r="r" b="b"/>
              <a:pathLst>
                <a:path w="2870" h="7431" extrusionOk="0">
                  <a:moveTo>
                    <a:pt x="1203" y="1"/>
                  </a:moveTo>
                  <a:cubicBezTo>
                    <a:pt x="2525" y="1191"/>
                    <a:pt x="2870" y="5918"/>
                    <a:pt x="1775" y="7430"/>
                  </a:cubicBezTo>
                  <a:cubicBezTo>
                    <a:pt x="1239" y="7371"/>
                    <a:pt x="822" y="7037"/>
                    <a:pt x="417" y="6704"/>
                  </a:cubicBezTo>
                  <a:cubicBezTo>
                    <a:pt x="132" y="6454"/>
                    <a:pt x="251" y="6120"/>
                    <a:pt x="298" y="5811"/>
                  </a:cubicBezTo>
                  <a:cubicBezTo>
                    <a:pt x="429" y="4882"/>
                    <a:pt x="441" y="3977"/>
                    <a:pt x="298" y="3061"/>
                  </a:cubicBezTo>
                  <a:cubicBezTo>
                    <a:pt x="227" y="2596"/>
                    <a:pt x="191" y="2120"/>
                    <a:pt x="84" y="1656"/>
                  </a:cubicBezTo>
                  <a:cubicBezTo>
                    <a:pt x="1" y="1275"/>
                    <a:pt x="120" y="953"/>
                    <a:pt x="382" y="703"/>
                  </a:cubicBezTo>
                  <a:cubicBezTo>
                    <a:pt x="644" y="477"/>
                    <a:pt x="905" y="263"/>
                    <a:pt x="1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54"/>
            <p:cNvSpPr/>
            <p:nvPr/>
          </p:nvSpPr>
          <p:spPr>
            <a:xfrm>
              <a:off x="6429375" y="2433475"/>
              <a:ext cx="300950" cy="327425"/>
            </a:xfrm>
            <a:custGeom>
              <a:avLst/>
              <a:gdLst/>
              <a:ahLst/>
              <a:cxnLst/>
              <a:rect l="l" t="t" r="r" b="b"/>
              <a:pathLst>
                <a:path w="12038" h="13097" extrusionOk="0">
                  <a:moveTo>
                    <a:pt x="12013" y="679"/>
                  </a:moveTo>
                  <a:cubicBezTo>
                    <a:pt x="12013" y="405"/>
                    <a:pt x="12002" y="214"/>
                    <a:pt x="11882" y="95"/>
                  </a:cubicBezTo>
                  <a:cubicBezTo>
                    <a:pt x="11823" y="36"/>
                    <a:pt x="11728" y="0"/>
                    <a:pt x="11644" y="0"/>
                  </a:cubicBezTo>
                  <a:cubicBezTo>
                    <a:pt x="11525" y="0"/>
                    <a:pt x="11382" y="48"/>
                    <a:pt x="11180" y="143"/>
                  </a:cubicBezTo>
                  <a:cubicBezTo>
                    <a:pt x="10870" y="286"/>
                    <a:pt x="10549" y="417"/>
                    <a:pt x="10239" y="572"/>
                  </a:cubicBezTo>
                  <a:cubicBezTo>
                    <a:pt x="9882" y="738"/>
                    <a:pt x="9513" y="917"/>
                    <a:pt x="9156" y="1072"/>
                  </a:cubicBezTo>
                  <a:cubicBezTo>
                    <a:pt x="7596" y="1774"/>
                    <a:pt x="6060" y="2619"/>
                    <a:pt x="4465" y="3679"/>
                  </a:cubicBezTo>
                  <a:cubicBezTo>
                    <a:pt x="3989" y="3989"/>
                    <a:pt x="3500" y="4322"/>
                    <a:pt x="2917" y="4513"/>
                  </a:cubicBezTo>
                  <a:cubicBezTo>
                    <a:pt x="2917" y="4501"/>
                    <a:pt x="2917" y="4501"/>
                    <a:pt x="2905" y="4489"/>
                  </a:cubicBezTo>
                  <a:cubicBezTo>
                    <a:pt x="2869" y="4382"/>
                    <a:pt x="2846" y="4286"/>
                    <a:pt x="2846" y="4203"/>
                  </a:cubicBezTo>
                  <a:cubicBezTo>
                    <a:pt x="2834" y="3834"/>
                    <a:pt x="2631" y="3631"/>
                    <a:pt x="2298" y="3631"/>
                  </a:cubicBezTo>
                  <a:lnTo>
                    <a:pt x="2191" y="3631"/>
                  </a:lnTo>
                  <a:lnTo>
                    <a:pt x="1976" y="3667"/>
                  </a:lnTo>
                  <a:cubicBezTo>
                    <a:pt x="1655" y="3691"/>
                    <a:pt x="1298" y="3739"/>
                    <a:pt x="964" y="3786"/>
                  </a:cubicBezTo>
                  <a:cubicBezTo>
                    <a:pt x="250" y="3893"/>
                    <a:pt x="191" y="3965"/>
                    <a:pt x="119" y="4679"/>
                  </a:cubicBezTo>
                  <a:cubicBezTo>
                    <a:pt x="60" y="5239"/>
                    <a:pt x="0" y="5989"/>
                    <a:pt x="12" y="6739"/>
                  </a:cubicBezTo>
                  <a:cubicBezTo>
                    <a:pt x="24" y="7441"/>
                    <a:pt x="60" y="8156"/>
                    <a:pt x="107" y="8846"/>
                  </a:cubicBezTo>
                  <a:cubicBezTo>
                    <a:pt x="119" y="9192"/>
                    <a:pt x="131" y="9513"/>
                    <a:pt x="143" y="9858"/>
                  </a:cubicBezTo>
                  <a:cubicBezTo>
                    <a:pt x="167" y="10323"/>
                    <a:pt x="476" y="10442"/>
                    <a:pt x="714" y="10454"/>
                  </a:cubicBezTo>
                  <a:cubicBezTo>
                    <a:pt x="905" y="10466"/>
                    <a:pt x="1095" y="10478"/>
                    <a:pt x="1298" y="10478"/>
                  </a:cubicBezTo>
                  <a:cubicBezTo>
                    <a:pt x="1560" y="10501"/>
                    <a:pt x="1845" y="10513"/>
                    <a:pt x="2107" y="10525"/>
                  </a:cubicBezTo>
                  <a:lnTo>
                    <a:pt x="2203" y="10525"/>
                  </a:lnTo>
                  <a:cubicBezTo>
                    <a:pt x="2619" y="10525"/>
                    <a:pt x="2727" y="10382"/>
                    <a:pt x="2846" y="9978"/>
                  </a:cubicBezTo>
                  <a:cubicBezTo>
                    <a:pt x="2881" y="9811"/>
                    <a:pt x="2917" y="9632"/>
                    <a:pt x="2965" y="9454"/>
                  </a:cubicBezTo>
                  <a:cubicBezTo>
                    <a:pt x="2965" y="9430"/>
                    <a:pt x="2977" y="9394"/>
                    <a:pt x="2977" y="9346"/>
                  </a:cubicBezTo>
                  <a:lnTo>
                    <a:pt x="3703" y="9644"/>
                  </a:lnTo>
                  <a:cubicBezTo>
                    <a:pt x="4393" y="9930"/>
                    <a:pt x="5072" y="10228"/>
                    <a:pt x="5763" y="10513"/>
                  </a:cubicBezTo>
                  <a:lnTo>
                    <a:pt x="6156" y="10692"/>
                  </a:lnTo>
                  <a:cubicBezTo>
                    <a:pt x="6965" y="11037"/>
                    <a:pt x="7799" y="11394"/>
                    <a:pt x="8620" y="11752"/>
                  </a:cubicBezTo>
                  <a:cubicBezTo>
                    <a:pt x="9275" y="12049"/>
                    <a:pt x="9930" y="12347"/>
                    <a:pt x="10561" y="12644"/>
                  </a:cubicBezTo>
                  <a:cubicBezTo>
                    <a:pt x="10859" y="12775"/>
                    <a:pt x="11156" y="12918"/>
                    <a:pt x="11478" y="13061"/>
                  </a:cubicBezTo>
                  <a:lnTo>
                    <a:pt x="11573" y="13097"/>
                  </a:lnTo>
                  <a:lnTo>
                    <a:pt x="11656" y="13025"/>
                  </a:lnTo>
                  <a:cubicBezTo>
                    <a:pt x="11990" y="12668"/>
                    <a:pt x="12037" y="12299"/>
                    <a:pt x="12025" y="11942"/>
                  </a:cubicBezTo>
                  <a:lnTo>
                    <a:pt x="11990" y="9073"/>
                  </a:lnTo>
                  <a:cubicBezTo>
                    <a:pt x="11990" y="8823"/>
                    <a:pt x="11978" y="8596"/>
                    <a:pt x="11978" y="8358"/>
                  </a:cubicBezTo>
                  <a:cubicBezTo>
                    <a:pt x="11966" y="7834"/>
                    <a:pt x="11966" y="7311"/>
                    <a:pt x="11966" y="6787"/>
                  </a:cubicBezTo>
                  <a:lnTo>
                    <a:pt x="12013" y="3536"/>
                  </a:lnTo>
                  <a:cubicBezTo>
                    <a:pt x="11978" y="2560"/>
                    <a:pt x="12002" y="1607"/>
                    <a:pt x="12013" y="679"/>
                  </a:cubicBezTo>
                  <a:close/>
                  <a:moveTo>
                    <a:pt x="3191" y="8632"/>
                  </a:moveTo>
                  <a:cubicBezTo>
                    <a:pt x="2988" y="8549"/>
                    <a:pt x="2929" y="8442"/>
                    <a:pt x="2929" y="8215"/>
                  </a:cubicBezTo>
                  <a:cubicBezTo>
                    <a:pt x="2965" y="7227"/>
                    <a:pt x="2965" y="6418"/>
                    <a:pt x="2965" y="5691"/>
                  </a:cubicBezTo>
                  <a:cubicBezTo>
                    <a:pt x="2965" y="5441"/>
                    <a:pt x="3048" y="5275"/>
                    <a:pt x="3262" y="5144"/>
                  </a:cubicBezTo>
                  <a:cubicBezTo>
                    <a:pt x="3905" y="4739"/>
                    <a:pt x="4560" y="4334"/>
                    <a:pt x="5191" y="3917"/>
                  </a:cubicBezTo>
                  <a:cubicBezTo>
                    <a:pt x="7120" y="2679"/>
                    <a:pt x="9204" y="1703"/>
                    <a:pt x="10989" y="893"/>
                  </a:cubicBezTo>
                  <a:cubicBezTo>
                    <a:pt x="11049" y="869"/>
                    <a:pt x="11120" y="857"/>
                    <a:pt x="11240" y="822"/>
                  </a:cubicBezTo>
                  <a:cubicBezTo>
                    <a:pt x="11251" y="822"/>
                    <a:pt x="11287" y="810"/>
                    <a:pt x="11299" y="810"/>
                  </a:cubicBezTo>
                  <a:lnTo>
                    <a:pt x="11299" y="953"/>
                  </a:lnTo>
                  <a:lnTo>
                    <a:pt x="11299" y="1512"/>
                  </a:lnTo>
                  <a:cubicBezTo>
                    <a:pt x="11132" y="3536"/>
                    <a:pt x="11180" y="5596"/>
                    <a:pt x="11228" y="7596"/>
                  </a:cubicBezTo>
                  <a:cubicBezTo>
                    <a:pt x="11251" y="9096"/>
                    <a:pt x="11299" y="10656"/>
                    <a:pt x="11240" y="12204"/>
                  </a:cubicBezTo>
                  <a:cubicBezTo>
                    <a:pt x="11228" y="12204"/>
                    <a:pt x="11204" y="12192"/>
                    <a:pt x="11192" y="12192"/>
                  </a:cubicBezTo>
                  <a:cubicBezTo>
                    <a:pt x="11073" y="12144"/>
                    <a:pt x="10966" y="12121"/>
                    <a:pt x="10882" y="12073"/>
                  </a:cubicBezTo>
                  <a:cubicBezTo>
                    <a:pt x="10537" y="11918"/>
                    <a:pt x="10192" y="11763"/>
                    <a:pt x="9870" y="11609"/>
                  </a:cubicBezTo>
                  <a:cubicBezTo>
                    <a:pt x="9275" y="11347"/>
                    <a:pt x="8668" y="11061"/>
                    <a:pt x="8049" y="10787"/>
                  </a:cubicBezTo>
                  <a:cubicBezTo>
                    <a:pt x="7394" y="10513"/>
                    <a:pt x="6739" y="10228"/>
                    <a:pt x="6108" y="9954"/>
                  </a:cubicBezTo>
                  <a:cubicBezTo>
                    <a:pt x="5572" y="9739"/>
                    <a:pt x="5036" y="9513"/>
                    <a:pt x="4501" y="9275"/>
                  </a:cubicBezTo>
                  <a:cubicBezTo>
                    <a:pt x="4262" y="9168"/>
                    <a:pt x="4036" y="9061"/>
                    <a:pt x="3798" y="8942"/>
                  </a:cubicBezTo>
                  <a:cubicBezTo>
                    <a:pt x="3620" y="8846"/>
                    <a:pt x="3393" y="8739"/>
                    <a:pt x="3191" y="8632"/>
                  </a:cubicBezTo>
                  <a:close/>
                  <a:moveTo>
                    <a:pt x="1488" y="9823"/>
                  </a:moveTo>
                  <a:cubicBezTo>
                    <a:pt x="774" y="9823"/>
                    <a:pt x="774" y="9811"/>
                    <a:pt x="750" y="9168"/>
                  </a:cubicBezTo>
                  <a:cubicBezTo>
                    <a:pt x="750" y="9085"/>
                    <a:pt x="726" y="8989"/>
                    <a:pt x="726" y="8894"/>
                  </a:cubicBezTo>
                  <a:cubicBezTo>
                    <a:pt x="667" y="7965"/>
                    <a:pt x="631" y="7001"/>
                    <a:pt x="607" y="6037"/>
                  </a:cubicBezTo>
                  <a:cubicBezTo>
                    <a:pt x="607" y="5775"/>
                    <a:pt x="643" y="5513"/>
                    <a:pt x="667" y="5239"/>
                  </a:cubicBezTo>
                  <a:lnTo>
                    <a:pt x="714" y="4882"/>
                  </a:lnTo>
                  <a:cubicBezTo>
                    <a:pt x="714" y="4858"/>
                    <a:pt x="726" y="4822"/>
                    <a:pt x="726" y="4786"/>
                  </a:cubicBezTo>
                  <a:cubicBezTo>
                    <a:pt x="762" y="4632"/>
                    <a:pt x="833" y="4584"/>
                    <a:pt x="1072" y="4560"/>
                  </a:cubicBezTo>
                  <a:cubicBezTo>
                    <a:pt x="1179" y="4548"/>
                    <a:pt x="1286" y="4524"/>
                    <a:pt x="1381" y="4501"/>
                  </a:cubicBezTo>
                  <a:cubicBezTo>
                    <a:pt x="1524" y="4465"/>
                    <a:pt x="1655" y="4441"/>
                    <a:pt x="1774" y="4441"/>
                  </a:cubicBezTo>
                  <a:cubicBezTo>
                    <a:pt x="1893" y="4441"/>
                    <a:pt x="2000" y="4465"/>
                    <a:pt x="2096" y="4524"/>
                  </a:cubicBezTo>
                  <a:cubicBezTo>
                    <a:pt x="2107" y="4572"/>
                    <a:pt x="2131" y="4703"/>
                    <a:pt x="2131" y="4751"/>
                  </a:cubicBezTo>
                  <a:cubicBezTo>
                    <a:pt x="2155" y="5465"/>
                    <a:pt x="2191" y="6168"/>
                    <a:pt x="2215" y="6882"/>
                  </a:cubicBezTo>
                  <a:lnTo>
                    <a:pt x="2226" y="7358"/>
                  </a:lnTo>
                  <a:lnTo>
                    <a:pt x="2203" y="7358"/>
                  </a:lnTo>
                  <a:lnTo>
                    <a:pt x="2203" y="9382"/>
                  </a:lnTo>
                  <a:cubicBezTo>
                    <a:pt x="2203" y="9811"/>
                    <a:pt x="2191" y="9823"/>
                    <a:pt x="1786" y="9847"/>
                  </a:cubicBezTo>
                  <a:cubicBezTo>
                    <a:pt x="1679" y="9823"/>
                    <a:pt x="1584" y="9823"/>
                    <a:pt x="1488" y="98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54"/>
            <p:cNvSpPr/>
            <p:nvPr/>
          </p:nvSpPr>
          <p:spPr>
            <a:xfrm>
              <a:off x="6821075" y="2405775"/>
              <a:ext cx="136350" cy="354250"/>
            </a:xfrm>
            <a:custGeom>
              <a:avLst/>
              <a:gdLst/>
              <a:ahLst/>
              <a:cxnLst/>
              <a:rect l="l" t="t" r="r" b="b"/>
              <a:pathLst>
                <a:path w="5454" h="14170" extrusionOk="0">
                  <a:moveTo>
                    <a:pt x="5061" y="4478"/>
                  </a:moveTo>
                  <a:cubicBezTo>
                    <a:pt x="4823" y="3287"/>
                    <a:pt x="4454" y="2275"/>
                    <a:pt x="3930" y="1346"/>
                  </a:cubicBezTo>
                  <a:cubicBezTo>
                    <a:pt x="3620" y="799"/>
                    <a:pt x="3156" y="429"/>
                    <a:pt x="2739" y="144"/>
                  </a:cubicBezTo>
                  <a:cubicBezTo>
                    <a:pt x="2596" y="37"/>
                    <a:pt x="2465" y="1"/>
                    <a:pt x="2322" y="1"/>
                  </a:cubicBezTo>
                  <a:cubicBezTo>
                    <a:pt x="2191" y="1"/>
                    <a:pt x="2072" y="60"/>
                    <a:pt x="1965" y="144"/>
                  </a:cubicBezTo>
                  <a:cubicBezTo>
                    <a:pt x="1822" y="310"/>
                    <a:pt x="1644" y="453"/>
                    <a:pt x="1489" y="608"/>
                  </a:cubicBezTo>
                  <a:cubicBezTo>
                    <a:pt x="1001" y="1072"/>
                    <a:pt x="501" y="1549"/>
                    <a:pt x="144" y="2168"/>
                  </a:cubicBezTo>
                  <a:cubicBezTo>
                    <a:pt x="48" y="2323"/>
                    <a:pt x="1" y="2561"/>
                    <a:pt x="84" y="2715"/>
                  </a:cubicBezTo>
                  <a:cubicBezTo>
                    <a:pt x="179" y="2954"/>
                    <a:pt x="286" y="3192"/>
                    <a:pt x="405" y="3418"/>
                  </a:cubicBezTo>
                  <a:cubicBezTo>
                    <a:pt x="513" y="3632"/>
                    <a:pt x="620" y="3835"/>
                    <a:pt x="703" y="4049"/>
                  </a:cubicBezTo>
                  <a:cubicBezTo>
                    <a:pt x="1156" y="5097"/>
                    <a:pt x="1370" y="6013"/>
                    <a:pt x="1417" y="6883"/>
                  </a:cubicBezTo>
                  <a:cubicBezTo>
                    <a:pt x="1453" y="7537"/>
                    <a:pt x="1453" y="8216"/>
                    <a:pt x="1453" y="8847"/>
                  </a:cubicBezTo>
                  <a:lnTo>
                    <a:pt x="1453" y="9121"/>
                  </a:lnTo>
                  <a:cubicBezTo>
                    <a:pt x="1453" y="10264"/>
                    <a:pt x="1108" y="11276"/>
                    <a:pt x="417" y="12121"/>
                  </a:cubicBezTo>
                  <a:cubicBezTo>
                    <a:pt x="322" y="12264"/>
                    <a:pt x="215" y="12407"/>
                    <a:pt x="227" y="12574"/>
                  </a:cubicBezTo>
                  <a:cubicBezTo>
                    <a:pt x="239" y="12717"/>
                    <a:pt x="358" y="12836"/>
                    <a:pt x="477" y="12919"/>
                  </a:cubicBezTo>
                  <a:cubicBezTo>
                    <a:pt x="1179" y="13431"/>
                    <a:pt x="1941" y="13836"/>
                    <a:pt x="2799" y="14133"/>
                  </a:cubicBezTo>
                  <a:lnTo>
                    <a:pt x="2894" y="14169"/>
                  </a:lnTo>
                  <a:lnTo>
                    <a:pt x="2953" y="14086"/>
                  </a:lnTo>
                  <a:cubicBezTo>
                    <a:pt x="3989" y="12895"/>
                    <a:pt x="4692" y="11586"/>
                    <a:pt x="5001" y="10193"/>
                  </a:cubicBezTo>
                  <a:cubicBezTo>
                    <a:pt x="5418" y="8299"/>
                    <a:pt x="5454" y="6383"/>
                    <a:pt x="5061" y="4478"/>
                  </a:cubicBezTo>
                  <a:close/>
                  <a:moveTo>
                    <a:pt x="2537" y="13157"/>
                  </a:moveTo>
                  <a:lnTo>
                    <a:pt x="2477" y="13121"/>
                  </a:lnTo>
                  <a:cubicBezTo>
                    <a:pt x="2001" y="12955"/>
                    <a:pt x="1548" y="12800"/>
                    <a:pt x="1215" y="12395"/>
                  </a:cubicBezTo>
                  <a:lnTo>
                    <a:pt x="1239" y="12336"/>
                  </a:lnTo>
                  <a:cubicBezTo>
                    <a:pt x="1298" y="12217"/>
                    <a:pt x="1370" y="12109"/>
                    <a:pt x="1429" y="11990"/>
                  </a:cubicBezTo>
                  <a:cubicBezTo>
                    <a:pt x="1834" y="11336"/>
                    <a:pt x="2060" y="10633"/>
                    <a:pt x="2108" y="9943"/>
                  </a:cubicBezTo>
                  <a:cubicBezTo>
                    <a:pt x="2203" y="8252"/>
                    <a:pt x="2251" y="6740"/>
                    <a:pt x="1870" y="5216"/>
                  </a:cubicBezTo>
                  <a:cubicBezTo>
                    <a:pt x="1656" y="4418"/>
                    <a:pt x="1334" y="3668"/>
                    <a:pt x="1001" y="2894"/>
                  </a:cubicBezTo>
                  <a:cubicBezTo>
                    <a:pt x="834" y="2525"/>
                    <a:pt x="870" y="2323"/>
                    <a:pt x="1120" y="2084"/>
                  </a:cubicBezTo>
                  <a:cubicBezTo>
                    <a:pt x="1406" y="1811"/>
                    <a:pt x="1668" y="1525"/>
                    <a:pt x="1941" y="1263"/>
                  </a:cubicBezTo>
                  <a:lnTo>
                    <a:pt x="2120" y="1084"/>
                  </a:lnTo>
                  <a:cubicBezTo>
                    <a:pt x="2227" y="977"/>
                    <a:pt x="2287" y="977"/>
                    <a:pt x="2322" y="977"/>
                  </a:cubicBezTo>
                  <a:cubicBezTo>
                    <a:pt x="2406" y="977"/>
                    <a:pt x="2489" y="1025"/>
                    <a:pt x="2596" y="1096"/>
                  </a:cubicBezTo>
                  <a:cubicBezTo>
                    <a:pt x="3299" y="1608"/>
                    <a:pt x="3632" y="2358"/>
                    <a:pt x="3870" y="3049"/>
                  </a:cubicBezTo>
                  <a:cubicBezTo>
                    <a:pt x="4513" y="4882"/>
                    <a:pt x="4727" y="6811"/>
                    <a:pt x="4501" y="8823"/>
                  </a:cubicBezTo>
                  <a:cubicBezTo>
                    <a:pt x="4370" y="10026"/>
                    <a:pt x="4037" y="11097"/>
                    <a:pt x="3477" y="12098"/>
                  </a:cubicBezTo>
                  <a:cubicBezTo>
                    <a:pt x="3299" y="12407"/>
                    <a:pt x="3037" y="12705"/>
                    <a:pt x="2799" y="12990"/>
                  </a:cubicBezTo>
                  <a:lnTo>
                    <a:pt x="2715" y="13098"/>
                  </a:lnTo>
                  <a:cubicBezTo>
                    <a:pt x="2703" y="13110"/>
                    <a:pt x="2608" y="13157"/>
                    <a:pt x="2537" y="13157"/>
                  </a:cubicBezTo>
                  <a:lnTo>
                    <a:pt x="2537" y="131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54"/>
            <p:cNvSpPr/>
            <p:nvPr/>
          </p:nvSpPr>
          <p:spPr>
            <a:xfrm>
              <a:off x="6747550" y="2489125"/>
              <a:ext cx="89325" cy="228325"/>
            </a:xfrm>
            <a:custGeom>
              <a:avLst/>
              <a:gdLst/>
              <a:ahLst/>
              <a:cxnLst/>
              <a:rect l="l" t="t" r="r" b="b"/>
              <a:pathLst>
                <a:path w="3573" h="9133" extrusionOk="0">
                  <a:moveTo>
                    <a:pt x="3358" y="3013"/>
                  </a:moveTo>
                  <a:cubicBezTo>
                    <a:pt x="3275" y="2346"/>
                    <a:pt x="3025" y="1703"/>
                    <a:pt x="2763" y="1084"/>
                  </a:cubicBezTo>
                  <a:cubicBezTo>
                    <a:pt x="2644" y="774"/>
                    <a:pt x="2406" y="501"/>
                    <a:pt x="2180" y="251"/>
                  </a:cubicBezTo>
                  <a:lnTo>
                    <a:pt x="2144" y="191"/>
                  </a:lnTo>
                  <a:cubicBezTo>
                    <a:pt x="2037" y="72"/>
                    <a:pt x="1906" y="1"/>
                    <a:pt x="1751" y="1"/>
                  </a:cubicBezTo>
                  <a:cubicBezTo>
                    <a:pt x="1608" y="1"/>
                    <a:pt x="1477" y="48"/>
                    <a:pt x="1358" y="191"/>
                  </a:cubicBezTo>
                  <a:cubicBezTo>
                    <a:pt x="941" y="620"/>
                    <a:pt x="548" y="1024"/>
                    <a:pt x="191" y="1441"/>
                  </a:cubicBezTo>
                  <a:cubicBezTo>
                    <a:pt x="72" y="1584"/>
                    <a:pt x="1" y="1822"/>
                    <a:pt x="25" y="2037"/>
                  </a:cubicBezTo>
                  <a:cubicBezTo>
                    <a:pt x="60" y="2310"/>
                    <a:pt x="120" y="2584"/>
                    <a:pt x="167" y="2858"/>
                  </a:cubicBezTo>
                  <a:cubicBezTo>
                    <a:pt x="203" y="3096"/>
                    <a:pt x="251" y="3346"/>
                    <a:pt x="287" y="3596"/>
                  </a:cubicBezTo>
                  <a:lnTo>
                    <a:pt x="298" y="3715"/>
                  </a:lnTo>
                  <a:cubicBezTo>
                    <a:pt x="382" y="4430"/>
                    <a:pt x="489" y="5156"/>
                    <a:pt x="370" y="5894"/>
                  </a:cubicBezTo>
                  <a:cubicBezTo>
                    <a:pt x="322" y="6132"/>
                    <a:pt x="310" y="6370"/>
                    <a:pt x="298" y="6585"/>
                  </a:cubicBezTo>
                  <a:cubicBezTo>
                    <a:pt x="287" y="6728"/>
                    <a:pt x="263" y="6870"/>
                    <a:pt x="251" y="7001"/>
                  </a:cubicBezTo>
                  <a:cubicBezTo>
                    <a:pt x="191" y="7513"/>
                    <a:pt x="358" y="7882"/>
                    <a:pt x="763" y="8109"/>
                  </a:cubicBezTo>
                  <a:lnTo>
                    <a:pt x="2549" y="9133"/>
                  </a:lnTo>
                  <a:lnTo>
                    <a:pt x="2620" y="9002"/>
                  </a:lnTo>
                  <a:cubicBezTo>
                    <a:pt x="2668" y="8930"/>
                    <a:pt x="2704" y="8871"/>
                    <a:pt x="2739" y="8811"/>
                  </a:cubicBezTo>
                  <a:cubicBezTo>
                    <a:pt x="2823" y="8680"/>
                    <a:pt x="2882" y="8561"/>
                    <a:pt x="2930" y="8454"/>
                  </a:cubicBezTo>
                  <a:cubicBezTo>
                    <a:pt x="2989" y="8240"/>
                    <a:pt x="3049" y="8013"/>
                    <a:pt x="3108" y="7811"/>
                  </a:cubicBezTo>
                  <a:cubicBezTo>
                    <a:pt x="3287" y="7216"/>
                    <a:pt x="3466" y="6597"/>
                    <a:pt x="3513" y="5977"/>
                  </a:cubicBezTo>
                  <a:cubicBezTo>
                    <a:pt x="3573" y="5132"/>
                    <a:pt x="3525" y="4192"/>
                    <a:pt x="3358" y="3013"/>
                  </a:cubicBezTo>
                  <a:close/>
                  <a:moveTo>
                    <a:pt x="1037" y="7347"/>
                  </a:moveTo>
                  <a:cubicBezTo>
                    <a:pt x="882" y="7204"/>
                    <a:pt x="894" y="7025"/>
                    <a:pt x="953" y="6728"/>
                  </a:cubicBezTo>
                  <a:cubicBezTo>
                    <a:pt x="965" y="6680"/>
                    <a:pt x="965" y="6632"/>
                    <a:pt x="977" y="6585"/>
                  </a:cubicBezTo>
                  <a:cubicBezTo>
                    <a:pt x="1132" y="5596"/>
                    <a:pt x="1132" y="4680"/>
                    <a:pt x="977" y="3787"/>
                  </a:cubicBezTo>
                  <a:cubicBezTo>
                    <a:pt x="953" y="3608"/>
                    <a:pt x="941" y="3430"/>
                    <a:pt x="906" y="3251"/>
                  </a:cubicBezTo>
                  <a:cubicBezTo>
                    <a:pt x="882" y="2977"/>
                    <a:pt x="834" y="2679"/>
                    <a:pt x="775" y="2394"/>
                  </a:cubicBezTo>
                  <a:cubicBezTo>
                    <a:pt x="703" y="2060"/>
                    <a:pt x="775" y="1810"/>
                    <a:pt x="1025" y="1584"/>
                  </a:cubicBezTo>
                  <a:cubicBezTo>
                    <a:pt x="1203" y="1429"/>
                    <a:pt x="1382" y="1275"/>
                    <a:pt x="1572" y="1108"/>
                  </a:cubicBezTo>
                  <a:cubicBezTo>
                    <a:pt x="1632" y="1072"/>
                    <a:pt x="1680" y="1024"/>
                    <a:pt x="1739" y="977"/>
                  </a:cubicBezTo>
                  <a:cubicBezTo>
                    <a:pt x="2882" y="2227"/>
                    <a:pt x="3215" y="6561"/>
                    <a:pt x="2251" y="8037"/>
                  </a:cubicBezTo>
                  <a:cubicBezTo>
                    <a:pt x="1751" y="7942"/>
                    <a:pt x="1370" y="7632"/>
                    <a:pt x="1037" y="73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1" name="Google Shape;381;p54"/>
          <p:cNvSpPr/>
          <p:nvPr/>
        </p:nvSpPr>
        <p:spPr>
          <a:xfrm rot="1722646">
            <a:off x="10959299" y="457750"/>
            <a:ext cx="575869" cy="553623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7" name="Google Shape;407;p54"/>
          <p:cNvGrpSpPr/>
          <p:nvPr/>
        </p:nvGrpSpPr>
        <p:grpSpPr>
          <a:xfrm>
            <a:off x="9888330" y="839994"/>
            <a:ext cx="685727" cy="632509"/>
            <a:chOff x="712875" y="2205450"/>
            <a:chExt cx="233675" cy="215550"/>
          </a:xfrm>
        </p:grpSpPr>
        <p:sp>
          <p:nvSpPr>
            <p:cNvPr id="408" name="Google Shape;408;p54"/>
            <p:cNvSpPr/>
            <p:nvPr/>
          </p:nvSpPr>
          <p:spPr>
            <a:xfrm>
              <a:off x="727450" y="2222125"/>
              <a:ext cx="203325" cy="183675"/>
            </a:xfrm>
            <a:custGeom>
              <a:avLst/>
              <a:gdLst/>
              <a:ahLst/>
              <a:cxnLst/>
              <a:rect l="l" t="t" r="r" b="b"/>
              <a:pathLst>
                <a:path w="8133" h="7347" extrusionOk="0">
                  <a:moveTo>
                    <a:pt x="3013" y="1"/>
                  </a:moveTo>
                  <a:cubicBezTo>
                    <a:pt x="2894" y="1"/>
                    <a:pt x="2775" y="1"/>
                    <a:pt x="2680" y="48"/>
                  </a:cubicBezTo>
                  <a:cubicBezTo>
                    <a:pt x="2454" y="120"/>
                    <a:pt x="2227" y="120"/>
                    <a:pt x="1989" y="120"/>
                  </a:cubicBezTo>
                  <a:cubicBezTo>
                    <a:pt x="1823" y="120"/>
                    <a:pt x="1668" y="120"/>
                    <a:pt x="1501" y="144"/>
                  </a:cubicBezTo>
                  <a:cubicBezTo>
                    <a:pt x="1037" y="203"/>
                    <a:pt x="691" y="513"/>
                    <a:pt x="334" y="763"/>
                  </a:cubicBezTo>
                  <a:cubicBezTo>
                    <a:pt x="322" y="775"/>
                    <a:pt x="310" y="798"/>
                    <a:pt x="299" y="822"/>
                  </a:cubicBezTo>
                  <a:cubicBezTo>
                    <a:pt x="144" y="1108"/>
                    <a:pt x="1" y="1394"/>
                    <a:pt x="13" y="1715"/>
                  </a:cubicBezTo>
                  <a:cubicBezTo>
                    <a:pt x="25" y="2168"/>
                    <a:pt x="13" y="2608"/>
                    <a:pt x="25" y="3061"/>
                  </a:cubicBezTo>
                  <a:cubicBezTo>
                    <a:pt x="37" y="3418"/>
                    <a:pt x="72" y="3775"/>
                    <a:pt x="120" y="4132"/>
                  </a:cubicBezTo>
                  <a:cubicBezTo>
                    <a:pt x="156" y="4525"/>
                    <a:pt x="310" y="4882"/>
                    <a:pt x="489" y="5239"/>
                  </a:cubicBezTo>
                  <a:cubicBezTo>
                    <a:pt x="537" y="5323"/>
                    <a:pt x="572" y="5406"/>
                    <a:pt x="632" y="5466"/>
                  </a:cubicBezTo>
                  <a:cubicBezTo>
                    <a:pt x="680" y="5513"/>
                    <a:pt x="739" y="5561"/>
                    <a:pt x="799" y="5561"/>
                  </a:cubicBezTo>
                  <a:cubicBezTo>
                    <a:pt x="1016" y="5608"/>
                    <a:pt x="1225" y="5670"/>
                    <a:pt x="1445" y="5670"/>
                  </a:cubicBezTo>
                  <a:cubicBezTo>
                    <a:pt x="1503" y="5670"/>
                    <a:pt x="1561" y="5666"/>
                    <a:pt x="1620" y="5656"/>
                  </a:cubicBezTo>
                  <a:cubicBezTo>
                    <a:pt x="1648" y="5652"/>
                    <a:pt x="1677" y="5651"/>
                    <a:pt x="1707" y="5651"/>
                  </a:cubicBezTo>
                  <a:cubicBezTo>
                    <a:pt x="1766" y="5651"/>
                    <a:pt x="1827" y="5656"/>
                    <a:pt x="1882" y="5656"/>
                  </a:cubicBezTo>
                  <a:cubicBezTo>
                    <a:pt x="2096" y="5680"/>
                    <a:pt x="2180" y="5775"/>
                    <a:pt x="2180" y="5989"/>
                  </a:cubicBezTo>
                  <a:cubicBezTo>
                    <a:pt x="2180" y="6049"/>
                    <a:pt x="2180" y="6120"/>
                    <a:pt x="2168" y="6180"/>
                  </a:cubicBezTo>
                  <a:cubicBezTo>
                    <a:pt x="2084" y="6490"/>
                    <a:pt x="2049" y="6835"/>
                    <a:pt x="1882" y="7121"/>
                  </a:cubicBezTo>
                  <a:cubicBezTo>
                    <a:pt x="1858" y="7168"/>
                    <a:pt x="1858" y="7204"/>
                    <a:pt x="1811" y="7347"/>
                  </a:cubicBezTo>
                  <a:cubicBezTo>
                    <a:pt x="2049" y="7228"/>
                    <a:pt x="2215" y="7132"/>
                    <a:pt x="2358" y="7013"/>
                  </a:cubicBezTo>
                  <a:cubicBezTo>
                    <a:pt x="2573" y="6847"/>
                    <a:pt x="2775" y="6692"/>
                    <a:pt x="3037" y="6597"/>
                  </a:cubicBezTo>
                  <a:cubicBezTo>
                    <a:pt x="3168" y="6537"/>
                    <a:pt x="3275" y="6466"/>
                    <a:pt x="3347" y="6335"/>
                  </a:cubicBezTo>
                  <a:cubicBezTo>
                    <a:pt x="3394" y="6240"/>
                    <a:pt x="3454" y="6156"/>
                    <a:pt x="3513" y="6073"/>
                  </a:cubicBezTo>
                  <a:cubicBezTo>
                    <a:pt x="3608" y="5918"/>
                    <a:pt x="3763" y="5835"/>
                    <a:pt x="3954" y="5823"/>
                  </a:cubicBezTo>
                  <a:lnTo>
                    <a:pt x="4418" y="5823"/>
                  </a:lnTo>
                  <a:cubicBezTo>
                    <a:pt x="4484" y="5820"/>
                    <a:pt x="4549" y="5819"/>
                    <a:pt x="4615" y="5819"/>
                  </a:cubicBezTo>
                  <a:cubicBezTo>
                    <a:pt x="4878" y="5819"/>
                    <a:pt x="5142" y="5835"/>
                    <a:pt x="5406" y="5835"/>
                  </a:cubicBezTo>
                  <a:cubicBezTo>
                    <a:pt x="5737" y="5835"/>
                    <a:pt x="6067" y="5811"/>
                    <a:pt x="6395" y="5704"/>
                  </a:cubicBezTo>
                  <a:cubicBezTo>
                    <a:pt x="6692" y="5704"/>
                    <a:pt x="6966" y="5597"/>
                    <a:pt x="7240" y="5513"/>
                  </a:cubicBezTo>
                  <a:cubicBezTo>
                    <a:pt x="7633" y="5382"/>
                    <a:pt x="7871" y="5120"/>
                    <a:pt x="7978" y="4739"/>
                  </a:cubicBezTo>
                  <a:cubicBezTo>
                    <a:pt x="8061" y="4382"/>
                    <a:pt x="8133" y="4025"/>
                    <a:pt x="8121" y="3656"/>
                  </a:cubicBezTo>
                  <a:cubicBezTo>
                    <a:pt x="8050" y="3323"/>
                    <a:pt x="8050" y="2965"/>
                    <a:pt x="8085" y="2620"/>
                  </a:cubicBezTo>
                  <a:cubicBezTo>
                    <a:pt x="8097" y="2287"/>
                    <a:pt x="7919" y="1989"/>
                    <a:pt x="7942" y="1644"/>
                  </a:cubicBezTo>
                  <a:cubicBezTo>
                    <a:pt x="7942" y="1608"/>
                    <a:pt x="7919" y="1572"/>
                    <a:pt x="7907" y="1537"/>
                  </a:cubicBezTo>
                  <a:cubicBezTo>
                    <a:pt x="7811" y="1358"/>
                    <a:pt x="7740" y="1167"/>
                    <a:pt x="7633" y="989"/>
                  </a:cubicBezTo>
                  <a:cubicBezTo>
                    <a:pt x="7526" y="822"/>
                    <a:pt x="7454" y="632"/>
                    <a:pt x="7288" y="536"/>
                  </a:cubicBezTo>
                  <a:cubicBezTo>
                    <a:pt x="6966" y="358"/>
                    <a:pt x="6633" y="203"/>
                    <a:pt x="6252" y="203"/>
                  </a:cubicBezTo>
                  <a:cubicBezTo>
                    <a:pt x="6192" y="203"/>
                    <a:pt x="6109" y="203"/>
                    <a:pt x="6049" y="179"/>
                  </a:cubicBezTo>
                  <a:cubicBezTo>
                    <a:pt x="5897" y="126"/>
                    <a:pt x="5732" y="119"/>
                    <a:pt x="5574" y="119"/>
                  </a:cubicBezTo>
                  <a:cubicBezTo>
                    <a:pt x="5521" y="119"/>
                    <a:pt x="5469" y="120"/>
                    <a:pt x="5418" y="120"/>
                  </a:cubicBezTo>
                  <a:cubicBezTo>
                    <a:pt x="5337" y="120"/>
                    <a:pt x="5255" y="128"/>
                    <a:pt x="5176" y="128"/>
                  </a:cubicBezTo>
                  <a:cubicBezTo>
                    <a:pt x="5116" y="128"/>
                    <a:pt x="5058" y="123"/>
                    <a:pt x="5002" y="108"/>
                  </a:cubicBezTo>
                  <a:cubicBezTo>
                    <a:pt x="4347" y="1"/>
                    <a:pt x="3668" y="1"/>
                    <a:pt x="3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54"/>
            <p:cNvSpPr/>
            <p:nvPr/>
          </p:nvSpPr>
          <p:spPr>
            <a:xfrm>
              <a:off x="712875" y="2205450"/>
              <a:ext cx="233675" cy="215550"/>
            </a:xfrm>
            <a:custGeom>
              <a:avLst/>
              <a:gdLst/>
              <a:ahLst/>
              <a:cxnLst/>
              <a:rect l="l" t="t" r="r" b="b"/>
              <a:pathLst>
                <a:path w="9347" h="8622" extrusionOk="0">
                  <a:moveTo>
                    <a:pt x="4394" y="7192"/>
                  </a:moveTo>
                  <a:cubicBezTo>
                    <a:pt x="4239" y="7549"/>
                    <a:pt x="3918" y="7716"/>
                    <a:pt x="3620" y="7895"/>
                  </a:cubicBezTo>
                  <a:cubicBezTo>
                    <a:pt x="3346" y="8050"/>
                    <a:pt x="3072" y="8216"/>
                    <a:pt x="2798" y="8395"/>
                  </a:cubicBezTo>
                  <a:cubicBezTo>
                    <a:pt x="2548" y="8573"/>
                    <a:pt x="2263" y="8621"/>
                    <a:pt x="1965" y="8585"/>
                  </a:cubicBezTo>
                  <a:cubicBezTo>
                    <a:pt x="1846" y="8573"/>
                    <a:pt x="1739" y="8526"/>
                    <a:pt x="1667" y="8442"/>
                  </a:cubicBezTo>
                  <a:cubicBezTo>
                    <a:pt x="1548" y="8323"/>
                    <a:pt x="1536" y="8192"/>
                    <a:pt x="1644" y="8073"/>
                  </a:cubicBezTo>
                  <a:cubicBezTo>
                    <a:pt x="1846" y="7823"/>
                    <a:pt x="1977" y="7561"/>
                    <a:pt x="2084" y="7264"/>
                  </a:cubicBezTo>
                  <a:cubicBezTo>
                    <a:pt x="2096" y="7204"/>
                    <a:pt x="2132" y="7145"/>
                    <a:pt x="2144" y="7085"/>
                  </a:cubicBezTo>
                  <a:cubicBezTo>
                    <a:pt x="2156" y="7026"/>
                    <a:pt x="2144" y="6966"/>
                    <a:pt x="2144" y="6895"/>
                  </a:cubicBezTo>
                  <a:cubicBezTo>
                    <a:pt x="1894" y="6859"/>
                    <a:pt x="1655" y="6799"/>
                    <a:pt x="1417" y="6823"/>
                  </a:cubicBezTo>
                  <a:cubicBezTo>
                    <a:pt x="1048" y="6835"/>
                    <a:pt x="810" y="6645"/>
                    <a:pt x="632" y="6359"/>
                  </a:cubicBezTo>
                  <a:cubicBezTo>
                    <a:pt x="358" y="5930"/>
                    <a:pt x="191" y="5430"/>
                    <a:pt x="108" y="4930"/>
                  </a:cubicBezTo>
                  <a:cubicBezTo>
                    <a:pt x="12" y="4418"/>
                    <a:pt x="12" y="3918"/>
                    <a:pt x="12" y="3394"/>
                  </a:cubicBezTo>
                  <a:cubicBezTo>
                    <a:pt x="12" y="3049"/>
                    <a:pt x="36" y="2704"/>
                    <a:pt x="12" y="2346"/>
                  </a:cubicBezTo>
                  <a:cubicBezTo>
                    <a:pt x="0" y="1870"/>
                    <a:pt x="215" y="1489"/>
                    <a:pt x="429" y="1108"/>
                  </a:cubicBezTo>
                  <a:cubicBezTo>
                    <a:pt x="465" y="1049"/>
                    <a:pt x="512" y="1001"/>
                    <a:pt x="572" y="965"/>
                  </a:cubicBezTo>
                  <a:cubicBezTo>
                    <a:pt x="751" y="822"/>
                    <a:pt x="929" y="691"/>
                    <a:pt x="1120" y="549"/>
                  </a:cubicBezTo>
                  <a:cubicBezTo>
                    <a:pt x="1489" y="287"/>
                    <a:pt x="1905" y="168"/>
                    <a:pt x="2370" y="156"/>
                  </a:cubicBezTo>
                  <a:cubicBezTo>
                    <a:pt x="2667" y="156"/>
                    <a:pt x="2965" y="168"/>
                    <a:pt x="3251" y="60"/>
                  </a:cubicBezTo>
                  <a:cubicBezTo>
                    <a:pt x="3275" y="49"/>
                    <a:pt x="3322" y="49"/>
                    <a:pt x="3370" y="49"/>
                  </a:cubicBezTo>
                  <a:cubicBezTo>
                    <a:pt x="4215" y="49"/>
                    <a:pt x="5073" y="1"/>
                    <a:pt x="5930" y="180"/>
                  </a:cubicBezTo>
                  <a:cubicBezTo>
                    <a:pt x="6025" y="191"/>
                    <a:pt x="6132" y="203"/>
                    <a:pt x="6227" y="203"/>
                  </a:cubicBezTo>
                  <a:cubicBezTo>
                    <a:pt x="6418" y="203"/>
                    <a:pt x="6608" y="191"/>
                    <a:pt x="6787" y="299"/>
                  </a:cubicBezTo>
                  <a:cubicBezTo>
                    <a:pt x="6823" y="310"/>
                    <a:pt x="6858" y="322"/>
                    <a:pt x="6906" y="310"/>
                  </a:cubicBezTo>
                  <a:cubicBezTo>
                    <a:pt x="7299" y="263"/>
                    <a:pt x="7632" y="441"/>
                    <a:pt x="7978" y="561"/>
                  </a:cubicBezTo>
                  <a:cubicBezTo>
                    <a:pt x="8228" y="656"/>
                    <a:pt x="8502" y="787"/>
                    <a:pt x="8621" y="1072"/>
                  </a:cubicBezTo>
                  <a:cubicBezTo>
                    <a:pt x="8918" y="1358"/>
                    <a:pt x="8966" y="1775"/>
                    <a:pt x="9156" y="2108"/>
                  </a:cubicBezTo>
                  <a:cubicBezTo>
                    <a:pt x="9180" y="2168"/>
                    <a:pt x="9180" y="2263"/>
                    <a:pt x="9180" y="2335"/>
                  </a:cubicBezTo>
                  <a:cubicBezTo>
                    <a:pt x="9204" y="2394"/>
                    <a:pt x="9180" y="2466"/>
                    <a:pt x="9216" y="2525"/>
                  </a:cubicBezTo>
                  <a:cubicBezTo>
                    <a:pt x="9347" y="2763"/>
                    <a:pt x="9323" y="3025"/>
                    <a:pt x="9323" y="3275"/>
                  </a:cubicBezTo>
                  <a:cubicBezTo>
                    <a:pt x="9323" y="3799"/>
                    <a:pt x="9323" y="4311"/>
                    <a:pt x="9335" y="4847"/>
                  </a:cubicBezTo>
                  <a:cubicBezTo>
                    <a:pt x="9335" y="5002"/>
                    <a:pt x="9335" y="5144"/>
                    <a:pt x="9264" y="5299"/>
                  </a:cubicBezTo>
                  <a:cubicBezTo>
                    <a:pt x="9228" y="5359"/>
                    <a:pt x="9216" y="5442"/>
                    <a:pt x="9216" y="5525"/>
                  </a:cubicBezTo>
                  <a:cubicBezTo>
                    <a:pt x="9216" y="5787"/>
                    <a:pt x="9097" y="6014"/>
                    <a:pt x="8918" y="6204"/>
                  </a:cubicBezTo>
                  <a:cubicBezTo>
                    <a:pt x="8680" y="6478"/>
                    <a:pt x="8406" y="6716"/>
                    <a:pt x="8049" y="6823"/>
                  </a:cubicBezTo>
                  <a:cubicBezTo>
                    <a:pt x="7990" y="6835"/>
                    <a:pt x="7930" y="6883"/>
                    <a:pt x="7871" y="6895"/>
                  </a:cubicBezTo>
                  <a:cubicBezTo>
                    <a:pt x="7632" y="6978"/>
                    <a:pt x="7418" y="7097"/>
                    <a:pt x="7144" y="7085"/>
                  </a:cubicBezTo>
                  <a:cubicBezTo>
                    <a:pt x="7097" y="7085"/>
                    <a:pt x="7037" y="7085"/>
                    <a:pt x="7001" y="7097"/>
                  </a:cubicBezTo>
                  <a:cubicBezTo>
                    <a:pt x="6716" y="7240"/>
                    <a:pt x="6418" y="7192"/>
                    <a:pt x="6132" y="7192"/>
                  </a:cubicBezTo>
                  <a:close/>
                  <a:moveTo>
                    <a:pt x="2358" y="8038"/>
                  </a:moveTo>
                  <a:cubicBezTo>
                    <a:pt x="2596" y="7919"/>
                    <a:pt x="2751" y="7835"/>
                    <a:pt x="2906" y="7716"/>
                  </a:cubicBezTo>
                  <a:cubicBezTo>
                    <a:pt x="3108" y="7549"/>
                    <a:pt x="3322" y="7383"/>
                    <a:pt x="3572" y="7299"/>
                  </a:cubicBezTo>
                  <a:cubicBezTo>
                    <a:pt x="3703" y="7240"/>
                    <a:pt x="3810" y="7157"/>
                    <a:pt x="3882" y="7026"/>
                  </a:cubicBezTo>
                  <a:cubicBezTo>
                    <a:pt x="3930" y="6930"/>
                    <a:pt x="3989" y="6847"/>
                    <a:pt x="4049" y="6776"/>
                  </a:cubicBezTo>
                  <a:cubicBezTo>
                    <a:pt x="4156" y="6609"/>
                    <a:pt x="4299" y="6537"/>
                    <a:pt x="4489" y="6526"/>
                  </a:cubicBezTo>
                  <a:lnTo>
                    <a:pt x="4953" y="6526"/>
                  </a:lnTo>
                  <a:cubicBezTo>
                    <a:pt x="5608" y="6490"/>
                    <a:pt x="6287" y="6609"/>
                    <a:pt x="6942" y="6406"/>
                  </a:cubicBezTo>
                  <a:cubicBezTo>
                    <a:pt x="7239" y="6406"/>
                    <a:pt x="7501" y="6299"/>
                    <a:pt x="7787" y="6204"/>
                  </a:cubicBezTo>
                  <a:cubicBezTo>
                    <a:pt x="8168" y="6073"/>
                    <a:pt x="8406" y="5823"/>
                    <a:pt x="8513" y="5430"/>
                  </a:cubicBezTo>
                  <a:cubicBezTo>
                    <a:pt x="8597" y="5073"/>
                    <a:pt x="8680" y="4716"/>
                    <a:pt x="8668" y="4347"/>
                  </a:cubicBezTo>
                  <a:cubicBezTo>
                    <a:pt x="8633" y="4001"/>
                    <a:pt x="8644" y="3656"/>
                    <a:pt x="8668" y="3323"/>
                  </a:cubicBezTo>
                  <a:cubicBezTo>
                    <a:pt x="8680" y="2977"/>
                    <a:pt x="8502" y="2680"/>
                    <a:pt x="8525" y="2335"/>
                  </a:cubicBezTo>
                  <a:cubicBezTo>
                    <a:pt x="8525" y="2311"/>
                    <a:pt x="8502" y="2263"/>
                    <a:pt x="8478" y="2239"/>
                  </a:cubicBezTo>
                  <a:cubicBezTo>
                    <a:pt x="8394" y="2061"/>
                    <a:pt x="8323" y="1858"/>
                    <a:pt x="8216" y="1680"/>
                  </a:cubicBezTo>
                  <a:cubicBezTo>
                    <a:pt x="8109" y="1525"/>
                    <a:pt x="8037" y="1323"/>
                    <a:pt x="7871" y="1239"/>
                  </a:cubicBezTo>
                  <a:cubicBezTo>
                    <a:pt x="7549" y="1061"/>
                    <a:pt x="7216" y="894"/>
                    <a:pt x="6835" y="894"/>
                  </a:cubicBezTo>
                  <a:cubicBezTo>
                    <a:pt x="6775" y="894"/>
                    <a:pt x="6692" y="894"/>
                    <a:pt x="6632" y="882"/>
                  </a:cubicBezTo>
                  <a:cubicBezTo>
                    <a:pt x="6430" y="811"/>
                    <a:pt x="6204" y="822"/>
                    <a:pt x="6001" y="822"/>
                  </a:cubicBezTo>
                  <a:cubicBezTo>
                    <a:pt x="5858" y="822"/>
                    <a:pt x="5715" y="834"/>
                    <a:pt x="5585" y="811"/>
                  </a:cubicBezTo>
                  <a:cubicBezTo>
                    <a:pt x="4930" y="703"/>
                    <a:pt x="4251" y="703"/>
                    <a:pt x="3596" y="703"/>
                  </a:cubicBezTo>
                  <a:cubicBezTo>
                    <a:pt x="3477" y="703"/>
                    <a:pt x="3358" y="703"/>
                    <a:pt x="3263" y="751"/>
                  </a:cubicBezTo>
                  <a:cubicBezTo>
                    <a:pt x="3037" y="822"/>
                    <a:pt x="2810" y="822"/>
                    <a:pt x="2572" y="822"/>
                  </a:cubicBezTo>
                  <a:cubicBezTo>
                    <a:pt x="2406" y="822"/>
                    <a:pt x="2251" y="822"/>
                    <a:pt x="2084" y="834"/>
                  </a:cubicBezTo>
                  <a:cubicBezTo>
                    <a:pt x="1620" y="894"/>
                    <a:pt x="1274" y="1203"/>
                    <a:pt x="917" y="1465"/>
                  </a:cubicBezTo>
                  <a:cubicBezTo>
                    <a:pt x="905" y="1477"/>
                    <a:pt x="893" y="1489"/>
                    <a:pt x="882" y="1525"/>
                  </a:cubicBezTo>
                  <a:cubicBezTo>
                    <a:pt x="727" y="1799"/>
                    <a:pt x="584" y="2085"/>
                    <a:pt x="596" y="2418"/>
                  </a:cubicBezTo>
                  <a:cubicBezTo>
                    <a:pt x="608" y="2858"/>
                    <a:pt x="596" y="3311"/>
                    <a:pt x="608" y="3751"/>
                  </a:cubicBezTo>
                  <a:cubicBezTo>
                    <a:pt x="620" y="4109"/>
                    <a:pt x="655" y="4466"/>
                    <a:pt x="703" y="4823"/>
                  </a:cubicBezTo>
                  <a:cubicBezTo>
                    <a:pt x="739" y="5228"/>
                    <a:pt x="893" y="5585"/>
                    <a:pt x="1072" y="5942"/>
                  </a:cubicBezTo>
                  <a:cubicBezTo>
                    <a:pt x="1120" y="6014"/>
                    <a:pt x="1155" y="6109"/>
                    <a:pt x="1215" y="6168"/>
                  </a:cubicBezTo>
                  <a:cubicBezTo>
                    <a:pt x="1263" y="6204"/>
                    <a:pt x="1322" y="6252"/>
                    <a:pt x="1382" y="6252"/>
                  </a:cubicBezTo>
                  <a:cubicBezTo>
                    <a:pt x="1655" y="6311"/>
                    <a:pt x="1917" y="6406"/>
                    <a:pt x="2203" y="6359"/>
                  </a:cubicBezTo>
                  <a:cubicBezTo>
                    <a:pt x="2286" y="6335"/>
                    <a:pt x="2382" y="6359"/>
                    <a:pt x="2465" y="6359"/>
                  </a:cubicBezTo>
                  <a:cubicBezTo>
                    <a:pt x="2679" y="6371"/>
                    <a:pt x="2763" y="6478"/>
                    <a:pt x="2763" y="6680"/>
                  </a:cubicBezTo>
                  <a:cubicBezTo>
                    <a:pt x="2763" y="6740"/>
                    <a:pt x="2763" y="6811"/>
                    <a:pt x="2751" y="6883"/>
                  </a:cubicBezTo>
                  <a:cubicBezTo>
                    <a:pt x="2667" y="7192"/>
                    <a:pt x="2632" y="7526"/>
                    <a:pt x="2465" y="7811"/>
                  </a:cubicBezTo>
                  <a:cubicBezTo>
                    <a:pt x="2394" y="7859"/>
                    <a:pt x="2382" y="7907"/>
                    <a:pt x="2358" y="80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54"/>
            <p:cNvSpPr/>
            <p:nvPr/>
          </p:nvSpPr>
          <p:spPr>
            <a:xfrm>
              <a:off x="864975" y="2282550"/>
              <a:ext cx="35450" cy="30100"/>
            </a:xfrm>
            <a:custGeom>
              <a:avLst/>
              <a:gdLst/>
              <a:ahLst/>
              <a:cxnLst/>
              <a:rect l="l" t="t" r="r" b="b"/>
              <a:pathLst>
                <a:path w="1418" h="1204" extrusionOk="0">
                  <a:moveTo>
                    <a:pt x="774" y="1203"/>
                  </a:moveTo>
                  <a:cubicBezTo>
                    <a:pt x="596" y="1203"/>
                    <a:pt x="417" y="1203"/>
                    <a:pt x="274" y="1072"/>
                  </a:cubicBezTo>
                  <a:cubicBezTo>
                    <a:pt x="1" y="822"/>
                    <a:pt x="36" y="370"/>
                    <a:pt x="346" y="179"/>
                  </a:cubicBezTo>
                  <a:cubicBezTo>
                    <a:pt x="620" y="1"/>
                    <a:pt x="1013" y="48"/>
                    <a:pt x="1227" y="286"/>
                  </a:cubicBezTo>
                  <a:cubicBezTo>
                    <a:pt x="1370" y="441"/>
                    <a:pt x="1417" y="822"/>
                    <a:pt x="1310" y="1001"/>
                  </a:cubicBezTo>
                  <a:cubicBezTo>
                    <a:pt x="1251" y="1096"/>
                    <a:pt x="1167" y="1179"/>
                    <a:pt x="1048" y="1191"/>
                  </a:cubicBezTo>
                  <a:cubicBezTo>
                    <a:pt x="953" y="1203"/>
                    <a:pt x="870" y="1203"/>
                    <a:pt x="774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54"/>
            <p:cNvSpPr/>
            <p:nvPr/>
          </p:nvSpPr>
          <p:spPr>
            <a:xfrm>
              <a:off x="814075" y="2280175"/>
              <a:ext cx="35450" cy="30375"/>
            </a:xfrm>
            <a:custGeom>
              <a:avLst/>
              <a:gdLst/>
              <a:ahLst/>
              <a:cxnLst/>
              <a:rect l="l" t="t" r="r" b="b"/>
              <a:pathLst>
                <a:path w="1418" h="1215" extrusionOk="0">
                  <a:moveTo>
                    <a:pt x="751" y="1191"/>
                  </a:moveTo>
                  <a:cubicBezTo>
                    <a:pt x="513" y="1215"/>
                    <a:pt x="310" y="1131"/>
                    <a:pt x="179" y="941"/>
                  </a:cubicBezTo>
                  <a:cubicBezTo>
                    <a:pt x="1" y="691"/>
                    <a:pt x="60" y="298"/>
                    <a:pt x="310" y="143"/>
                  </a:cubicBezTo>
                  <a:cubicBezTo>
                    <a:pt x="536" y="0"/>
                    <a:pt x="786" y="0"/>
                    <a:pt x="1013" y="96"/>
                  </a:cubicBezTo>
                  <a:cubicBezTo>
                    <a:pt x="1263" y="203"/>
                    <a:pt x="1417" y="774"/>
                    <a:pt x="1251" y="1001"/>
                  </a:cubicBezTo>
                  <a:cubicBezTo>
                    <a:pt x="1203" y="1072"/>
                    <a:pt x="1120" y="1120"/>
                    <a:pt x="1036" y="1155"/>
                  </a:cubicBezTo>
                  <a:cubicBezTo>
                    <a:pt x="953" y="1191"/>
                    <a:pt x="846" y="1191"/>
                    <a:pt x="751" y="11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54"/>
            <p:cNvSpPr/>
            <p:nvPr/>
          </p:nvSpPr>
          <p:spPr>
            <a:xfrm>
              <a:off x="759300" y="2281375"/>
              <a:ext cx="29800" cy="31575"/>
            </a:xfrm>
            <a:custGeom>
              <a:avLst/>
              <a:gdLst/>
              <a:ahLst/>
              <a:cxnLst/>
              <a:rect l="l" t="t" r="r" b="b"/>
              <a:pathLst>
                <a:path w="1192" h="1263" extrusionOk="0">
                  <a:moveTo>
                    <a:pt x="1191" y="524"/>
                  </a:moveTo>
                  <a:lnTo>
                    <a:pt x="1191" y="762"/>
                  </a:lnTo>
                  <a:cubicBezTo>
                    <a:pt x="1132" y="1179"/>
                    <a:pt x="810" y="1262"/>
                    <a:pt x="525" y="1131"/>
                  </a:cubicBezTo>
                  <a:cubicBezTo>
                    <a:pt x="84" y="941"/>
                    <a:pt x="1" y="488"/>
                    <a:pt x="275" y="167"/>
                  </a:cubicBezTo>
                  <a:cubicBezTo>
                    <a:pt x="346" y="71"/>
                    <a:pt x="453" y="12"/>
                    <a:pt x="572" y="12"/>
                  </a:cubicBezTo>
                  <a:cubicBezTo>
                    <a:pt x="656" y="12"/>
                    <a:pt x="751" y="0"/>
                    <a:pt x="834" y="12"/>
                  </a:cubicBezTo>
                  <a:cubicBezTo>
                    <a:pt x="1049" y="36"/>
                    <a:pt x="1156" y="131"/>
                    <a:pt x="1191" y="3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" name="Google Shape;413;p54"/>
          <p:cNvGrpSpPr/>
          <p:nvPr/>
        </p:nvGrpSpPr>
        <p:grpSpPr>
          <a:xfrm>
            <a:off x="7002979" y="336234"/>
            <a:ext cx="985765" cy="909171"/>
            <a:chOff x="751275" y="1814050"/>
            <a:chExt cx="233675" cy="215525"/>
          </a:xfrm>
        </p:grpSpPr>
        <p:sp>
          <p:nvSpPr>
            <p:cNvPr id="414" name="Google Shape;414;p54"/>
            <p:cNvSpPr/>
            <p:nvPr/>
          </p:nvSpPr>
          <p:spPr>
            <a:xfrm>
              <a:off x="765850" y="1830700"/>
              <a:ext cx="203325" cy="183700"/>
            </a:xfrm>
            <a:custGeom>
              <a:avLst/>
              <a:gdLst/>
              <a:ahLst/>
              <a:cxnLst/>
              <a:rect l="l" t="t" r="r" b="b"/>
              <a:pathLst>
                <a:path w="8133" h="7348" extrusionOk="0">
                  <a:moveTo>
                    <a:pt x="5120" y="1"/>
                  </a:moveTo>
                  <a:cubicBezTo>
                    <a:pt x="4466" y="1"/>
                    <a:pt x="3787" y="1"/>
                    <a:pt x="3132" y="108"/>
                  </a:cubicBezTo>
                  <a:cubicBezTo>
                    <a:pt x="3076" y="123"/>
                    <a:pt x="3018" y="128"/>
                    <a:pt x="2958" y="128"/>
                  </a:cubicBezTo>
                  <a:cubicBezTo>
                    <a:pt x="2879" y="128"/>
                    <a:pt x="2797" y="120"/>
                    <a:pt x="2715" y="120"/>
                  </a:cubicBezTo>
                  <a:cubicBezTo>
                    <a:pt x="2665" y="120"/>
                    <a:pt x="2613" y="119"/>
                    <a:pt x="2560" y="119"/>
                  </a:cubicBezTo>
                  <a:cubicBezTo>
                    <a:pt x="2401" y="119"/>
                    <a:pt x="2236" y="126"/>
                    <a:pt x="2084" y="180"/>
                  </a:cubicBezTo>
                  <a:cubicBezTo>
                    <a:pt x="2025" y="203"/>
                    <a:pt x="1942" y="203"/>
                    <a:pt x="1882" y="203"/>
                  </a:cubicBezTo>
                  <a:cubicBezTo>
                    <a:pt x="1501" y="203"/>
                    <a:pt x="1168" y="358"/>
                    <a:pt x="846" y="537"/>
                  </a:cubicBezTo>
                  <a:cubicBezTo>
                    <a:pt x="679" y="632"/>
                    <a:pt x="608" y="823"/>
                    <a:pt x="501" y="989"/>
                  </a:cubicBezTo>
                  <a:cubicBezTo>
                    <a:pt x="394" y="1168"/>
                    <a:pt x="322" y="1358"/>
                    <a:pt x="239" y="1537"/>
                  </a:cubicBezTo>
                  <a:cubicBezTo>
                    <a:pt x="215" y="1573"/>
                    <a:pt x="191" y="1608"/>
                    <a:pt x="191" y="1644"/>
                  </a:cubicBezTo>
                  <a:cubicBezTo>
                    <a:pt x="215" y="1989"/>
                    <a:pt x="37" y="2287"/>
                    <a:pt x="48" y="2620"/>
                  </a:cubicBezTo>
                  <a:cubicBezTo>
                    <a:pt x="84" y="2966"/>
                    <a:pt x="84" y="3311"/>
                    <a:pt x="13" y="3656"/>
                  </a:cubicBezTo>
                  <a:cubicBezTo>
                    <a:pt x="1" y="4025"/>
                    <a:pt x="72" y="4382"/>
                    <a:pt x="156" y="4740"/>
                  </a:cubicBezTo>
                  <a:cubicBezTo>
                    <a:pt x="263" y="5121"/>
                    <a:pt x="501" y="5383"/>
                    <a:pt x="894" y="5514"/>
                  </a:cubicBezTo>
                  <a:cubicBezTo>
                    <a:pt x="1168" y="5597"/>
                    <a:pt x="1441" y="5704"/>
                    <a:pt x="1739" y="5704"/>
                  </a:cubicBezTo>
                  <a:cubicBezTo>
                    <a:pt x="2067" y="5811"/>
                    <a:pt x="2397" y="5835"/>
                    <a:pt x="2727" y="5835"/>
                  </a:cubicBezTo>
                  <a:cubicBezTo>
                    <a:pt x="2992" y="5835"/>
                    <a:pt x="3256" y="5820"/>
                    <a:pt x="3519" y="5820"/>
                  </a:cubicBezTo>
                  <a:cubicBezTo>
                    <a:pt x="3584" y="5820"/>
                    <a:pt x="3650" y="5821"/>
                    <a:pt x="3716" y="5823"/>
                  </a:cubicBezTo>
                  <a:lnTo>
                    <a:pt x="4180" y="5823"/>
                  </a:lnTo>
                  <a:cubicBezTo>
                    <a:pt x="4370" y="5835"/>
                    <a:pt x="4525" y="5918"/>
                    <a:pt x="4620" y="6073"/>
                  </a:cubicBezTo>
                  <a:cubicBezTo>
                    <a:pt x="4680" y="6157"/>
                    <a:pt x="4739" y="6240"/>
                    <a:pt x="4787" y="6335"/>
                  </a:cubicBezTo>
                  <a:cubicBezTo>
                    <a:pt x="4859" y="6466"/>
                    <a:pt x="4966" y="6537"/>
                    <a:pt x="5097" y="6597"/>
                  </a:cubicBezTo>
                  <a:cubicBezTo>
                    <a:pt x="5359" y="6692"/>
                    <a:pt x="5561" y="6847"/>
                    <a:pt x="5775" y="7014"/>
                  </a:cubicBezTo>
                  <a:cubicBezTo>
                    <a:pt x="5918" y="7133"/>
                    <a:pt x="6085" y="7228"/>
                    <a:pt x="6323" y="7347"/>
                  </a:cubicBezTo>
                  <a:cubicBezTo>
                    <a:pt x="6275" y="7204"/>
                    <a:pt x="6275" y="7169"/>
                    <a:pt x="6252" y="7121"/>
                  </a:cubicBezTo>
                  <a:cubicBezTo>
                    <a:pt x="6085" y="6835"/>
                    <a:pt x="6049" y="6490"/>
                    <a:pt x="5966" y="6180"/>
                  </a:cubicBezTo>
                  <a:cubicBezTo>
                    <a:pt x="5954" y="6121"/>
                    <a:pt x="5954" y="6049"/>
                    <a:pt x="5954" y="5990"/>
                  </a:cubicBezTo>
                  <a:cubicBezTo>
                    <a:pt x="5954" y="5776"/>
                    <a:pt x="6037" y="5680"/>
                    <a:pt x="6252" y="5656"/>
                  </a:cubicBezTo>
                  <a:cubicBezTo>
                    <a:pt x="6307" y="5656"/>
                    <a:pt x="6368" y="5651"/>
                    <a:pt x="6427" y="5651"/>
                  </a:cubicBezTo>
                  <a:cubicBezTo>
                    <a:pt x="6457" y="5651"/>
                    <a:pt x="6486" y="5652"/>
                    <a:pt x="6514" y="5656"/>
                  </a:cubicBezTo>
                  <a:cubicBezTo>
                    <a:pt x="6573" y="5666"/>
                    <a:pt x="6631" y="5671"/>
                    <a:pt x="6688" y="5671"/>
                  </a:cubicBezTo>
                  <a:cubicBezTo>
                    <a:pt x="6908" y="5671"/>
                    <a:pt x="7118" y="5608"/>
                    <a:pt x="7335" y="5561"/>
                  </a:cubicBezTo>
                  <a:cubicBezTo>
                    <a:pt x="7395" y="5561"/>
                    <a:pt x="7454" y="5514"/>
                    <a:pt x="7502" y="5466"/>
                  </a:cubicBezTo>
                  <a:cubicBezTo>
                    <a:pt x="7561" y="5406"/>
                    <a:pt x="7597" y="5323"/>
                    <a:pt x="7645" y="5240"/>
                  </a:cubicBezTo>
                  <a:cubicBezTo>
                    <a:pt x="7823" y="4883"/>
                    <a:pt x="7978" y="4525"/>
                    <a:pt x="8014" y="4132"/>
                  </a:cubicBezTo>
                  <a:cubicBezTo>
                    <a:pt x="8061" y="3775"/>
                    <a:pt x="8097" y="3406"/>
                    <a:pt x="8109" y="3061"/>
                  </a:cubicBezTo>
                  <a:cubicBezTo>
                    <a:pt x="8121" y="2608"/>
                    <a:pt x="8109" y="2168"/>
                    <a:pt x="8121" y="1715"/>
                  </a:cubicBezTo>
                  <a:cubicBezTo>
                    <a:pt x="8133" y="1394"/>
                    <a:pt x="7990" y="1108"/>
                    <a:pt x="7835" y="823"/>
                  </a:cubicBezTo>
                  <a:cubicBezTo>
                    <a:pt x="7823" y="799"/>
                    <a:pt x="7811" y="775"/>
                    <a:pt x="7799" y="763"/>
                  </a:cubicBezTo>
                  <a:cubicBezTo>
                    <a:pt x="7442" y="513"/>
                    <a:pt x="7097" y="203"/>
                    <a:pt x="6633" y="144"/>
                  </a:cubicBezTo>
                  <a:cubicBezTo>
                    <a:pt x="6466" y="120"/>
                    <a:pt x="6311" y="120"/>
                    <a:pt x="6144" y="120"/>
                  </a:cubicBezTo>
                  <a:cubicBezTo>
                    <a:pt x="5906" y="120"/>
                    <a:pt x="5680" y="120"/>
                    <a:pt x="5454" y="49"/>
                  </a:cubicBezTo>
                  <a:cubicBezTo>
                    <a:pt x="5359" y="1"/>
                    <a:pt x="5240" y="1"/>
                    <a:pt x="5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54"/>
            <p:cNvSpPr/>
            <p:nvPr/>
          </p:nvSpPr>
          <p:spPr>
            <a:xfrm>
              <a:off x="751275" y="1814050"/>
              <a:ext cx="233675" cy="215525"/>
            </a:xfrm>
            <a:custGeom>
              <a:avLst/>
              <a:gdLst/>
              <a:ahLst/>
              <a:cxnLst/>
              <a:rect l="l" t="t" r="r" b="b"/>
              <a:pathLst>
                <a:path w="9347" h="8621" extrusionOk="0">
                  <a:moveTo>
                    <a:pt x="3215" y="7192"/>
                  </a:moveTo>
                  <a:cubicBezTo>
                    <a:pt x="2917" y="7192"/>
                    <a:pt x="2620" y="7215"/>
                    <a:pt x="2346" y="7096"/>
                  </a:cubicBezTo>
                  <a:cubicBezTo>
                    <a:pt x="2298" y="7084"/>
                    <a:pt x="2251" y="7084"/>
                    <a:pt x="2203" y="7084"/>
                  </a:cubicBezTo>
                  <a:cubicBezTo>
                    <a:pt x="1929" y="7096"/>
                    <a:pt x="1703" y="6977"/>
                    <a:pt x="1465" y="6894"/>
                  </a:cubicBezTo>
                  <a:cubicBezTo>
                    <a:pt x="1405" y="6870"/>
                    <a:pt x="1346" y="6834"/>
                    <a:pt x="1298" y="6811"/>
                  </a:cubicBezTo>
                  <a:cubicBezTo>
                    <a:pt x="929" y="6715"/>
                    <a:pt x="667" y="6489"/>
                    <a:pt x="429" y="6203"/>
                  </a:cubicBezTo>
                  <a:cubicBezTo>
                    <a:pt x="262" y="6013"/>
                    <a:pt x="131" y="5787"/>
                    <a:pt x="131" y="5525"/>
                  </a:cubicBezTo>
                  <a:cubicBezTo>
                    <a:pt x="131" y="5441"/>
                    <a:pt x="119" y="5358"/>
                    <a:pt x="84" y="5299"/>
                  </a:cubicBezTo>
                  <a:cubicBezTo>
                    <a:pt x="12" y="5144"/>
                    <a:pt x="12" y="5001"/>
                    <a:pt x="12" y="4846"/>
                  </a:cubicBezTo>
                  <a:cubicBezTo>
                    <a:pt x="12" y="4334"/>
                    <a:pt x="12" y="3810"/>
                    <a:pt x="24" y="3274"/>
                  </a:cubicBezTo>
                  <a:cubicBezTo>
                    <a:pt x="24" y="3024"/>
                    <a:pt x="0" y="2762"/>
                    <a:pt x="131" y="2524"/>
                  </a:cubicBezTo>
                  <a:cubicBezTo>
                    <a:pt x="155" y="2489"/>
                    <a:pt x="143" y="2405"/>
                    <a:pt x="155" y="2334"/>
                  </a:cubicBezTo>
                  <a:cubicBezTo>
                    <a:pt x="179" y="2262"/>
                    <a:pt x="155" y="2167"/>
                    <a:pt x="191" y="2108"/>
                  </a:cubicBezTo>
                  <a:cubicBezTo>
                    <a:pt x="381" y="1774"/>
                    <a:pt x="429" y="1358"/>
                    <a:pt x="727" y="1072"/>
                  </a:cubicBezTo>
                  <a:cubicBezTo>
                    <a:pt x="846" y="786"/>
                    <a:pt x="1108" y="655"/>
                    <a:pt x="1370" y="560"/>
                  </a:cubicBezTo>
                  <a:cubicBezTo>
                    <a:pt x="1703" y="441"/>
                    <a:pt x="2048" y="262"/>
                    <a:pt x="2441" y="310"/>
                  </a:cubicBezTo>
                  <a:cubicBezTo>
                    <a:pt x="2465" y="310"/>
                    <a:pt x="2513" y="310"/>
                    <a:pt x="2560" y="298"/>
                  </a:cubicBezTo>
                  <a:cubicBezTo>
                    <a:pt x="2739" y="191"/>
                    <a:pt x="2929" y="226"/>
                    <a:pt x="3120" y="203"/>
                  </a:cubicBezTo>
                  <a:cubicBezTo>
                    <a:pt x="3227" y="203"/>
                    <a:pt x="3334" y="203"/>
                    <a:pt x="3417" y="179"/>
                  </a:cubicBezTo>
                  <a:cubicBezTo>
                    <a:pt x="4263" y="0"/>
                    <a:pt x="5120" y="48"/>
                    <a:pt x="5977" y="48"/>
                  </a:cubicBezTo>
                  <a:cubicBezTo>
                    <a:pt x="6025" y="48"/>
                    <a:pt x="6049" y="48"/>
                    <a:pt x="6096" y="60"/>
                  </a:cubicBezTo>
                  <a:cubicBezTo>
                    <a:pt x="6382" y="179"/>
                    <a:pt x="6680" y="143"/>
                    <a:pt x="6977" y="143"/>
                  </a:cubicBezTo>
                  <a:cubicBezTo>
                    <a:pt x="7442" y="167"/>
                    <a:pt x="7859" y="286"/>
                    <a:pt x="8228" y="548"/>
                  </a:cubicBezTo>
                  <a:cubicBezTo>
                    <a:pt x="8406" y="679"/>
                    <a:pt x="8597" y="834"/>
                    <a:pt x="8775" y="965"/>
                  </a:cubicBezTo>
                  <a:cubicBezTo>
                    <a:pt x="8823" y="1012"/>
                    <a:pt x="8882" y="1060"/>
                    <a:pt x="8906" y="1096"/>
                  </a:cubicBezTo>
                  <a:cubicBezTo>
                    <a:pt x="9132" y="1489"/>
                    <a:pt x="9347" y="1870"/>
                    <a:pt x="9323" y="2346"/>
                  </a:cubicBezTo>
                  <a:cubicBezTo>
                    <a:pt x="9311" y="2691"/>
                    <a:pt x="9323" y="3036"/>
                    <a:pt x="9323" y="3394"/>
                  </a:cubicBezTo>
                  <a:cubicBezTo>
                    <a:pt x="9323" y="3894"/>
                    <a:pt x="9323" y="4417"/>
                    <a:pt x="9240" y="4929"/>
                  </a:cubicBezTo>
                  <a:cubicBezTo>
                    <a:pt x="9144" y="5429"/>
                    <a:pt x="8990" y="5918"/>
                    <a:pt x="8716" y="6358"/>
                  </a:cubicBezTo>
                  <a:cubicBezTo>
                    <a:pt x="8537" y="6632"/>
                    <a:pt x="8299" y="6811"/>
                    <a:pt x="7930" y="6811"/>
                  </a:cubicBezTo>
                  <a:cubicBezTo>
                    <a:pt x="7692" y="6799"/>
                    <a:pt x="7454" y="6858"/>
                    <a:pt x="7204" y="6894"/>
                  </a:cubicBezTo>
                  <a:lnTo>
                    <a:pt x="7204" y="7084"/>
                  </a:lnTo>
                  <a:cubicBezTo>
                    <a:pt x="7216" y="7144"/>
                    <a:pt x="7227" y="7203"/>
                    <a:pt x="7263" y="7263"/>
                  </a:cubicBezTo>
                  <a:cubicBezTo>
                    <a:pt x="7358" y="7549"/>
                    <a:pt x="7501" y="7823"/>
                    <a:pt x="7704" y="8061"/>
                  </a:cubicBezTo>
                  <a:cubicBezTo>
                    <a:pt x="7823" y="8204"/>
                    <a:pt x="7799" y="8323"/>
                    <a:pt x="7680" y="8442"/>
                  </a:cubicBezTo>
                  <a:cubicBezTo>
                    <a:pt x="7585" y="8525"/>
                    <a:pt x="7501" y="8573"/>
                    <a:pt x="7382" y="8585"/>
                  </a:cubicBezTo>
                  <a:cubicBezTo>
                    <a:pt x="7085" y="8620"/>
                    <a:pt x="6799" y="8561"/>
                    <a:pt x="6549" y="8394"/>
                  </a:cubicBezTo>
                  <a:cubicBezTo>
                    <a:pt x="6275" y="8216"/>
                    <a:pt x="6013" y="8061"/>
                    <a:pt x="5727" y="7882"/>
                  </a:cubicBezTo>
                  <a:cubicBezTo>
                    <a:pt x="5430" y="7692"/>
                    <a:pt x="5108" y="7549"/>
                    <a:pt x="4953" y="7192"/>
                  </a:cubicBezTo>
                  <a:close/>
                  <a:moveTo>
                    <a:pt x="6870" y="7799"/>
                  </a:moveTo>
                  <a:cubicBezTo>
                    <a:pt x="6716" y="7501"/>
                    <a:pt x="6680" y="7180"/>
                    <a:pt x="6596" y="6858"/>
                  </a:cubicBezTo>
                  <a:cubicBezTo>
                    <a:pt x="6573" y="6799"/>
                    <a:pt x="6573" y="6727"/>
                    <a:pt x="6573" y="6668"/>
                  </a:cubicBezTo>
                  <a:cubicBezTo>
                    <a:pt x="6573" y="6453"/>
                    <a:pt x="6668" y="6358"/>
                    <a:pt x="6870" y="6334"/>
                  </a:cubicBezTo>
                  <a:cubicBezTo>
                    <a:pt x="6966" y="6322"/>
                    <a:pt x="7049" y="6322"/>
                    <a:pt x="7144" y="6334"/>
                  </a:cubicBezTo>
                  <a:cubicBezTo>
                    <a:pt x="7430" y="6382"/>
                    <a:pt x="7692" y="6299"/>
                    <a:pt x="7966" y="6239"/>
                  </a:cubicBezTo>
                  <a:cubicBezTo>
                    <a:pt x="8025" y="6215"/>
                    <a:pt x="8085" y="6191"/>
                    <a:pt x="8120" y="6144"/>
                  </a:cubicBezTo>
                  <a:cubicBezTo>
                    <a:pt x="8180" y="6084"/>
                    <a:pt x="8228" y="6001"/>
                    <a:pt x="8275" y="5918"/>
                  </a:cubicBezTo>
                  <a:cubicBezTo>
                    <a:pt x="8454" y="5560"/>
                    <a:pt x="8597" y="5191"/>
                    <a:pt x="8644" y="4810"/>
                  </a:cubicBezTo>
                  <a:cubicBezTo>
                    <a:pt x="8692" y="4453"/>
                    <a:pt x="8716" y="4096"/>
                    <a:pt x="8740" y="3739"/>
                  </a:cubicBezTo>
                  <a:cubicBezTo>
                    <a:pt x="8751" y="3286"/>
                    <a:pt x="8740" y="2846"/>
                    <a:pt x="8751" y="2393"/>
                  </a:cubicBezTo>
                  <a:cubicBezTo>
                    <a:pt x="8763" y="2048"/>
                    <a:pt x="8621" y="1786"/>
                    <a:pt x="8466" y="1500"/>
                  </a:cubicBezTo>
                  <a:cubicBezTo>
                    <a:pt x="8454" y="1489"/>
                    <a:pt x="8442" y="1453"/>
                    <a:pt x="8418" y="1441"/>
                  </a:cubicBezTo>
                  <a:cubicBezTo>
                    <a:pt x="8061" y="1191"/>
                    <a:pt x="7728" y="881"/>
                    <a:pt x="7263" y="822"/>
                  </a:cubicBezTo>
                  <a:cubicBezTo>
                    <a:pt x="7097" y="798"/>
                    <a:pt x="6930" y="798"/>
                    <a:pt x="6763" y="798"/>
                  </a:cubicBezTo>
                  <a:cubicBezTo>
                    <a:pt x="6525" y="798"/>
                    <a:pt x="6311" y="798"/>
                    <a:pt x="6084" y="727"/>
                  </a:cubicBezTo>
                  <a:cubicBezTo>
                    <a:pt x="5977" y="703"/>
                    <a:pt x="5858" y="679"/>
                    <a:pt x="5739" y="679"/>
                  </a:cubicBezTo>
                  <a:cubicBezTo>
                    <a:pt x="5072" y="667"/>
                    <a:pt x="4418" y="667"/>
                    <a:pt x="3763" y="786"/>
                  </a:cubicBezTo>
                  <a:cubicBezTo>
                    <a:pt x="3632" y="822"/>
                    <a:pt x="3477" y="798"/>
                    <a:pt x="3346" y="798"/>
                  </a:cubicBezTo>
                  <a:cubicBezTo>
                    <a:pt x="3120" y="798"/>
                    <a:pt x="2917" y="786"/>
                    <a:pt x="2703" y="857"/>
                  </a:cubicBezTo>
                  <a:cubicBezTo>
                    <a:pt x="2644" y="881"/>
                    <a:pt x="2584" y="881"/>
                    <a:pt x="2513" y="881"/>
                  </a:cubicBezTo>
                  <a:cubicBezTo>
                    <a:pt x="2120" y="881"/>
                    <a:pt x="1798" y="1024"/>
                    <a:pt x="1465" y="1227"/>
                  </a:cubicBezTo>
                  <a:cubicBezTo>
                    <a:pt x="1310" y="1310"/>
                    <a:pt x="1227" y="1500"/>
                    <a:pt x="1131" y="1667"/>
                  </a:cubicBezTo>
                  <a:cubicBezTo>
                    <a:pt x="1024" y="1846"/>
                    <a:pt x="953" y="2036"/>
                    <a:pt x="858" y="2215"/>
                  </a:cubicBezTo>
                  <a:cubicBezTo>
                    <a:pt x="846" y="2251"/>
                    <a:pt x="810" y="2286"/>
                    <a:pt x="810" y="2322"/>
                  </a:cubicBezTo>
                  <a:cubicBezTo>
                    <a:pt x="834" y="2643"/>
                    <a:pt x="655" y="2965"/>
                    <a:pt x="679" y="3310"/>
                  </a:cubicBezTo>
                  <a:cubicBezTo>
                    <a:pt x="691" y="3644"/>
                    <a:pt x="715" y="3989"/>
                    <a:pt x="679" y="4334"/>
                  </a:cubicBezTo>
                  <a:cubicBezTo>
                    <a:pt x="655" y="4703"/>
                    <a:pt x="739" y="5060"/>
                    <a:pt x="834" y="5418"/>
                  </a:cubicBezTo>
                  <a:cubicBezTo>
                    <a:pt x="917" y="5787"/>
                    <a:pt x="1167" y="6061"/>
                    <a:pt x="1560" y="6191"/>
                  </a:cubicBezTo>
                  <a:cubicBezTo>
                    <a:pt x="1846" y="6287"/>
                    <a:pt x="2108" y="6394"/>
                    <a:pt x="2405" y="6382"/>
                  </a:cubicBezTo>
                  <a:cubicBezTo>
                    <a:pt x="3060" y="6584"/>
                    <a:pt x="3715" y="6477"/>
                    <a:pt x="4382" y="6501"/>
                  </a:cubicBezTo>
                  <a:lnTo>
                    <a:pt x="4846" y="6501"/>
                  </a:lnTo>
                  <a:cubicBezTo>
                    <a:pt x="5037" y="6501"/>
                    <a:pt x="5192" y="6596"/>
                    <a:pt x="5299" y="6751"/>
                  </a:cubicBezTo>
                  <a:cubicBezTo>
                    <a:pt x="5358" y="6846"/>
                    <a:pt x="5394" y="6930"/>
                    <a:pt x="5453" y="7013"/>
                  </a:cubicBezTo>
                  <a:cubicBezTo>
                    <a:pt x="5537" y="7144"/>
                    <a:pt x="5632" y="7215"/>
                    <a:pt x="5775" y="7275"/>
                  </a:cubicBezTo>
                  <a:cubicBezTo>
                    <a:pt x="6025" y="7370"/>
                    <a:pt x="6227" y="7525"/>
                    <a:pt x="6442" y="7692"/>
                  </a:cubicBezTo>
                  <a:cubicBezTo>
                    <a:pt x="6585" y="7811"/>
                    <a:pt x="6751" y="7906"/>
                    <a:pt x="6989" y="8025"/>
                  </a:cubicBezTo>
                  <a:cubicBezTo>
                    <a:pt x="6918" y="7894"/>
                    <a:pt x="6906" y="7846"/>
                    <a:pt x="6870" y="77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54"/>
            <p:cNvSpPr/>
            <p:nvPr/>
          </p:nvSpPr>
          <p:spPr>
            <a:xfrm>
              <a:off x="795925" y="1891125"/>
              <a:ext cx="35450" cy="30100"/>
            </a:xfrm>
            <a:custGeom>
              <a:avLst/>
              <a:gdLst/>
              <a:ahLst/>
              <a:cxnLst/>
              <a:rect l="l" t="t" r="r" b="b"/>
              <a:pathLst>
                <a:path w="1418" h="1204" extrusionOk="0">
                  <a:moveTo>
                    <a:pt x="631" y="1203"/>
                  </a:moveTo>
                  <a:cubicBezTo>
                    <a:pt x="810" y="1203"/>
                    <a:pt x="1000" y="1203"/>
                    <a:pt x="1143" y="1073"/>
                  </a:cubicBezTo>
                  <a:cubicBezTo>
                    <a:pt x="1417" y="822"/>
                    <a:pt x="1381" y="370"/>
                    <a:pt x="1072" y="180"/>
                  </a:cubicBezTo>
                  <a:cubicBezTo>
                    <a:pt x="798" y="1"/>
                    <a:pt x="405" y="49"/>
                    <a:pt x="191" y="287"/>
                  </a:cubicBezTo>
                  <a:cubicBezTo>
                    <a:pt x="36" y="441"/>
                    <a:pt x="0" y="822"/>
                    <a:pt x="107" y="1001"/>
                  </a:cubicBezTo>
                  <a:cubicBezTo>
                    <a:pt x="167" y="1096"/>
                    <a:pt x="250" y="1180"/>
                    <a:pt x="369" y="1192"/>
                  </a:cubicBezTo>
                  <a:cubicBezTo>
                    <a:pt x="465" y="1192"/>
                    <a:pt x="548" y="1192"/>
                    <a:pt x="631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54"/>
            <p:cNvSpPr/>
            <p:nvPr/>
          </p:nvSpPr>
          <p:spPr>
            <a:xfrm>
              <a:off x="847125" y="1888750"/>
              <a:ext cx="35450" cy="30400"/>
            </a:xfrm>
            <a:custGeom>
              <a:avLst/>
              <a:gdLst/>
              <a:ahLst/>
              <a:cxnLst/>
              <a:rect l="l" t="t" r="r" b="b"/>
              <a:pathLst>
                <a:path w="1418" h="1216" extrusionOk="0">
                  <a:moveTo>
                    <a:pt x="679" y="1191"/>
                  </a:moveTo>
                  <a:cubicBezTo>
                    <a:pt x="917" y="1215"/>
                    <a:pt x="1107" y="1132"/>
                    <a:pt x="1238" y="941"/>
                  </a:cubicBezTo>
                  <a:cubicBezTo>
                    <a:pt x="1417" y="691"/>
                    <a:pt x="1358" y="298"/>
                    <a:pt x="1107" y="144"/>
                  </a:cubicBezTo>
                  <a:cubicBezTo>
                    <a:pt x="881" y="1"/>
                    <a:pt x="631" y="1"/>
                    <a:pt x="405" y="96"/>
                  </a:cubicBezTo>
                  <a:cubicBezTo>
                    <a:pt x="155" y="203"/>
                    <a:pt x="0" y="775"/>
                    <a:pt x="167" y="1001"/>
                  </a:cubicBezTo>
                  <a:cubicBezTo>
                    <a:pt x="215" y="1072"/>
                    <a:pt x="298" y="1120"/>
                    <a:pt x="381" y="1156"/>
                  </a:cubicBezTo>
                  <a:cubicBezTo>
                    <a:pt x="465" y="1179"/>
                    <a:pt x="572" y="1179"/>
                    <a:pt x="679" y="11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54"/>
            <p:cNvSpPr/>
            <p:nvPr/>
          </p:nvSpPr>
          <p:spPr>
            <a:xfrm>
              <a:off x="907550" y="1889650"/>
              <a:ext cx="29775" cy="31575"/>
            </a:xfrm>
            <a:custGeom>
              <a:avLst/>
              <a:gdLst/>
              <a:ahLst/>
              <a:cxnLst/>
              <a:rect l="l" t="t" r="r" b="b"/>
              <a:pathLst>
                <a:path w="1191" h="1263" extrusionOk="0">
                  <a:moveTo>
                    <a:pt x="0" y="524"/>
                  </a:moveTo>
                  <a:lnTo>
                    <a:pt x="0" y="762"/>
                  </a:lnTo>
                  <a:cubicBezTo>
                    <a:pt x="60" y="1179"/>
                    <a:pt x="381" y="1262"/>
                    <a:pt x="667" y="1132"/>
                  </a:cubicBezTo>
                  <a:cubicBezTo>
                    <a:pt x="1119" y="941"/>
                    <a:pt x="1191" y="489"/>
                    <a:pt x="917" y="167"/>
                  </a:cubicBezTo>
                  <a:cubicBezTo>
                    <a:pt x="846" y="72"/>
                    <a:pt x="738" y="12"/>
                    <a:pt x="619" y="12"/>
                  </a:cubicBezTo>
                  <a:cubicBezTo>
                    <a:pt x="536" y="12"/>
                    <a:pt x="441" y="0"/>
                    <a:pt x="357" y="12"/>
                  </a:cubicBezTo>
                  <a:cubicBezTo>
                    <a:pt x="143" y="24"/>
                    <a:pt x="48" y="131"/>
                    <a:pt x="0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8" name="Google Shape;428;p54"/>
          <p:cNvGrpSpPr/>
          <p:nvPr/>
        </p:nvGrpSpPr>
        <p:grpSpPr>
          <a:xfrm rot="1093143">
            <a:off x="10146769" y="4413429"/>
            <a:ext cx="1300688" cy="1248865"/>
            <a:chOff x="3885600" y="2960625"/>
            <a:chExt cx="470600" cy="451850"/>
          </a:xfrm>
        </p:grpSpPr>
        <p:sp>
          <p:nvSpPr>
            <p:cNvPr id="429" name="Google Shape;429;p54"/>
            <p:cNvSpPr/>
            <p:nvPr/>
          </p:nvSpPr>
          <p:spPr>
            <a:xfrm>
              <a:off x="3895725" y="3066575"/>
              <a:ext cx="446500" cy="206900"/>
            </a:xfrm>
            <a:custGeom>
              <a:avLst/>
              <a:gdLst/>
              <a:ahLst/>
              <a:cxnLst/>
              <a:rect l="l" t="t" r="r" b="b"/>
              <a:pathLst>
                <a:path w="17860" h="8276" extrusionOk="0">
                  <a:moveTo>
                    <a:pt x="11049" y="8109"/>
                  </a:moveTo>
                  <a:lnTo>
                    <a:pt x="11049" y="7287"/>
                  </a:lnTo>
                  <a:cubicBezTo>
                    <a:pt x="11037" y="6871"/>
                    <a:pt x="10930" y="6740"/>
                    <a:pt x="10549" y="6704"/>
                  </a:cubicBezTo>
                  <a:cubicBezTo>
                    <a:pt x="9620" y="6644"/>
                    <a:pt x="8703" y="6609"/>
                    <a:pt x="7775" y="6573"/>
                  </a:cubicBezTo>
                  <a:cubicBezTo>
                    <a:pt x="7322" y="6561"/>
                    <a:pt x="7120" y="6763"/>
                    <a:pt x="7060" y="7216"/>
                  </a:cubicBezTo>
                  <a:cubicBezTo>
                    <a:pt x="7049" y="7406"/>
                    <a:pt x="7025" y="7585"/>
                    <a:pt x="7001" y="7835"/>
                  </a:cubicBezTo>
                  <a:cubicBezTo>
                    <a:pt x="6679" y="7871"/>
                    <a:pt x="6382" y="7930"/>
                    <a:pt x="6072" y="7942"/>
                  </a:cubicBezTo>
                  <a:cubicBezTo>
                    <a:pt x="4489" y="8002"/>
                    <a:pt x="2929" y="7918"/>
                    <a:pt x="1381" y="7704"/>
                  </a:cubicBezTo>
                  <a:cubicBezTo>
                    <a:pt x="95" y="7525"/>
                    <a:pt x="226" y="7382"/>
                    <a:pt x="143" y="6347"/>
                  </a:cubicBezTo>
                  <a:cubicBezTo>
                    <a:pt x="0" y="4608"/>
                    <a:pt x="95" y="2870"/>
                    <a:pt x="262" y="1132"/>
                  </a:cubicBezTo>
                  <a:cubicBezTo>
                    <a:pt x="274" y="929"/>
                    <a:pt x="310" y="739"/>
                    <a:pt x="393" y="572"/>
                  </a:cubicBezTo>
                  <a:cubicBezTo>
                    <a:pt x="560" y="251"/>
                    <a:pt x="845" y="60"/>
                    <a:pt x="1226" y="60"/>
                  </a:cubicBezTo>
                  <a:cubicBezTo>
                    <a:pt x="2119" y="60"/>
                    <a:pt x="3012" y="1"/>
                    <a:pt x="3893" y="60"/>
                  </a:cubicBezTo>
                  <a:cubicBezTo>
                    <a:pt x="4786" y="120"/>
                    <a:pt x="5667" y="72"/>
                    <a:pt x="6560" y="36"/>
                  </a:cubicBezTo>
                  <a:cubicBezTo>
                    <a:pt x="6798" y="24"/>
                    <a:pt x="7049" y="24"/>
                    <a:pt x="7287" y="60"/>
                  </a:cubicBezTo>
                  <a:cubicBezTo>
                    <a:pt x="9061" y="239"/>
                    <a:pt x="10847" y="120"/>
                    <a:pt x="12621" y="132"/>
                  </a:cubicBezTo>
                  <a:cubicBezTo>
                    <a:pt x="13466" y="144"/>
                    <a:pt x="14323" y="60"/>
                    <a:pt x="15180" y="60"/>
                  </a:cubicBezTo>
                  <a:cubicBezTo>
                    <a:pt x="15728" y="60"/>
                    <a:pt x="16288" y="132"/>
                    <a:pt x="16847" y="203"/>
                  </a:cubicBezTo>
                  <a:cubicBezTo>
                    <a:pt x="17514" y="298"/>
                    <a:pt x="17740" y="548"/>
                    <a:pt x="17776" y="1251"/>
                  </a:cubicBezTo>
                  <a:cubicBezTo>
                    <a:pt x="17824" y="2060"/>
                    <a:pt x="17859" y="2882"/>
                    <a:pt x="17859" y="3703"/>
                  </a:cubicBezTo>
                  <a:cubicBezTo>
                    <a:pt x="17859" y="4334"/>
                    <a:pt x="17836" y="5001"/>
                    <a:pt x="17788" y="5632"/>
                  </a:cubicBezTo>
                  <a:cubicBezTo>
                    <a:pt x="17752" y="6109"/>
                    <a:pt x="17657" y="6609"/>
                    <a:pt x="17562" y="7085"/>
                  </a:cubicBezTo>
                  <a:cubicBezTo>
                    <a:pt x="17466" y="7454"/>
                    <a:pt x="17157" y="7644"/>
                    <a:pt x="16800" y="7716"/>
                  </a:cubicBezTo>
                  <a:cubicBezTo>
                    <a:pt x="14954" y="8133"/>
                    <a:pt x="13073" y="8275"/>
                    <a:pt x="11192" y="8204"/>
                  </a:cubicBezTo>
                  <a:cubicBezTo>
                    <a:pt x="11168" y="8180"/>
                    <a:pt x="11156" y="8168"/>
                    <a:pt x="11049" y="8109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54"/>
            <p:cNvSpPr/>
            <p:nvPr/>
          </p:nvSpPr>
          <p:spPr>
            <a:xfrm>
              <a:off x="3910300" y="3268975"/>
              <a:ext cx="403950" cy="127425"/>
            </a:xfrm>
            <a:custGeom>
              <a:avLst/>
              <a:gdLst/>
              <a:ahLst/>
              <a:cxnLst/>
              <a:rect l="l" t="t" r="r" b="b"/>
              <a:pathLst>
                <a:path w="16158" h="5097" extrusionOk="0">
                  <a:moveTo>
                    <a:pt x="48" y="1"/>
                  </a:moveTo>
                  <a:cubicBezTo>
                    <a:pt x="2239" y="191"/>
                    <a:pt x="4310" y="406"/>
                    <a:pt x="6454" y="251"/>
                  </a:cubicBezTo>
                  <a:cubicBezTo>
                    <a:pt x="6466" y="572"/>
                    <a:pt x="6477" y="846"/>
                    <a:pt x="6489" y="1132"/>
                  </a:cubicBezTo>
                  <a:cubicBezTo>
                    <a:pt x="6513" y="1311"/>
                    <a:pt x="6489" y="1489"/>
                    <a:pt x="6525" y="1644"/>
                  </a:cubicBezTo>
                  <a:cubicBezTo>
                    <a:pt x="6585" y="1965"/>
                    <a:pt x="6787" y="2144"/>
                    <a:pt x="7108" y="2156"/>
                  </a:cubicBezTo>
                  <a:cubicBezTo>
                    <a:pt x="7835" y="2168"/>
                    <a:pt x="8561" y="2180"/>
                    <a:pt x="9299" y="2168"/>
                  </a:cubicBezTo>
                  <a:cubicBezTo>
                    <a:pt x="9502" y="2168"/>
                    <a:pt x="9716" y="2096"/>
                    <a:pt x="9906" y="2049"/>
                  </a:cubicBezTo>
                  <a:cubicBezTo>
                    <a:pt x="10192" y="1977"/>
                    <a:pt x="10347" y="1799"/>
                    <a:pt x="10383" y="1501"/>
                  </a:cubicBezTo>
                  <a:cubicBezTo>
                    <a:pt x="10406" y="1191"/>
                    <a:pt x="10454" y="894"/>
                    <a:pt x="10502" y="572"/>
                  </a:cubicBezTo>
                  <a:cubicBezTo>
                    <a:pt x="12371" y="441"/>
                    <a:pt x="14216" y="299"/>
                    <a:pt x="16098" y="156"/>
                  </a:cubicBezTo>
                  <a:cubicBezTo>
                    <a:pt x="16110" y="263"/>
                    <a:pt x="16157" y="358"/>
                    <a:pt x="16133" y="453"/>
                  </a:cubicBezTo>
                  <a:lnTo>
                    <a:pt x="15871" y="4251"/>
                  </a:lnTo>
                  <a:cubicBezTo>
                    <a:pt x="15860" y="4370"/>
                    <a:pt x="15836" y="4490"/>
                    <a:pt x="15812" y="4609"/>
                  </a:cubicBezTo>
                  <a:cubicBezTo>
                    <a:pt x="15693" y="4978"/>
                    <a:pt x="15562" y="5085"/>
                    <a:pt x="15169" y="5073"/>
                  </a:cubicBezTo>
                  <a:cubicBezTo>
                    <a:pt x="13502" y="5037"/>
                    <a:pt x="11823" y="5013"/>
                    <a:pt x="10156" y="5001"/>
                  </a:cubicBezTo>
                  <a:cubicBezTo>
                    <a:pt x="9823" y="5001"/>
                    <a:pt x="9502" y="5037"/>
                    <a:pt x="9156" y="5037"/>
                  </a:cubicBezTo>
                  <a:cubicBezTo>
                    <a:pt x="8120" y="5061"/>
                    <a:pt x="7073" y="5097"/>
                    <a:pt x="6037" y="5085"/>
                  </a:cubicBezTo>
                  <a:cubicBezTo>
                    <a:pt x="4763" y="5073"/>
                    <a:pt x="3489" y="5025"/>
                    <a:pt x="2227" y="4954"/>
                  </a:cubicBezTo>
                  <a:cubicBezTo>
                    <a:pt x="1691" y="4918"/>
                    <a:pt x="1155" y="4835"/>
                    <a:pt x="631" y="4728"/>
                  </a:cubicBezTo>
                  <a:cubicBezTo>
                    <a:pt x="227" y="4656"/>
                    <a:pt x="0" y="4394"/>
                    <a:pt x="24" y="3954"/>
                  </a:cubicBezTo>
                  <a:cubicBezTo>
                    <a:pt x="36" y="3430"/>
                    <a:pt x="36" y="2906"/>
                    <a:pt x="48" y="2394"/>
                  </a:cubicBezTo>
                  <a:cubicBezTo>
                    <a:pt x="48" y="1977"/>
                    <a:pt x="60" y="1561"/>
                    <a:pt x="60" y="1144"/>
                  </a:cubicBezTo>
                  <a:cubicBezTo>
                    <a:pt x="48" y="787"/>
                    <a:pt x="48" y="406"/>
                    <a:pt x="48" y="1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54"/>
            <p:cNvSpPr/>
            <p:nvPr/>
          </p:nvSpPr>
          <p:spPr>
            <a:xfrm>
              <a:off x="4051675" y="2974900"/>
              <a:ext cx="155700" cy="84250"/>
            </a:xfrm>
            <a:custGeom>
              <a:avLst/>
              <a:gdLst/>
              <a:ahLst/>
              <a:cxnLst/>
              <a:rect l="l" t="t" r="r" b="b"/>
              <a:pathLst>
                <a:path w="6228" h="3370" extrusionOk="0">
                  <a:moveTo>
                    <a:pt x="5144" y="3263"/>
                  </a:moveTo>
                  <a:cubicBezTo>
                    <a:pt x="5132" y="3072"/>
                    <a:pt x="5132" y="2870"/>
                    <a:pt x="5097" y="2668"/>
                  </a:cubicBezTo>
                  <a:cubicBezTo>
                    <a:pt x="5073" y="2346"/>
                    <a:pt x="5049" y="2036"/>
                    <a:pt x="4990" y="1727"/>
                  </a:cubicBezTo>
                  <a:cubicBezTo>
                    <a:pt x="4894" y="1286"/>
                    <a:pt x="4597" y="1024"/>
                    <a:pt x="4144" y="1013"/>
                  </a:cubicBezTo>
                  <a:cubicBezTo>
                    <a:pt x="3513" y="1001"/>
                    <a:pt x="2894" y="1001"/>
                    <a:pt x="2275" y="1013"/>
                  </a:cubicBezTo>
                  <a:cubicBezTo>
                    <a:pt x="1799" y="1024"/>
                    <a:pt x="1584" y="1251"/>
                    <a:pt x="1537" y="1727"/>
                  </a:cubicBezTo>
                  <a:cubicBezTo>
                    <a:pt x="1513" y="2084"/>
                    <a:pt x="1525" y="2453"/>
                    <a:pt x="1513" y="2834"/>
                  </a:cubicBezTo>
                  <a:lnTo>
                    <a:pt x="1513" y="3263"/>
                  </a:lnTo>
                  <a:cubicBezTo>
                    <a:pt x="1072" y="3370"/>
                    <a:pt x="691" y="3299"/>
                    <a:pt x="287" y="3287"/>
                  </a:cubicBezTo>
                  <a:cubicBezTo>
                    <a:pt x="96" y="3287"/>
                    <a:pt x="1" y="3156"/>
                    <a:pt x="1" y="2977"/>
                  </a:cubicBezTo>
                  <a:cubicBezTo>
                    <a:pt x="25" y="2322"/>
                    <a:pt x="1" y="1655"/>
                    <a:pt x="96" y="1001"/>
                  </a:cubicBezTo>
                  <a:cubicBezTo>
                    <a:pt x="168" y="417"/>
                    <a:pt x="644" y="48"/>
                    <a:pt x="1287" y="36"/>
                  </a:cubicBezTo>
                  <a:cubicBezTo>
                    <a:pt x="2227" y="1"/>
                    <a:pt x="3156" y="1"/>
                    <a:pt x="4097" y="36"/>
                  </a:cubicBezTo>
                  <a:cubicBezTo>
                    <a:pt x="4561" y="48"/>
                    <a:pt x="5025" y="155"/>
                    <a:pt x="5478" y="274"/>
                  </a:cubicBezTo>
                  <a:cubicBezTo>
                    <a:pt x="5990" y="393"/>
                    <a:pt x="6168" y="596"/>
                    <a:pt x="6192" y="1108"/>
                  </a:cubicBezTo>
                  <a:cubicBezTo>
                    <a:pt x="6228" y="1703"/>
                    <a:pt x="6228" y="2275"/>
                    <a:pt x="6216" y="2870"/>
                  </a:cubicBezTo>
                  <a:cubicBezTo>
                    <a:pt x="6192" y="3310"/>
                    <a:pt x="6121" y="3334"/>
                    <a:pt x="5692" y="3334"/>
                  </a:cubicBezTo>
                  <a:lnTo>
                    <a:pt x="5323" y="3334"/>
                  </a:lnTo>
                  <a:cubicBezTo>
                    <a:pt x="5275" y="3322"/>
                    <a:pt x="5228" y="3287"/>
                    <a:pt x="5144" y="32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54"/>
            <p:cNvSpPr/>
            <p:nvPr/>
          </p:nvSpPr>
          <p:spPr>
            <a:xfrm>
              <a:off x="4077575" y="3242500"/>
              <a:ext cx="86350" cy="70550"/>
            </a:xfrm>
            <a:custGeom>
              <a:avLst/>
              <a:gdLst/>
              <a:ahLst/>
              <a:cxnLst/>
              <a:rect l="l" t="t" r="r" b="b"/>
              <a:pathLst>
                <a:path w="3454" h="2822" extrusionOk="0">
                  <a:moveTo>
                    <a:pt x="310" y="2762"/>
                  </a:moveTo>
                  <a:cubicBezTo>
                    <a:pt x="1" y="1893"/>
                    <a:pt x="96" y="1072"/>
                    <a:pt x="203" y="238"/>
                  </a:cubicBezTo>
                  <a:cubicBezTo>
                    <a:pt x="239" y="48"/>
                    <a:pt x="382" y="0"/>
                    <a:pt x="548" y="0"/>
                  </a:cubicBezTo>
                  <a:cubicBezTo>
                    <a:pt x="858" y="0"/>
                    <a:pt x="1179" y="0"/>
                    <a:pt x="1489" y="12"/>
                  </a:cubicBezTo>
                  <a:cubicBezTo>
                    <a:pt x="1989" y="48"/>
                    <a:pt x="2477" y="84"/>
                    <a:pt x="2989" y="131"/>
                  </a:cubicBezTo>
                  <a:cubicBezTo>
                    <a:pt x="3108" y="143"/>
                    <a:pt x="3215" y="203"/>
                    <a:pt x="3346" y="250"/>
                  </a:cubicBezTo>
                  <a:cubicBezTo>
                    <a:pt x="3454" y="965"/>
                    <a:pt x="3334" y="1643"/>
                    <a:pt x="3263" y="2334"/>
                  </a:cubicBezTo>
                  <a:cubicBezTo>
                    <a:pt x="3227" y="2572"/>
                    <a:pt x="3061" y="2727"/>
                    <a:pt x="2846" y="2739"/>
                  </a:cubicBezTo>
                  <a:cubicBezTo>
                    <a:pt x="2013" y="2822"/>
                    <a:pt x="1156" y="2810"/>
                    <a:pt x="310" y="2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54"/>
            <p:cNvSpPr/>
            <p:nvPr/>
          </p:nvSpPr>
          <p:spPr>
            <a:xfrm>
              <a:off x="3885600" y="2960625"/>
              <a:ext cx="470600" cy="451850"/>
            </a:xfrm>
            <a:custGeom>
              <a:avLst/>
              <a:gdLst/>
              <a:ahLst/>
              <a:cxnLst/>
              <a:rect l="l" t="t" r="r" b="b"/>
              <a:pathLst>
                <a:path w="18824" h="18074" extrusionOk="0">
                  <a:moveTo>
                    <a:pt x="18812" y="7120"/>
                  </a:moveTo>
                  <a:cubicBezTo>
                    <a:pt x="18800" y="6572"/>
                    <a:pt x="18776" y="5858"/>
                    <a:pt x="18705" y="5132"/>
                  </a:cubicBezTo>
                  <a:cubicBezTo>
                    <a:pt x="18633" y="4382"/>
                    <a:pt x="18217" y="3965"/>
                    <a:pt x="17431" y="3858"/>
                  </a:cubicBezTo>
                  <a:cubicBezTo>
                    <a:pt x="16669" y="3762"/>
                    <a:pt x="15847" y="3667"/>
                    <a:pt x="15014" y="3667"/>
                  </a:cubicBezTo>
                  <a:cubicBezTo>
                    <a:pt x="14573" y="3667"/>
                    <a:pt x="14133" y="3703"/>
                    <a:pt x="13740" y="3762"/>
                  </a:cubicBezTo>
                  <a:lnTo>
                    <a:pt x="13680" y="3762"/>
                  </a:lnTo>
                  <a:cubicBezTo>
                    <a:pt x="13621" y="3762"/>
                    <a:pt x="13561" y="3739"/>
                    <a:pt x="13502" y="3739"/>
                  </a:cubicBezTo>
                  <a:lnTo>
                    <a:pt x="13454" y="3739"/>
                  </a:lnTo>
                  <a:lnTo>
                    <a:pt x="13454" y="3584"/>
                  </a:lnTo>
                  <a:lnTo>
                    <a:pt x="13454" y="2965"/>
                  </a:lnTo>
                  <a:cubicBezTo>
                    <a:pt x="13454" y="2869"/>
                    <a:pt x="13442" y="2750"/>
                    <a:pt x="13442" y="2643"/>
                  </a:cubicBezTo>
                  <a:cubicBezTo>
                    <a:pt x="13419" y="2191"/>
                    <a:pt x="13407" y="1750"/>
                    <a:pt x="13347" y="1286"/>
                  </a:cubicBezTo>
                  <a:cubicBezTo>
                    <a:pt x="13288" y="822"/>
                    <a:pt x="12990" y="488"/>
                    <a:pt x="12526" y="333"/>
                  </a:cubicBezTo>
                  <a:lnTo>
                    <a:pt x="12407" y="286"/>
                  </a:lnTo>
                  <a:cubicBezTo>
                    <a:pt x="12037" y="167"/>
                    <a:pt x="11668" y="48"/>
                    <a:pt x="11275" y="36"/>
                  </a:cubicBezTo>
                  <a:cubicBezTo>
                    <a:pt x="10644" y="0"/>
                    <a:pt x="10013" y="0"/>
                    <a:pt x="9251" y="0"/>
                  </a:cubicBezTo>
                  <a:lnTo>
                    <a:pt x="8501" y="0"/>
                  </a:lnTo>
                  <a:lnTo>
                    <a:pt x="8061" y="0"/>
                  </a:lnTo>
                  <a:cubicBezTo>
                    <a:pt x="6930" y="0"/>
                    <a:pt x="6120" y="833"/>
                    <a:pt x="6120" y="1976"/>
                  </a:cubicBezTo>
                  <a:lnTo>
                    <a:pt x="6120" y="3179"/>
                  </a:lnTo>
                  <a:lnTo>
                    <a:pt x="6120" y="3667"/>
                  </a:lnTo>
                  <a:cubicBezTo>
                    <a:pt x="5858" y="3739"/>
                    <a:pt x="5644" y="3762"/>
                    <a:pt x="5441" y="3762"/>
                  </a:cubicBezTo>
                  <a:cubicBezTo>
                    <a:pt x="5322" y="3762"/>
                    <a:pt x="5227" y="3762"/>
                    <a:pt x="5120" y="3739"/>
                  </a:cubicBezTo>
                  <a:lnTo>
                    <a:pt x="4929" y="3739"/>
                  </a:lnTo>
                  <a:cubicBezTo>
                    <a:pt x="4215" y="3727"/>
                    <a:pt x="3477" y="3715"/>
                    <a:pt x="2762" y="3703"/>
                  </a:cubicBezTo>
                  <a:cubicBezTo>
                    <a:pt x="2429" y="3703"/>
                    <a:pt x="2084" y="3679"/>
                    <a:pt x="1739" y="3679"/>
                  </a:cubicBezTo>
                  <a:lnTo>
                    <a:pt x="1715" y="3679"/>
                  </a:lnTo>
                  <a:cubicBezTo>
                    <a:pt x="857" y="3679"/>
                    <a:pt x="167" y="4382"/>
                    <a:pt x="119" y="5227"/>
                  </a:cubicBezTo>
                  <a:cubicBezTo>
                    <a:pt x="107" y="5501"/>
                    <a:pt x="84" y="5751"/>
                    <a:pt x="72" y="6013"/>
                  </a:cubicBezTo>
                  <a:cubicBezTo>
                    <a:pt x="48" y="6346"/>
                    <a:pt x="24" y="6667"/>
                    <a:pt x="12" y="7013"/>
                  </a:cubicBezTo>
                  <a:cubicBezTo>
                    <a:pt x="0" y="8203"/>
                    <a:pt x="0" y="9501"/>
                    <a:pt x="12" y="11097"/>
                  </a:cubicBezTo>
                  <a:cubicBezTo>
                    <a:pt x="12" y="11466"/>
                    <a:pt x="72" y="11894"/>
                    <a:pt x="441" y="12192"/>
                  </a:cubicBezTo>
                  <a:cubicBezTo>
                    <a:pt x="441" y="12192"/>
                    <a:pt x="476" y="12240"/>
                    <a:pt x="488" y="12418"/>
                  </a:cubicBezTo>
                  <a:cubicBezTo>
                    <a:pt x="500" y="12585"/>
                    <a:pt x="500" y="12763"/>
                    <a:pt x="488" y="12918"/>
                  </a:cubicBezTo>
                  <a:lnTo>
                    <a:pt x="488" y="13085"/>
                  </a:lnTo>
                  <a:cubicBezTo>
                    <a:pt x="488" y="13573"/>
                    <a:pt x="488" y="14049"/>
                    <a:pt x="476" y="14549"/>
                  </a:cubicBezTo>
                  <a:cubicBezTo>
                    <a:pt x="476" y="14871"/>
                    <a:pt x="465" y="15216"/>
                    <a:pt x="465" y="15538"/>
                  </a:cubicBezTo>
                  <a:cubicBezTo>
                    <a:pt x="465" y="15942"/>
                    <a:pt x="441" y="16335"/>
                    <a:pt x="441" y="16728"/>
                  </a:cubicBezTo>
                  <a:cubicBezTo>
                    <a:pt x="441" y="17109"/>
                    <a:pt x="607" y="17371"/>
                    <a:pt x="917" y="17490"/>
                  </a:cubicBezTo>
                  <a:cubicBezTo>
                    <a:pt x="977" y="17526"/>
                    <a:pt x="1036" y="17538"/>
                    <a:pt x="1096" y="17574"/>
                  </a:cubicBezTo>
                  <a:cubicBezTo>
                    <a:pt x="1298" y="17645"/>
                    <a:pt x="1477" y="17728"/>
                    <a:pt x="1679" y="17764"/>
                  </a:cubicBezTo>
                  <a:cubicBezTo>
                    <a:pt x="2167" y="17836"/>
                    <a:pt x="2751" y="17919"/>
                    <a:pt x="3358" y="17955"/>
                  </a:cubicBezTo>
                  <a:cubicBezTo>
                    <a:pt x="4787" y="18014"/>
                    <a:pt x="5965" y="18038"/>
                    <a:pt x="7084" y="18038"/>
                  </a:cubicBezTo>
                  <a:lnTo>
                    <a:pt x="7108" y="18038"/>
                  </a:lnTo>
                  <a:cubicBezTo>
                    <a:pt x="7846" y="18038"/>
                    <a:pt x="8585" y="18014"/>
                    <a:pt x="9299" y="17978"/>
                  </a:cubicBezTo>
                  <a:cubicBezTo>
                    <a:pt x="9549" y="17967"/>
                    <a:pt x="9811" y="17967"/>
                    <a:pt x="10061" y="17955"/>
                  </a:cubicBezTo>
                  <a:cubicBezTo>
                    <a:pt x="10549" y="17943"/>
                    <a:pt x="11037" y="17919"/>
                    <a:pt x="11573" y="17919"/>
                  </a:cubicBezTo>
                  <a:cubicBezTo>
                    <a:pt x="13145" y="17919"/>
                    <a:pt x="14704" y="18002"/>
                    <a:pt x="16062" y="18074"/>
                  </a:cubicBezTo>
                  <a:lnTo>
                    <a:pt x="16205" y="18074"/>
                  </a:lnTo>
                  <a:cubicBezTo>
                    <a:pt x="16859" y="18074"/>
                    <a:pt x="17169" y="17800"/>
                    <a:pt x="17324" y="17133"/>
                  </a:cubicBezTo>
                  <a:cubicBezTo>
                    <a:pt x="17371" y="16943"/>
                    <a:pt x="17395" y="16716"/>
                    <a:pt x="17407" y="16431"/>
                  </a:cubicBezTo>
                  <a:cubicBezTo>
                    <a:pt x="17443" y="15919"/>
                    <a:pt x="17467" y="15407"/>
                    <a:pt x="17502" y="14883"/>
                  </a:cubicBezTo>
                  <a:cubicBezTo>
                    <a:pt x="17550" y="14216"/>
                    <a:pt x="17574" y="13549"/>
                    <a:pt x="17621" y="12894"/>
                  </a:cubicBezTo>
                  <a:cubicBezTo>
                    <a:pt x="17633" y="12621"/>
                    <a:pt x="17693" y="12418"/>
                    <a:pt x="17931" y="12240"/>
                  </a:cubicBezTo>
                  <a:cubicBezTo>
                    <a:pt x="18169" y="12061"/>
                    <a:pt x="18383" y="11751"/>
                    <a:pt x="18455" y="11430"/>
                  </a:cubicBezTo>
                  <a:cubicBezTo>
                    <a:pt x="18610" y="10799"/>
                    <a:pt x="18705" y="10180"/>
                    <a:pt x="18753" y="9608"/>
                  </a:cubicBezTo>
                  <a:cubicBezTo>
                    <a:pt x="18824" y="8799"/>
                    <a:pt x="18824" y="8049"/>
                    <a:pt x="18812" y="7120"/>
                  </a:cubicBezTo>
                  <a:close/>
                  <a:moveTo>
                    <a:pt x="16705" y="16573"/>
                  </a:moveTo>
                  <a:cubicBezTo>
                    <a:pt x="16693" y="16693"/>
                    <a:pt x="16681" y="16800"/>
                    <a:pt x="16645" y="16895"/>
                  </a:cubicBezTo>
                  <a:cubicBezTo>
                    <a:pt x="16562" y="17193"/>
                    <a:pt x="16467" y="17252"/>
                    <a:pt x="16169" y="17252"/>
                  </a:cubicBezTo>
                  <a:lnTo>
                    <a:pt x="14597" y="17228"/>
                  </a:lnTo>
                  <a:cubicBezTo>
                    <a:pt x="13454" y="17216"/>
                    <a:pt x="12287" y="17181"/>
                    <a:pt x="11144" y="17181"/>
                  </a:cubicBezTo>
                  <a:lnTo>
                    <a:pt x="11097" y="17181"/>
                  </a:lnTo>
                  <a:cubicBezTo>
                    <a:pt x="10918" y="17181"/>
                    <a:pt x="10740" y="17193"/>
                    <a:pt x="10573" y="17216"/>
                  </a:cubicBezTo>
                  <a:cubicBezTo>
                    <a:pt x="10430" y="17228"/>
                    <a:pt x="10299" y="17228"/>
                    <a:pt x="10144" y="17240"/>
                  </a:cubicBezTo>
                  <a:cubicBezTo>
                    <a:pt x="9918" y="17240"/>
                    <a:pt x="9680" y="17252"/>
                    <a:pt x="9466" y="17252"/>
                  </a:cubicBezTo>
                  <a:cubicBezTo>
                    <a:pt x="8835" y="17276"/>
                    <a:pt x="8192" y="17288"/>
                    <a:pt x="7573" y="17288"/>
                  </a:cubicBezTo>
                  <a:lnTo>
                    <a:pt x="7025" y="17288"/>
                  </a:lnTo>
                  <a:cubicBezTo>
                    <a:pt x="5799" y="17276"/>
                    <a:pt x="4525" y="17228"/>
                    <a:pt x="3215" y="17157"/>
                  </a:cubicBezTo>
                  <a:cubicBezTo>
                    <a:pt x="2679" y="17121"/>
                    <a:pt x="2143" y="17038"/>
                    <a:pt x="1631" y="16943"/>
                  </a:cubicBezTo>
                  <a:cubicBezTo>
                    <a:pt x="1286" y="16883"/>
                    <a:pt x="1131" y="16681"/>
                    <a:pt x="1143" y="16323"/>
                  </a:cubicBezTo>
                  <a:cubicBezTo>
                    <a:pt x="1155" y="15931"/>
                    <a:pt x="1155" y="15526"/>
                    <a:pt x="1167" y="15145"/>
                  </a:cubicBezTo>
                  <a:lnTo>
                    <a:pt x="1167" y="14752"/>
                  </a:lnTo>
                  <a:cubicBezTo>
                    <a:pt x="1167" y="14335"/>
                    <a:pt x="1191" y="13918"/>
                    <a:pt x="1191" y="13502"/>
                  </a:cubicBezTo>
                  <a:lnTo>
                    <a:pt x="1191" y="12752"/>
                  </a:lnTo>
                  <a:lnTo>
                    <a:pt x="1191" y="12525"/>
                  </a:lnTo>
                  <a:lnTo>
                    <a:pt x="1643" y="12573"/>
                  </a:lnTo>
                  <a:cubicBezTo>
                    <a:pt x="3096" y="12704"/>
                    <a:pt x="4441" y="12823"/>
                    <a:pt x="5846" y="12823"/>
                  </a:cubicBezTo>
                  <a:cubicBezTo>
                    <a:pt x="6346" y="12823"/>
                    <a:pt x="6822" y="12811"/>
                    <a:pt x="7299" y="12775"/>
                  </a:cubicBezTo>
                  <a:lnTo>
                    <a:pt x="7334" y="13490"/>
                  </a:lnTo>
                  <a:lnTo>
                    <a:pt x="7334" y="13656"/>
                  </a:lnTo>
                  <a:cubicBezTo>
                    <a:pt x="7334" y="13776"/>
                    <a:pt x="7334" y="13906"/>
                    <a:pt x="7370" y="14037"/>
                  </a:cubicBezTo>
                  <a:cubicBezTo>
                    <a:pt x="7442" y="14430"/>
                    <a:pt x="7704" y="14657"/>
                    <a:pt x="8073" y="14668"/>
                  </a:cubicBezTo>
                  <a:cubicBezTo>
                    <a:pt x="8632" y="14680"/>
                    <a:pt x="9204" y="14692"/>
                    <a:pt x="9799" y="14692"/>
                  </a:cubicBezTo>
                  <a:lnTo>
                    <a:pt x="10275" y="14692"/>
                  </a:lnTo>
                  <a:cubicBezTo>
                    <a:pt x="10478" y="14692"/>
                    <a:pt x="10668" y="14633"/>
                    <a:pt x="10847" y="14597"/>
                  </a:cubicBezTo>
                  <a:lnTo>
                    <a:pt x="10930" y="14561"/>
                  </a:lnTo>
                  <a:cubicBezTo>
                    <a:pt x="11275" y="14478"/>
                    <a:pt x="11490" y="14240"/>
                    <a:pt x="11514" y="13883"/>
                  </a:cubicBezTo>
                  <a:cubicBezTo>
                    <a:pt x="11549" y="13668"/>
                    <a:pt x="11573" y="13466"/>
                    <a:pt x="11585" y="13252"/>
                  </a:cubicBezTo>
                  <a:cubicBezTo>
                    <a:pt x="11609" y="13192"/>
                    <a:pt x="11609" y="13133"/>
                    <a:pt x="11621" y="13085"/>
                  </a:cubicBezTo>
                  <a:cubicBezTo>
                    <a:pt x="13407" y="12954"/>
                    <a:pt x="15181" y="12823"/>
                    <a:pt x="16967" y="12692"/>
                  </a:cubicBezTo>
                  <a:cubicBezTo>
                    <a:pt x="16979" y="12728"/>
                    <a:pt x="16979" y="12775"/>
                    <a:pt x="16979" y="12823"/>
                  </a:cubicBezTo>
                  <a:cubicBezTo>
                    <a:pt x="16895" y="13883"/>
                    <a:pt x="16812" y="15085"/>
                    <a:pt x="16705" y="16573"/>
                  </a:cubicBezTo>
                  <a:close/>
                  <a:moveTo>
                    <a:pt x="8025" y="11585"/>
                  </a:moveTo>
                  <a:lnTo>
                    <a:pt x="8025" y="11525"/>
                  </a:lnTo>
                  <a:cubicBezTo>
                    <a:pt x="8025" y="11478"/>
                    <a:pt x="8037" y="11418"/>
                    <a:pt x="8216" y="11418"/>
                  </a:cubicBezTo>
                  <a:lnTo>
                    <a:pt x="8454" y="11418"/>
                  </a:lnTo>
                  <a:cubicBezTo>
                    <a:pt x="8656" y="11418"/>
                    <a:pt x="8894" y="11418"/>
                    <a:pt x="9132" y="11442"/>
                  </a:cubicBezTo>
                  <a:cubicBezTo>
                    <a:pt x="9597" y="11466"/>
                    <a:pt x="10085" y="11501"/>
                    <a:pt x="10632" y="11549"/>
                  </a:cubicBezTo>
                  <a:cubicBezTo>
                    <a:pt x="10692" y="11549"/>
                    <a:pt x="10752" y="11585"/>
                    <a:pt x="10835" y="11609"/>
                  </a:cubicBezTo>
                  <a:cubicBezTo>
                    <a:pt x="10847" y="11609"/>
                    <a:pt x="10859" y="11632"/>
                    <a:pt x="10859" y="11632"/>
                  </a:cubicBezTo>
                  <a:cubicBezTo>
                    <a:pt x="10918" y="12180"/>
                    <a:pt x="10859" y="12740"/>
                    <a:pt x="10799" y="13287"/>
                  </a:cubicBezTo>
                  <a:cubicBezTo>
                    <a:pt x="10787" y="13383"/>
                    <a:pt x="10775" y="13490"/>
                    <a:pt x="10775" y="13597"/>
                  </a:cubicBezTo>
                  <a:cubicBezTo>
                    <a:pt x="10740" y="13823"/>
                    <a:pt x="10561" y="13859"/>
                    <a:pt x="10490" y="13883"/>
                  </a:cubicBezTo>
                  <a:cubicBezTo>
                    <a:pt x="10097" y="13918"/>
                    <a:pt x="9668" y="13942"/>
                    <a:pt x="9192" y="13942"/>
                  </a:cubicBezTo>
                  <a:cubicBezTo>
                    <a:pt x="8787" y="13942"/>
                    <a:pt x="8394" y="13918"/>
                    <a:pt x="8073" y="13906"/>
                  </a:cubicBezTo>
                  <a:cubicBezTo>
                    <a:pt x="7858" y="13121"/>
                    <a:pt x="7930" y="12371"/>
                    <a:pt x="8025" y="11585"/>
                  </a:cubicBezTo>
                  <a:close/>
                  <a:moveTo>
                    <a:pt x="12466" y="12287"/>
                  </a:moveTo>
                  <a:cubicBezTo>
                    <a:pt x="12180" y="12287"/>
                    <a:pt x="11906" y="12287"/>
                    <a:pt x="11621" y="12275"/>
                  </a:cubicBezTo>
                  <a:cubicBezTo>
                    <a:pt x="11621" y="12275"/>
                    <a:pt x="11609" y="12252"/>
                    <a:pt x="11585" y="12252"/>
                  </a:cubicBezTo>
                  <a:lnTo>
                    <a:pt x="11585" y="12097"/>
                  </a:lnTo>
                  <a:lnTo>
                    <a:pt x="11585" y="11513"/>
                  </a:lnTo>
                  <a:cubicBezTo>
                    <a:pt x="11573" y="11097"/>
                    <a:pt x="11466" y="10811"/>
                    <a:pt x="10954" y="10787"/>
                  </a:cubicBezTo>
                  <a:cubicBezTo>
                    <a:pt x="9954" y="10728"/>
                    <a:pt x="9049" y="10668"/>
                    <a:pt x="8180" y="10644"/>
                  </a:cubicBezTo>
                  <a:lnTo>
                    <a:pt x="8144" y="10644"/>
                  </a:lnTo>
                  <a:cubicBezTo>
                    <a:pt x="7644" y="10644"/>
                    <a:pt x="7394" y="10906"/>
                    <a:pt x="7334" y="11418"/>
                  </a:cubicBezTo>
                  <a:lnTo>
                    <a:pt x="7275" y="11930"/>
                  </a:lnTo>
                  <a:cubicBezTo>
                    <a:pt x="7215" y="11942"/>
                    <a:pt x="7156" y="11942"/>
                    <a:pt x="7096" y="11954"/>
                  </a:cubicBezTo>
                  <a:cubicBezTo>
                    <a:pt x="6882" y="11990"/>
                    <a:pt x="6680" y="12013"/>
                    <a:pt x="6465" y="12013"/>
                  </a:cubicBezTo>
                  <a:cubicBezTo>
                    <a:pt x="6132" y="12037"/>
                    <a:pt x="5787" y="12037"/>
                    <a:pt x="5453" y="12037"/>
                  </a:cubicBezTo>
                  <a:cubicBezTo>
                    <a:pt x="4263" y="12037"/>
                    <a:pt x="3036" y="11942"/>
                    <a:pt x="1810" y="11763"/>
                  </a:cubicBezTo>
                  <a:cubicBezTo>
                    <a:pt x="786" y="11620"/>
                    <a:pt x="786" y="11573"/>
                    <a:pt x="726" y="10847"/>
                  </a:cubicBezTo>
                  <a:cubicBezTo>
                    <a:pt x="726" y="10751"/>
                    <a:pt x="715" y="10668"/>
                    <a:pt x="715" y="10561"/>
                  </a:cubicBezTo>
                  <a:cubicBezTo>
                    <a:pt x="560" y="8715"/>
                    <a:pt x="679" y="6894"/>
                    <a:pt x="834" y="5370"/>
                  </a:cubicBezTo>
                  <a:cubicBezTo>
                    <a:pt x="846" y="5203"/>
                    <a:pt x="869" y="5013"/>
                    <a:pt x="953" y="4858"/>
                  </a:cubicBezTo>
                  <a:cubicBezTo>
                    <a:pt x="1096" y="4560"/>
                    <a:pt x="1322" y="4429"/>
                    <a:pt x="1643" y="4429"/>
                  </a:cubicBezTo>
                  <a:lnTo>
                    <a:pt x="1739" y="4429"/>
                  </a:lnTo>
                  <a:cubicBezTo>
                    <a:pt x="2024" y="4429"/>
                    <a:pt x="2298" y="4429"/>
                    <a:pt x="2584" y="4417"/>
                  </a:cubicBezTo>
                  <a:cubicBezTo>
                    <a:pt x="2870" y="4417"/>
                    <a:pt x="3155" y="4393"/>
                    <a:pt x="3417" y="4393"/>
                  </a:cubicBezTo>
                  <a:cubicBezTo>
                    <a:pt x="3763" y="4393"/>
                    <a:pt x="4025" y="4417"/>
                    <a:pt x="4298" y="4429"/>
                  </a:cubicBezTo>
                  <a:cubicBezTo>
                    <a:pt x="4596" y="4441"/>
                    <a:pt x="4906" y="4453"/>
                    <a:pt x="5251" y="4453"/>
                  </a:cubicBezTo>
                  <a:cubicBezTo>
                    <a:pt x="5739" y="4453"/>
                    <a:pt x="6227" y="4441"/>
                    <a:pt x="6703" y="4429"/>
                  </a:cubicBezTo>
                  <a:lnTo>
                    <a:pt x="6977" y="4417"/>
                  </a:lnTo>
                  <a:cubicBezTo>
                    <a:pt x="7096" y="4417"/>
                    <a:pt x="7215" y="4393"/>
                    <a:pt x="7346" y="4393"/>
                  </a:cubicBezTo>
                  <a:cubicBezTo>
                    <a:pt x="7477" y="4393"/>
                    <a:pt x="7584" y="4393"/>
                    <a:pt x="7692" y="4417"/>
                  </a:cubicBezTo>
                  <a:cubicBezTo>
                    <a:pt x="8394" y="4489"/>
                    <a:pt x="9132" y="4512"/>
                    <a:pt x="10085" y="4512"/>
                  </a:cubicBezTo>
                  <a:cubicBezTo>
                    <a:pt x="10502" y="4512"/>
                    <a:pt x="10930" y="4512"/>
                    <a:pt x="11347" y="4501"/>
                  </a:cubicBezTo>
                  <a:cubicBezTo>
                    <a:pt x="11764" y="4501"/>
                    <a:pt x="12204" y="4489"/>
                    <a:pt x="12621" y="4489"/>
                  </a:cubicBezTo>
                  <a:lnTo>
                    <a:pt x="13014" y="4489"/>
                  </a:lnTo>
                  <a:lnTo>
                    <a:pt x="13133" y="4489"/>
                  </a:lnTo>
                  <a:cubicBezTo>
                    <a:pt x="13538" y="4489"/>
                    <a:pt x="13942" y="4477"/>
                    <a:pt x="14323" y="4453"/>
                  </a:cubicBezTo>
                  <a:cubicBezTo>
                    <a:pt x="14716" y="4441"/>
                    <a:pt x="15121" y="4429"/>
                    <a:pt x="15502" y="4429"/>
                  </a:cubicBezTo>
                  <a:lnTo>
                    <a:pt x="15574" y="4429"/>
                  </a:lnTo>
                  <a:cubicBezTo>
                    <a:pt x="16109" y="4429"/>
                    <a:pt x="16633" y="4501"/>
                    <a:pt x="17229" y="4572"/>
                  </a:cubicBezTo>
                  <a:cubicBezTo>
                    <a:pt x="17824" y="4655"/>
                    <a:pt x="18002" y="4846"/>
                    <a:pt x="18050" y="5465"/>
                  </a:cubicBezTo>
                  <a:cubicBezTo>
                    <a:pt x="18098" y="6215"/>
                    <a:pt x="18122" y="7013"/>
                    <a:pt x="18122" y="7906"/>
                  </a:cubicBezTo>
                  <a:cubicBezTo>
                    <a:pt x="18122" y="8656"/>
                    <a:pt x="18110" y="9263"/>
                    <a:pt x="18062" y="9835"/>
                  </a:cubicBezTo>
                  <a:cubicBezTo>
                    <a:pt x="18038" y="10263"/>
                    <a:pt x="17955" y="10704"/>
                    <a:pt x="17824" y="11239"/>
                  </a:cubicBezTo>
                  <a:cubicBezTo>
                    <a:pt x="17764" y="11513"/>
                    <a:pt x="17538" y="11692"/>
                    <a:pt x="17181" y="11775"/>
                  </a:cubicBezTo>
                  <a:cubicBezTo>
                    <a:pt x="15669" y="12121"/>
                    <a:pt x="14097" y="12287"/>
                    <a:pt x="12466" y="12287"/>
                  </a:cubicBezTo>
                  <a:close/>
                  <a:moveTo>
                    <a:pt x="11073" y="3739"/>
                  </a:moveTo>
                  <a:lnTo>
                    <a:pt x="11002" y="3739"/>
                  </a:lnTo>
                  <a:cubicBezTo>
                    <a:pt x="10883" y="3762"/>
                    <a:pt x="10775" y="3762"/>
                    <a:pt x="10656" y="3762"/>
                  </a:cubicBezTo>
                  <a:lnTo>
                    <a:pt x="10121" y="3762"/>
                  </a:lnTo>
                  <a:cubicBezTo>
                    <a:pt x="9763" y="3762"/>
                    <a:pt x="9370" y="3762"/>
                    <a:pt x="8989" y="3739"/>
                  </a:cubicBezTo>
                  <a:cubicBezTo>
                    <a:pt x="8704" y="3727"/>
                    <a:pt x="8692" y="3715"/>
                    <a:pt x="8680" y="3441"/>
                  </a:cubicBezTo>
                  <a:cubicBezTo>
                    <a:pt x="8656" y="3131"/>
                    <a:pt x="8680" y="2822"/>
                    <a:pt x="8692" y="2512"/>
                  </a:cubicBezTo>
                  <a:lnTo>
                    <a:pt x="8692" y="2417"/>
                  </a:lnTo>
                  <a:cubicBezTo>
                    <a:pt x="8704" y="2226"/>
                    <a:pt x="8811" y="2191"/>
                    <a:pt x="8918" y="2191"/>
                  </a:cubicBezTo>
                  <a:lnTo>
                    <a:pt x="9335" y="2191"/>
                  </a:lnTo>
                  <a:lnTo>
                    <a:pt x="9894" y="2191"/>
                  </a:lnTo>
                  <a:cubicBezTo>
                    <a:pt x="10144" y="2191"/>
                    <a:pt x="10371" y="2191"/>
                    <a:pt x="10561" y="2215"/>
                  </a:cubicBezTo>
                  <a:cubicBezTo>
                    <a:pt x="10918" y="2226"/>
                    <a:pt x="11037" y="2346"/>
                    <a:pt x="11085" y="2727"/>
                  </a:cubicBezTo>
                  <a:lnTo>
                    <a:pt x="11085" y="2762"/>
                  </a:lnTo>
                  <a:cubicBezTo>
                    <a:pt x="11156" y="3108"/>
                    <a:pt x="11192" y="3429"/>
                    <a:pt x="11073" y="3739"/>
                  </a:cubicBezTo>
                  <a:close/>
                  <a:moveTo>
                    <a:pt x="12704" y="3429"/>
                  </a:moveTo>
                  <a:cubicBezTo>
                    <a:pt x="12692" y="3739"/>
                    <a:pt x="12692" y="3739"/>
                    <a:pt x="12335" y="3762"/>
                  </a:cubicBezTo>
                  <a:lnTo>
                    <a:pt x="12204" y="3762"/>
                  </a:lnTo>
                  <a:lnTo>
                    <a:pt x="11978" y="3762"/>
                  </a:lnTo>
                  <a:cubicBezTo>
                    <a:pt x="11966" y="3762"/>
                    <a:pt x="11942" y="3739"/>
                    <a:pt x="11918" y="3739"/>
                  </a:cubicBezTo>
                  <a:lnTo>
                    <a:pt x="11918" y="3655"/>
                  </a:lnTo>
                  <a:cubicBezTo>
                    <a:pt x="11918" y="3524"/>
                    <a:pt x="11906" y="3369"/>
                    <a:pt x="11883" y="3239"/>
                  </a:cubicBezTo>
                  <a:cubicBezTo>
                    <a:pt x="11883" y="3167"/>
                    <a:pt x="11871" y="3084"/>
                    <a:pt x="11871" y="3000"/>
                  </a:cubicBezTo>
                  <a:cubicBezTo>
                    <a:pt x="11859" y="2762"/>
                    <a:pt x="11835" y="2524"/>
                    <a:pt x="11787" y="2286"/>
                  </a:cubicBezTo>
                  <a:cubicBezTo>
                    <a:pt x="11668" y="1774"/>
                    <a:pt x="11311" y="1464"/>
                    <a:pt x="10799" y="1464"/>
                  </a:cubicBezTo>
                  <a:cubicBezTo>
                    <a:pt x="10478" y="1453"/>
                    <a:pt x="10144" y="1453"/>
                    <a:pt x="9835" y="1453"/>
                  </a:cubicBezTo>
                  <a:cubicBezTo>
                    <a:pt x="9525" y="1453"/>
                    <a:pt x="9216" y="1453"/>
                    <a:pt x="8918" y="1464"/>
                  </a:cubicBezTo>
                  <a:cubicBezTo>
                    <a:pt x="8358" y="1476"/>
                    <a:pt x="8096" y="1750"/>
                    <a:pt x="8037" y="2310"/>
                  </a:cubicBezTo>
                  <a:cubicBezTo>
                    <a:pt x="8001" y="2584"/>
                    <a:pt x="8001" y="2846"/>
                    <a:pt x="8001" y="3108"/>
                  </a:cubicBezTo>
                  <a:lnTo>
                    <a:pt x="8001" y="3429"/>
                  </a:lnTo>
                  <a:lnTo>
                    <a:pt x="8001" y="3715"/>
                  </a:lnTo>
                  <a:lnTo>
                    <a:pt x="8001" y="3739"/>
                  </a:lnTo>
                  <a:cubicBezTo>
                    <a:pt x="7870" y="3762"/>
                    <a:pt x="7739" y="3774"/>
                    <a:pt x="7584" y="3774"/>
                  </a:cubicBezTo>
                  <a:cubicBezTo>
                    <a:pt x="7454" y="3774"/>
                    <a:pt x="7334" y="3774"/>
                    <a:pt x="7215" y="3762"/>
                  </a:cubicBezTo>
                  <a:cubicBezTo>
                    <a:pt x="7132" y="3762"/>
                    <a:pt x="7037" y="3739"/>
                    <a:pt x="6953" y="3739"/>
                  </a:cubicBezTo>
                  <a:cubicBezTo>
                    <a:pt x="6906" y="3739"/>
                    <a:pt x="6870" y="3727"/>
                    <a:pt x="6846" y="3715"/>
                  </a:cubicBezTo>
                  <a:cubicBezTo>
                    <a:pt x="6811" y="3679"/>
                    <a:pt x="6811" y="3643"/>
                    <a:pt x="6811" y="3584"/>
                  </a:cubicBezTo>
                  <a:cubicBezTo>
                    <a:pt x="6811" y="3417"/>
                    <a:pt x="6811" y="3239"/>
                    <a:pt x="6822" y="3072"/>
                  </a:cubicBezTo>
                  <a:cubicBezTo>
                    <a:pt x="6822" y="2596"/>
                    <a:pt x="6846" y="2096"/>
                    <a:pt x="6906" y="1619"/>
                  </a:cubicBezTo>
                  <a:cubicBezTo>
                    <a:pt x="6965" y="1119"/>
                    <a:pt x="7382" y="798"/>
                    <a:pt x="7954" y="762"/>
                  </a:cubicBezTo>
                  <a:cubicBezTo>
                    <a:pt x="8418" y="750"/>
                    <a:pt x="8882" y="750"/>
                    <a:pt x="9311" y="750"/>
                  </a:cubicBezTo>
                  <a:cubicBezTo>
                    <a:pt x="9799" y="750"/>
                    <a:pt x="10299" y="762"/>
                    <a:pt x="10752" y="786"/>
                  </a:cubicBezTo>
                  <a:cubicBezTo>
                    <a:pt x="11192" y="798"/>
                    <a:pt x="11609" y="881"/>
                    <a:pt x="12109" y="1000"/>
                  </a:cubicBezTo>
                  <a:cubicBezTo>
                    <a:pt x="12561" y="1107"/>
                    <a:pt x="12680" y="1262"/>
                    <a:pt x="12704" y="1703"/>
                  </a:cubicBezTo>
                  <a:cubicBezTo>
                    <a:pt x="12728" y="2274"/>
                    <a:pt x="12740" y="2869"/>
                    <a:pt x="12704" y="34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4" name="Google Shape;434;p54"/>
          <p:cNvSpPr/>
          <p:nvPr/>
        </p:nvSpPr>
        <p:spPr>
          <a:xfrm rot="-1177723">
            <a:off x="4336299" y="387527"/>
            <a:ext cx="416227" cy="400147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54"/>
          <p:cNvSpPr/>
          <p:nvPr/>
        </p:nvSpPr>
        <p:spPr>
          <a:xfrm rot="-1140824">
            <a:off x="7886278" y="4157072"/>
            <a:ext cx="575857" cy="553611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7039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596" y="197617"/>
            <a:ext cx="10840213" cy="6535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Picture 6" descr="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643">
            <a:off x="1905984" y="233565"/>
            <a:ext cx="833841" cy="1202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7" descr="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288" y="3922866"/>
            <a:ext cx="6879830" cy="1171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0" name="Picture 8" descr="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4614" y="248822"/>
            <a:ext cx="3722915" cy="1171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Picture 9" descr="9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1233" y="1382863"/>
            <a:ext cx="9575074" cy="1238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10" descr="1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2362" y="2632487"/>
            <a:ext cx="6879830" cy="1171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7" name="Picture 5" descr="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7724" y="3127404"/>
            <a:ext cx="6069830" cy="3730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3" name="Text Box 11"/>
          <p:cNvSpPr txBox="1">
            <a:spLocks noChangeArrowheads="1"/>
          </p:cNvSpPr>
          <p:nvPr/>
        </p:nvSpPr>
        <p:spPr bwMode="auto">
          <a:xfrm>
            <a:off x="4639014" y="561333"/>
            <a:ext cx="4258491" cy="448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1085686"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316" dirty="0">
                <a:solidFill>
                  <a:srgbClr val="FFFFFF"/>
                </a:solidFill>
                <a:latin typeface="SVN-ToySans" panose="02000500000000000000" pitchFamily="2" charset="0"/>
                <a:ea typeface="黑体" pitchFamily="2" charset="-122"/>
              </a:rPr>
              <a:t>TIÊU CHÍ SẢN PHẨM</a:t>
            </a:r>
            <a:endParaRPr lang="zh-CN" altLang="en-US" sz="2316" dirty="0">
              <a:solidFill>
                <a:srgbClr val="FFFFFF"/>
              </a:solidFill>
              <a:latin typeface="SVN-ToySans" panose="02000500000000000000" pitchFamily="2" charset="0"/>
              <a:ea typeface="黑体" pitchFamily="2" charset="-122"/>
            </a:endParaRPr>
          </a:p>
        </p:txBody>
      </p:sp>
      <p:sp>
        <p:nvSpPr>
          <p:cNvPr id="3085" name="Text Box 13"/>
          <p:cNvSpPr txBox="1">
            <a:spLocks noChangeArrowheads="1"/>
          </p:cNvSpPr>
          <p:nvPr/>
        </p:nvSpPr>
        <p:spPr bwMode="auto">
          <a:xfrm>
            <a:off x="2133936" y="1673569"/>
            <a:ext cx="8729668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1085686"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Mặt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đồng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hồ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phải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có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đủ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các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số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từ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1-12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theo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đúng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vị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trí</a:t>
            </a:r>
            <a:endParaRPr lang="zh-CN" altLang="en-US" sz="2500" dirty="0">
              <a:latin typeface="UTM Avo" panose="02040603050506020204" pitchFamily="18" charset="0"/>
              <a:ea typeface="黑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3087" name="Text Box 15"/>
          <p:cNvSpPr txBox="1">
            <a:spLocks noChangeArrowheads="1"/>
          </p:cNvSpPr>
          <p:nvPr/>
        </p:nvSpPr>
        <p:spPr bwMode="auto">
          <a:xfrm>
            <a:off x="2133936" y="4122810"/>
            <a:ext cx="582603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1085686"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Chắc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chắn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,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trình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bày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đẹp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,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sáng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tạo</a:t>
            </a:r>
            <a:endParaRPr lang="zh-CN" altLang="en-US" sz="2500" dirty="0">
              <a:latin typeface="UTM Avo" panose="02040603050506020204" pitchFamily="18" charset="0"/>
              <a:ea typeface="黑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2114869" y="2878263"/>
            <a:ext cx="650732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1085686"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Kim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dài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,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kim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ngắn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có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thể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quay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được</a:t>
            </a:r>
            <a:endParaRPr lang="zh-CN" altLang="en-US" sz="2500" dirty="0">
              <a:latin typeface="UTM Avo" panose="02040603050506020204" pitchFamily="18" charset="0"/>
              <a:ea typeface="黑体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C0BD7CB-AB50-89B7-A5B0-191FCF9F7BFA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324" b="88376" l="23693" r="73094"/>
                    </a14:imgEffect>
                  </a14:imgLayer>
                </a14:imgProps>
              </a:ext>
            </a:extLst>
          </a:blip>
          <a:srcRect l="17518" t="3942" r="20731" b="2242"/>
          <a:stretch/>
        </p:blipFill>
        <p:spPr>
          <a:xfrm>
            <a:off x="7878159" y="2911680"/>
            <a:ext cx="4655139" cy="39781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093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3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3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83" grpId="0"/>
      <p:bldP spid="3085" grpId="0"/>
      <p:bldP spid="3087" grpId="0"/>
      <p:bldP spid="1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7" name="图片 71696" descr="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447" y="480255"/>
            <a:ext cx="12141957" cy="638808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684" name="图片 71683" descr="PPT素材-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66191" y="3476680"/>
            <a:ext cx="5155277" cy="3860426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688" name="图片 71687" descr="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11511" y="1500511"/>
            <a:ext cx="7985638" cy="940979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689" name="图片 71688" descr="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53846" y="2751702"/>
            <a:ext cx="7380319" cy="94097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1694" name="文本框 71693"/>
          <p:cNvSpPr txBox="1"/>
          <p:nvPr/>
        </p:nvSpPr>
        <p:spPr>
          <a:xfrm>
            <a:off x="6432064" y="5409192"/>
            <a:ext cx="2842468" cy="448713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defTabSz="1085915" fontAlgn="base">
              <a:spcBef>
                <a:spcPct val="50000"/>
              </a:spcBef>
              <a:spcAft>
                <a:spcPct val="0"/>
              </a:spcAft>
            </a:pPr>
            <a:r>
              <a:rPr lang="zh-CN" altLang="en-US" sz="2316" dirty="0">
                <a:solidFill>
                  <a:srgbClr val="FFFFFF"/>
                </a:solidFill>
                <a:latin typeface="黑体" panose="02010600030101010101" pitchFamily="2" charset="-122"/>
                <a:ea typeface="黑体" panose="02010600030101010101" pitchFamily="2" charset="-122"/>
              </a:rPr>
              <a:t>在此输入文字</a:t>
            </a:r>
          </a:p>
        </p:txBody>
      </p:sp>
      <p:pic>
        <p:nvPicPr>
          <p:cNvPr id="71696" name="图片 71695" descr="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0447" y="719234"/>
            <a:ext cx="2240426" cy="1292554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3" name="Text Box 13"/>
          <p:cNvSpPr txBox="1">
            <a:spLocks noChangeArrowheads="1"/>
          </p:cNvSpPr>
          <p:nvPr/>
        </p:nvSpPr>
        <p:spPr bwMode="auto">
          <a:xfrm>
            <a:off x="4097207" y="1639573"/>
            <a:ext cx="872966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sz="2800" dirty="0"/>
              <a:t>1. </a:t>
            </a:r>
            <a:r>
              <a:rPr lang="en-US" sz="2800" dirty="0" err="1"/>
              <a:t>Lựa</a:t>
            </a:r>
            <a:r>
              <a:rPr lang="en-US" sz="2800" dirty="0"/>
              <a:t> </a:t>
            </a:r>
            <a:r>
              <a:rPr lang="en-US" sz="2800" dirty="0" err="1"/>
              <a:t>chọn</a:t>
            </a:r>
            <a:r>
              <a:rPr lang="en-US" sz="2800" dirty="0"/>
              <a:t> </a:t>
            </a:r>
            <a:r>
              <a:rPr lang="en-US" sz="2800" dirty="0" err="1"/>
              <a:t>vật</a:t>
            </a:r>
            <a:r>
              <a:rPr lang="en-US" sz="2800" dirty="0"/>
              <a:t> </a:t>
            </a:r>
            <a:r>
              <a:rPr lang="en-US" sz="2800" dirty="0" err="1"/>
              <a:t>liệu</a:t>
            </a:r>
            <a:r>
              <a:rPr lang="en-US" sz="2800" dirty="0"/>
              <a:t> </a:t>
            </a:r>
            <a:r>
              <a:rPr lang="en-US" sz="2800" dirty="0" err="1"/>
              <a:t>phù</a:t>
            </a:r>
            <a:r>
              <a:rPr lang="en-US" sz="2800" dirty="0"/>
              <a:t> </a:t>
            </a:r>
            <a:r>
              <a:rPr lang="en-US" sz="2800" dirty="0" err="1"/>
              <a:t>hợp</a:t>
            </a:r>
            <a:r>
              <a:rPr lang="en-US" sz="2800" dirty="0"/>
              <a:t> </a:t>
            </a:r>
            <a:r>
              <a:rPr lang="en-US" sz="2800" dirty="0" err="1"/>
              <a:t>với</a:t>
            </a:r>
            <a:r>
              <a:rPr lang="en-US" sz="2800" dirty="0"/>
              <a:t> </a:t>
            </a:r>
            <a:r>
              <a:rPr lang="en-US" sz="2800" dirty="0" err="1"/>
              <a:t>nhu</a:t>
            </a:r>
            <a:r>
              <a:rPr lang="en-US" sz="2800" dirty="0"/>
              <a:t> </a:t>
            </a:r>
            <a:r>
              <a:rPr lang="en-US" sz="2800" dirty="0" err="1"/>
              <a:t>cầu</a:t>
            </a:r>
            <a:endParaRPr lang="en-US" sz="2800" dirty="0"/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4361882" y="2904857"/>
            <a:ext cx="698283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sz="2800" dirty="0"/>
              <a:t>2. </a:t>
            </a:r>
            <a:r>
              <a:rPr lang="en-US" sz="2800" dirty="0" err="1"/>
              <a:t>Bám</a:t>
            </a:r>
            <a:r>
              <a:rPr lang="en-US" sz="2800" dirty="0"/>
              <a:t> </a:t>
            </a:r>
            <a:r>
              <a:rPr lang="en-US" sz="2800" dirty="0" err="1"/>
              <a:t>sát</a:t>
            </a:r>
            <a:r>
              <a:rPr lang="en-US" sz="2800" dirty="0"/>
              <a:t> </a:t>
            </a:r>
            <a:r>
              <a:rPr lang="en-US" sz="2800" dirty="0" err="1"/>
              <a:t>tiêu</a:t>
            </a:r>
            <a:r>
              <a:rPr lang="en-US" sz="2800" dirty="0"/>
              <a:t> </a:t>
            </a:r>
            <a:r>
              <a:rPr lang="en-US" sz="2800" dirty="0" err="1"/>
              <a:t>chí</a:t>
            </a:r>
            <a:r>
              <a:rPr lang="en-US" sz="2800" dirty="0"/>
              <a:t> </a:t>
            </a:r>
            <a:r>
              <a:rPr lang="en-US" sz="2800" dirty="0" err="1"/>
              <a:t>khi</a:t>
            </a:r>
            <a:r>
              <a:rPr lang="en-US" sz="2800" dirty="0"/>
              <a:t> </a:t>
            </a:r>
            <a:r>
              <a:rPr lang="en-US" sz="2800" dirty="0" err="1"/>
              <a:t>làm</a:t>
            </a:r>
            <a:r>
              <a:rPr lang="en-US" sz="2800" dirty="0"/>
              <a:t> </a:t>
            </a:r>
            <a:r>
              <a:rPr lang="en-US" sz="2800" dirty="0" err="1"/>
              <a:t>sản</a:t>
            </a:r>
            <a:r>
              <a:rPr lang="en-US" sz="2800" dirty="0"/>
              <a:t> </a:t>
            </a:r>
            <a:r>
              <a:rPr lang="en-US" sz="2800" dirty="0" err="1"/>
              <a:t>phẩm</a:t>
            </a:r>
            <a:endParaRPr lang="en-US" sz="2800" dirty="0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8"/>
          <a:srcRect l="16790" t="40994" r="63367" b="32353"/>
          <a:stretch/>
        </p:blipFill>
        <p:spPr>
          <a:xfrm>
            <a:off x="5717859" y="3692680"/>
            <a:ext cx="3331525" cy="2515996"/>
          </a:xfrm>
          <a:prstGeom prst="rect">
            <a:avLst/>
          </a:prstGeom>
        </p:spPr>
      </p:pic>
      <p:pic>
        <p:nvPicPr>
          <p:cNvPr id="71690" name="图片 71689" descr="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01794" y="4177253"/>
            <a:ext cx="6481482" cy="164602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" name="Text Box 15"/>
          <p:cNvSpPr txBox="1">
            <a:spLocks noChangeArrowheads="1"/>
          </p:cNvSpPr>
          <p:nvPr/>
        </p:nvSpPr>
        <p:spPr bwMode="auto">
          <a:xfrm>
            <a:off x="4510403" y="4398444"/>
            <a:ext cx="5826037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just"/>
            <a:r>
              <a:rPr lang="en-US" sz="2800" dirty="0"/>
              <a:t>3. </a:t>
            </a:r>
            <a:r>
              <a:rPr lang="en-US" sz="2800" dirty="0" err="1"/>
              <a:t>Cẩn</a:t>
            </a:r>
            <a:r>
              <a:rPr lang="en-US" sz="2800" dirty="0"/>
              <a:t> </a:t>
            </a:r>
            <a:r>
              <a:rPr lang="en-US" sz="2800" dirty="0" err="1"/>
              <a:t>thận</a:t>
            </a:r>
            <a:r>
              <a:rPr lang="en-US" sz="2800" dirty="0"/>
              <a:t>, an </a:t>
            </a:r>
            <a:r>
              <a:rPr lang="en-US" sz="2800" dirty="0" err="1"/>
              <a:t>toàn</a:t>
            </a:r>
            <a:r>
              <a:rPr lang="en-US" sz="2800" dirty="0"/>
              <a:t> </a:t>
            </a:r>
            <a:r>
              <a:rPr lang="en-US" sz="2800" dirty="0" err="1"/>
              <a:t>khi</a:t>
            </a:r>
            <a:r>
              <a:rPr lang="en-US" sz="2800" dirty="0"/>
              <a:t> </a:t>
            </a:r>
            <a:r>
              <a:rPr lang="en-US" sz="2800" dirty="0" err="1"/>
              <a:t>dùng</a:t>
            </a:r>
            <a:r>
              <a:rPr lang="en-US" sz="2800" dirty="0"/>
              <a:t> </a:t>
            </a:r>
            <a:r>
              <a:rPr lang="en-US" sz="2800" dirty="0" err="1"/>
              <a:t>kéo</a:t>
            </a:r>
            <a:r>
              <a:rPr lang="en-US" sz="2800" dirty="0"/>
              <a:t>, </a:t>
            </a:r>
            <a:r>
              <a:rPr lang="en-US" sz="2800" dirty="0" err="1"/>
              <a:t>giữ</a:t>
            </a:r>
            <a:r>
              <a:rPr lang="en-US" sz="2800" dirty="0"/>
              <a:t> </a:t>
            </a:r>
            <a:r>
              <a:rPr lang="en-US" sz="2800" dirty="0" err="1"/>
              <a:t>vệ</a:t>
            </a:r>
            <a:r>
              <a:rPr lang="en-US" sz="2800" dirty="0"/>
              <a:t> </a:t>
            </a:r>
            <a:r>
              <a:rPr lang="en-US" sz="2800" dirty="0" err="1"/>
              <a:t>sinh</a:t>
            </a:r>
            <a:r>
              <a:rPr lang="en-US" sz="2800" dirty="0"/>
              <a:t> </a:t>
            </a:r>
            <a:r>
              <a:rPr lang="en-US" sz="2800" dirty="0" err="1"/>
              <a:t>cá</a:t>
            </a:r>
            <a:r>
              <a:rPr lang="en-US" sz="2800" dirty="0"/>
              <a:t> </a:t>
            </a:r>
            <a:r>
              <a:rPr lang="en-US" sz="2800" dirty="0" err="1"/>
              <a:t>nhân</a:t>
            </a:r>
            <a:r>
              <a:rPr lang="en-US" sz="2800" dirty="0"/>
              <a:t>, </a:t>
            </a:r>
            <a:r>
              <a:rPr lang="en-US" sz="2800" dirty="0" err="1"/>
              <a:t>môi</a:t>
            </a:r>
            <a:r>
              <a:rPr lang="en-US" sz="2800" dirty="0"/>
              <a:t> </a:t>
            </a:r>
            <a:r>
              <a:rPr lang="en-US" sz="2800" dirty="0" err="1"/>
              <a:t>trường</a:t>
            </a:r>
            <a:r>
              <a:rPr lang="en-US" sz="2800" dirty="0"/>
              <a:t>.</a:t>
            </a:r>
          </a:p>
        </p:txBody>
      </p:sp>
      <p:pic>
        <p:nvPicPr>
          <p:cNvPr id="17" name="Picture 7" descr="11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10" y="59570"/>
            <a:ext cx="5637873" cy="9942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4220157" y="196014"/>
            <a:ext cx="425849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l" defTabSz="1085686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ToySans" panose="02000500000000000000" pitchFamily="2" charset="0"/>
                <a:ea typeface="黑体" pitchFamily="2" charset="-122"/>
                <a:cs typeface="+mn-cs"/>
              </a:rPr>
              <a:t>LƯU</a:t>
            </a:r>
            <a:r>
              <a:rPr kumimoji="0" lang="en-US" altLang="zh-CN" sz="28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ToySans" panose="02000500000000000000" pitchFamily="2" charset="0"/>
                <a:ea typeface="黑体" pitchFamily="2" charset="-122"/>
                <a:cs typeface="+mn-cs"/>
              </a:rPr>
              <a:t> Ý KHI THỰC HÀNH</a:t>
            </a:r>
            <a:endParaRPr kumimoji="0" lang="zh-CN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VN-ToySans" panose="02000500000000000000" pitchFamily="2" charset="0"/>
              <a:ea typeface="黑体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6085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71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71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71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Google Shape;357;p54"/>
          <p:cNvSpPr/>
          <p:nvPr/>
        </p:nvSpPr>
        <p:spPr>
          <a:xfrm>
            <a:off x="6484800" y="592194"/>
            <a:ext cx="4224917" cy="4224917"/>
          </a:xfrm>
          <a:custGeom>
            <a:avLst/>
            <a:gdLst/>
            <a:ahLst/>
            <a:cxnLst/>
            <a:rect l="l" t="t" r="r" b="b"/>
            <a:pathLst>
              <a:path w="47804" h="47804" extrusionOk="0">
                <a:moveTo>
                  <a:pt x="23908" y="0"/>
                </a:moveTo>
                <a:cubicBezTo>
                  <a:pt x="22372" y="0"/>
                  <a:pt x="21050" y="1917"/>
                  <a:pt x="19586" y="2203"/>
                </a:cubicBezTo>
                <a:cubicBezTo>
                  <a:pt x="19422" y="2235"/>
                  <a:pt x="19253" y="2249"/>
                  <a:pt x="19080" y="2249"/>
                </a:cubicBezTo>
                <a:cubicBezTo>
                  <a:pt x="17963" y="2249"/>
                  <a:pt x="16678" y="1664"/>
                  <a:pt x="15580" y="1664"/>
                </a:cubicBezTo>
                <a:cubicBezTo>
                  <a:pt x="15289" y="1664"/>
                  <a:pt x="15010" y="1705"/>
                  <a:pt x="14752" y="1810"/>
                </a:cubicBezTo>
                <a:cubicBezTo>
                  <a:pt x="13347" y="2393"/>
                  <a:pt x="12859" y="4667"/>
                  <a:pt x="11609" y="5501"/>
                </a:cubicBezTo>
                <a:cubicBezTo>
                  <a:pt x="10359" y="6334"/>
                  <a:pt x="8049" y="5929"/>
                  <a:pt x="7001" y="6989"/>
                </a:cubicBezTo>
                <a:cubicBezTo>
                  <a:pt x="5941" y="8049"/>
                  <a:pt x="6346" y="10358"/>
                  <a:pt x="5513" y="11609"/>
                </a:cubicBezTo>
                <a:cubicBezTo>
                  <a:pt x="4667" y="12859"/>
                  <a:pt x="2393" y="13347"/>
                  <a:pt x="1810" y="14740"/>
                </a:cubicBezTo>
                <a:cubicBezTo>
                  <a:pt x="1238" y="16133"/>
                  <a:pt x="2500" y="18074"/>
                  <a:pt x="2203" y="19586"/>
                </a:cubicBezTo>
                <a:cubicBezTo>
                  <a:pt x="1917" y="21026"/>
                  <a:pt x="0" y="22360"/>
                  <a:pt x="0" y="23896"/>
                </a:cubicBezTo>
                <a:cubicBezTo>
                  <a:pt x="0" y="25432"/>
                  <a:pt x="1917" y="26753"/>
                  <a:pt x="2203" y="28218"/>
                </a:cubicBezTo>
                <a:cubicBezTo>
                  <a:pt x="2500" y="29718"/>
                  <a:pt x="1250" y="31671"/>
                  <a:pt x="1810" y="33052"/>
                </a:cubicBezTo>
                <a:cubicBezTo>
                  <a:pt x="2393" y="34445"/>
                  <a:pt x="4679" y="34945"/>
                  <a:pt x="5513" y="36195"/>
                </a:cubicBezTo>
                <a:cubicBezTo>
                  <a:pt x="6346" y="37445"/>
                  <a:pt x="5941" y="39743"/>
                  <a:pt x="7001" y="40803"/>
                </a:cubicBezTo>
                <a:cubicBezTo>
                  <a:pt x="8049" y="41862"/>
                  <a:pt x="10359" y="41457"/>
                  <a:pt x="11609" y="42291"/>
                </a:cubicBezTo>
                <a:cubicBezTo>
                  <a:pt x="12859" y="43124"/>
                  <a:pt x="13347" y="45398"/>
                  <a:pt x="14752" y="45982"/>
                </a:cubicBezTo>
                <a:cubicBezTo>
                  <a:pt x="15017" y="46094"/>
                  <a:pt x="15304" y="46138"/>
                  <a:pt x="15604" y="46138"/>
                </a:cubicBezTo>
                <a:cubicBezTo>
                  <a:pt x="16698" y="46138"/>
                  <a:pt x="17975" y="45555"/>
                  <a:pt x="19084" y="45555"/>
                </a:cubicBezTo>
                <a:cubicBezTo>
                  <a:pt x="19256" y="45555"/>
                  <a:pt x="19424" y="45569"/>
                  <a:pt x="19586" y="45601"/>
                </a:cubicBezTo>
                <a:cubicBezTo>
                  <a:pt x="21027" y="45875"/>
                  <a:pt x="22372" y="47803"/>
                  <a:pt x="23908" y="47803"/>
                </a:cubicBezTo>
                <a:cubicBezTo>
                  <a:pt x="25432" y="47803"/>
                  <a:pt x="26754" y="45875"/>
                  <a:pt x="28218" y="45601"/>
                </a:cubicBezTo>
                <a:cubicBezTo>
                  <a:pt x="28382" y="45568"/>
                  <a:pt x="28551" y="45554"/>
                  <a:pt x="28724" y="45554"/>
                </a:cubicBezTo>
                <a:cubicBezTo>
                  <a:pt x="29835" y="45554"/>
                  <a:pt x="31114" y="46133"/>
                  <a:pt x="32208" y="46133"/>
                </a:cubicBezTo>
                <a:cubicBezTo>
                  <a:pt x="32505" y="46133"/>
                  <a:pt x="32789" y="46091"/>
                  <a:pt x="33052" y="45982"/>
                </a:cubicBezTo>
                <a:cubicBezTo>
                  <a:pt x="34457" y="45398"/>
                  <a:pt x="34945" y="43124"/>
                  <a:pt x="36195" y="42291"/>
                </a:cubicBezTo>
                <a:cubicBezTo>
                  <a:pt x="37445" y="41457"/>
                  <a:pt x="39755" y="41862"/>
                  <a:pt x="40815" y="40803"/>
                </a:cubicBezTo>
                <a:cubicBezTo>
                  <a:pt x="41863" y="39743"/>
                  <a:pt x="41470" y="37445"/>
                  <a:pt x="42303" y="36195"/>
                </a:cubicBezTo>
                <a:cubicBezTo>
                  <a:pt x="43137" y="34945"/>
                  <a:pt x="45411" y="34445"/>
                  <a:pt x="45994" y="33052"/>
                </a:cubicBezTo>
                <a:cubicBezTo>
                  <a:pt x="46566" y="31671"/>
                  <a:pt x="45303" y="29718"/>
                  <a:pt x="45601" y="28218"/>
                </a:cubicBezTo>
                <a:cubicBezTo>
                  <a:pt x="45887" y="26765"/>
                  <a:pt x="47804" y="25432"/>
                  <a:pt x="47804" y="23896"/>
                </a:cubicBezTo>
                <a:cubicBezTo>
                  <a:pt x="47804" y="22360"/>
                  <a:pt x="45887" y="21038"/>
                  <a:pt x="45601" y="19586"/>
                </a:cubicBezTo>
                <a:cubicBezTo>
                  <a:pt x="45303" y="18074"/>
                  <a:pt x="46554" y="16133"/>
                  <a:pt x="45994" y="14740"/>
                </a:cubicBezTo>
                <a:cubicBezTo>
                  <a:pt x="45411" y="13347"/>
                  <a:pt x="43137" y="12859"/>
                  <a:pt x="42303" y="11609"/>
                </a:cubicBezTo>
                <a:cubicBezTo>
                  <a:pt x="41470" y="10358"/>
                  <a:pt x="41863" y="8049"/>
                  <a:pt x="40815" y="6989"/>
                </a:cubicBezTo>
                <a:cubicBezTo>
                  <a:pt x="39755" y="5929"/>
                  <a:pt x="37445" y="6334"/>
                  <a:pt x="36195" y="5501"/>
                </a:cubicBezTo>
                <a:cubicBezTo>
                  <a:pt x="34945" y="4667"/>
                  <a:pt x="34457" y="2393"/>
                  <a:pt x="33052" y="1810"/>
                </a:cubicBezTo>
                <a:cubicBezTo>
                  <a:pt x="32789" y="1699"/>
                  <a:pt x="32505" y="1655"/>
                  <a:pt x="32207" y="1655"/>
                </a:cubicBezTo>
                <a:cubicBezTo>
                  <a:pt x="31110" y="1655"/>
                  <a:pt x="29828" y="2248"/>
                  <a:pt x="28715" y="2248"/>
                </a:cubicBezTo>
                <a:cubicBezTo>
                  <a:pt x="28545" y="2248"/>
                  <a:pt x="28379" y="2235"/>
                  <a:pt x="28218" y="2203"/>
                </a:cubicBezTo>
                <a:cubicBezTo>
                  <a:pt x="26777" y="1917"/>
                  <a:pt x="25432" y="0"/>
                  <a:pt x="23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54"/>
          <p:cNvSpPr txBox="1">
            <a:spLocks noGrp="1"/>
          </p:cNvSpPr>
          <p:nvPr>
            <p:ph type="ctrTitle"/>
          </p:nvPr>
        </p:nvSpPr>
        <p:spPr>
          <a:xfrm>
            <a:off x="193207" y="2986885"/>
            <a:ext cx="4876800" cy="1902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n" dirty="0">
                <a:latin typeface="#9Slide03 AllRoundGothic" panose="020B0703020202020104" pitchFamily="34" charset="0"/>
              </a:rPr>
              <a:t>CHẾ TẠO </a:t>
            </a:r>
            <a:br>
              <a:rPr lang="en" dirty="0">
                <a:latin typeface="#9Slide03 AllRoundGothic" panose="020B0703020202020104" pitchFamily="34" charset="0"/>
              </a:rPr>
            </a:br>
            <a:r>
              <a:rPr lang="en" dirty="0">
                <a:latin typeface="#9Slide03 AllRoundGothic" panose="020B0703020202020104" pitchFamily="34" charset="0"/>
              </a:rPr>
              <a:t>SẢN PHẨM</a:t>
            </a:r>
            <a:endParaRPr dirty="0">
              <a:latin typeface="#9Slide03 AllRoundGothic" panose="020B0703020202020104" pitchFamily="34" charset="0"/>
            </a:endParaRPr>
          </a:p>
        </p:txBody>
      </p:sp>
      <p:sp>
        <p:nvSpPr>
          <p:cNvPr id="360" name="Google Shape;360;p54"/>
          <p:cNvSpPr/>
          <p:nvPr/>
        </p:nvSpPr>
        <p:spPr>
          <a:xfrm>
            <a:off x="3058713" y="1229959"/>
            <a:ext cx="786368" cy="755989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54"/>
          <p:cNvSpPr/>
          <p:nvPr/>
        </p:nvSpPr>
        <p:spPr>
          <a:xfrm>
            <a:off x="2959001" y="5521301"/>
            <a:ext cx="2069140" cy="156897"/>
          </a:xfrm>
          <a:custGeom>
            <a:avLst/>
            <a:gdLst/>
            <a:ahLst/>
            <a:cxnLst/>
            <a:rect l="l" t="t" r="r" b="b"/>
            <a:pathLst>
              <a:path w="17860" h="1727" fill="none" extrusionOk="0">
                <a:moveTo>
                  <a:pt x="17860" y="1465"/>
                </a:moveTo>
                <a:cubicBezTo>
                  <a:pt x="17550" y="989"/>
                  <a:pt x="16717" y="453"/>
                  <a:pt x="16110" y="429"/>
                </a:cubicBezTo>
                <a:cubicBezTo>
                  <a:pt x="15193" y="417"/>
                  <a:pt x="14871" y="1727"/>
                  <a:pt x="13979" y="1715"/>
                </a:cubicBezTo>
                <a:cubicBezTo>
                  <a:pt x="13133" y="1703"/>
                  <a:pt x="13074" y="512"/>
                  <a:pt x="12121" y="274"/>
                </a:cubicBezTo>
                <a:cubicBezTo>
                  <a:pt x="11002" y="1"/>
                  <a:pt x="10645" y="1536"/>
                  <a:pt x="9347" y="1417"/>
                </a:cubicBezTo>
                <a:cubicBezTo>
                  <a:pt x="8335" y="1322"/>
                  <a:pt x="8228" y="346"/>
                  <a:pt x="7263" y="405"/>
                </a:cubicBezTo>
                <a:cubicBezTo>
                  <a:pt x="6299" y="465"/>
                  <a:pt x="6192" y="1441"/>
                  <a:pt x="5251" y="1489"/>
                </a:cubicBezTo>
                <a:cubicBezTo>
                  <a:pt x="4203" y="1536"/>
                  <a:pt x="4120" y="310"/>
                  <a:pt x="3037" y="346"/>
                </a:cubicBezTo>
                <a:cubicBezTo>
                  <a:pt x="2215" y="370"/>
                  <a:pt x="1858" y="1084"/>
                  <a:pt x="691" y="1060"/>
                </a:cubicBezTo>
                <a:cubicBezTo>
                  <a:pt x="393" y="1060"/>
                  <a:pt x="155" y="1001"/>
                  <a:pt x="1" y="953"/>
                </a:cubicBezTo>
              </a:path>
            </a:pathLst>
          </a:custGeom>
          <a:noFill/>
          <a:ln w="28575" cap="flat" cmpd="sng">
            <a:solidFill>
              <a:schemeClr val="accent2"/>
            </a:solidFill>
            <a:prstDash val="solid"/>
            <a:miter lim="11906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62" name="Google Shape;362;p54"/>
          <p:cNvGrpSpPr/>
          <p:nvPr/>
        </p:nvGrpSpPr>
        <p:grpSpPr>
          <a:xfrm rot="870046">
            <a:off x="5065774" y="1630115"/>
            <a:ext cx="668199" cy="1350400"/>
            <a:chOff x="656025" y="2751350"/>
            <a:chExt cx="311375" cy="629275"/>
          </a:xfrm>
        </p:grpSpPr>
        <p:sp>
          <p:nvSpPr>
            <p:cNvPr id="363" name="Google Shape;363;p54"/>
            <p:cNvSpPr/>
            <p:nvPr/>
          </p:nvSpPr>
          <p:spPr>
            <a:xfrm>
              <a:off x="671800" y="2842750"/>
              <a:ext cx="278625" cy="389950"/>
            </a:xfrm>
            <a:custGeom>
              <a:avLst/>
              <a:gdLst/>
              <a:ahLst/>
              <a:cxnLst/>
              <a:rect l="l" t="t" r="r" b="b"/>
              <a:pathLst>
                <a:path w="11145" h="15598" extrusionOk="0">
                  <a:moveTo>
                    <a:pt x="11109" y="5679"/>
                  </a:moveTo>
                  <a:cubicBezTo>
                    <a:pt x="11002" y="6906"/>
                    <a:pt x="10573" y="8335"/>
                    <a:pt x="9692" y="9620"/>
                  </a:cubicBezTo>
                  <a:cubicBezTo>
                    <a:pt x="9502" y="9882"/>
                    <a:pt x="9347" y="10180"/>
                    <a:pt x="9144" y="10442"/>
                  </a:cubicBezTo>
                  <a:cubicBezTo>
                    <a:pt x="8347" y="11454"/>
                    <a:pt x="8204" y="12680"/>
                    <a:pt x="8001" y="13895"/>
                  </a:cubicBezTo>
                  <a:cubicBezTo>
                    <a:pt x="7966" y="14097"/>
                    <a:pt x="8025" y="14323"/>
                    <a:pt x="8049" y="14550"/>
                  </a:cubicBezTo>
                  <a:cubicBezTo>
                    <a:pt x="8073" y="15050"/>
                    <a:pt x="8001" y="15169"/>
                    <a:pt x="7513" y="15300"/>
                  </a:cubicBezTo>
                  <a:cubicBezTo>
                    <a:pt x="6763" y="15526"/>
                    <a:pt x="5989" y="15597"/>
                    <a:pt x="5227" y="15419"/>
                  </a:cubicBezTo>
                  <a:cubicBezTo>
                    <a:pt x="4727" y="15300"/>
                    <a:pt x="4215" y="15157"/>
                    <a:pt x="3703" y="15026"/>
                  </a:cubicBezTo>
                  <a:cubicBezTo>
                    <a:pt x="3489" y="14966"/>
                    <a:pt x="3322" y="14859"/>
                    <a:pt x="3358" y="14609"/>
                  </a:cubicBezTo>
                  <a:cubicBezTo>
                    <a:pt x="3501" y="13037"/>
                    <a:pt x="2810" y="11787"/>
                    <a:pt x="1810" y="10680"/>
                  </a:cubicBezTo>
                  <a:cubicBezTo>
                    <a:pt x="1048" y="9847"/>
                    <a:pt x="536" y="8894"/>
                    <a:pt x="215" y="7823"/>
                  </a:cubicBezTo>
                  <a:cubicBezTo>
                    <a:pt x="0" y="7132"/>
                    <a:pt x="48" y="6418"/>
                    <a:pt x="143" y="5715"/>
                  </a:cubicBezTo>
                  <a:cubicBezTo>
                    <a:pt x="358" y="3929"/>
                    <a:pt x="1155" y="2465"/>
                    <a:pt x="2560" y="1346"/>
                  </a:cubicBezTo>
                  <a:cubicBezTo>
                    <a:pt x="2917" y="1060"/>
                    <a:pt x="3358" y="834"/>
                    <a:pt x="3775" y="691"/>
                  </a:cubicBezTo>
                  <a:cubicBezTo>
                    <a:pt x="4322" y="500"/>
                    <a:pt x="4918" y="357"/>
                    <a:pt x="5501" y="274"/>
                  </a:cubicBezTo>
                  <a:cubicBezTo>
                    <a:pt x="7347" y="0"/>
                    <a:pt x="8752" y="750"/>
                    <a:pt x="9966" y="2119"/>
                  </a:cubicBezTo>
                  <a:cubicBezTo>
                    <a:pt x="10823" y="3096"/>
                    <a:pt x="11145" y="4167"/>
                    <a:pt x="11109" y="5679"/>
                  </a:cubicBezTo>
                  <a:close/>
                  <a:moveTo>
                    <a:pt x="3489" y="5477"/>
                  </a:moveTo>
                  <a:cubicBezTo>
                    <a:pt x="3775" y="5751"/>
                    <a:pt x="3941" y="5548"/>
                    <a:pt x="4096" y="5477"/>
                  </a:cubicBezTo>
                  <a:cubicBezTo>
                    <a:pt x="4572" y="5275"/>
                    <a:pt x="5037" y="4989"/>
                    <a:pt x="5537" y="4846"/>
                  </a:cubicBezTo>
                  <a:cubicBezTo>
                    <a:pt x="6704" y="4513"/>
                    <a:pt x="7787" y="5644"/>
                    <a:pt x="7466" y="6834"/>
                  </a:cubicBezTo>
                  <a:cubicBezTo>
                    <a:pt x="7358" y="6799"/>
                    <a:pt x="7251" y="6787"/>
                    <a:pt x="7156" y="6763"/>
                  </a:cubicBezTo>
                  <a:cubicBezTo>
                    <a:pt x="6049" y="6370"/>
                    <a:pt x="4930" y="6715"/>
                    <a:pt x="4215" y="7656"/>
                  </a:cubicBezTo>
                  <a:cubicBezTo>
                    <a:pt x="3668" y="8394"/>
                    <a:pt x="3703" y="8977"/>
                    <a:pt x="4310" y="9668"/>
                  </a:cubicBezTo>
                  <a:cubicBezTo>
                    <a:pt x="4787" y="10180"/>
                    <a:pt x="5334" y="10525"/>
                    <a:pt x="6061" y="10216"/>
                  </a:cubicBezTo>
                  <a:cubicBezTo>
                    <a:pt x="6335" y="10097"/>
                    <a:pt x="6585" y="9882"/>
                    <a:pt x="6823" y="9692"/>
                  </a:cubicBezTo>
                  <a:cubicBezTo>
                    <a:pt x="7001" y="9549"/>
                    <a:pt x="7168" y="9382"/>
                    <a:pt x="7418" y="9132"/>
                  </a:cubicBezTo>
                  <a:cubicBezTo>
                    <a:pt x="7489" y="9573"/>
                    <a:pt x="7537" y="9882"/>
                    <a:pt x="7597" y="10204"/>
                  </a:cubicBezTo>
                  <a:lnTo>
                    <a:pt x="7728" y="10204"/>
                  </a:lnTo>
                  <a:cubicBezTo>
                    <a:pt x="7787" y="9978"/>
                    <a:pt x="7882" y="9751"/>
                    <a:pt x="7906" y="9525"/>
                  </a:cubicBezTo>
                  <a:cubicBezTo>
                    <a:pt x="7966" y="8870"/>
                    <a:pt x="8013" y="8215"/>
                    <a:pt x="8025" y="7561"/>
                  </a:cubicBezTo>
                  <a:cubicBezTo>
                    <a:pt x="8049" y="7108"/>
                    <a:pt x="8049" y="6644"/>
                    <a:pt x="8013" y="6179"/>
                  </a:cubicBezTo>
                  <a:cubicBezTo>
                    <a:pt x="7894" y="4929"/>
                    <a:pt x="6525" y="3810"/>
                    <a:pt x="5382" y="4394"/>
                  </a:cubicBezTo>
                  <a:cubicBezTo>
                    <a:pt x="5311" y="4441"/>
                    <a:pt x="5215" y="4441"/>
                    <a:pt x="5132" y="4465"/>
                  </a:cubicBezTo>
                  <a:cubicBezTo>
                    <a:pt x="4513" y="4703"/>
                    <a:pt x="3977" y="5001"/>
                    <a:pt x="3489" y="547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54"/>
            <p:cNvSpPr/>
            <p:nvPr/>
          </p:nvSpPr>
          <p:spPr>
            <a:xfrm>
              <a:off x="745325" y="3232075"/>
              <a:ext cx="156000" cy="130100"/>
            </a:xfrm>
            <a:custGeom>
              <a:avLst/>
              <a:gdLst/>
              <a:ahLst/>
              <a:cxnLst/>
              <a:rect l="l" t="t" r="r" b="b"/>
              <a:pathLst>
                <a:path w="6240" h="5204" extrusionOk="0">
                  <a:moveTo>
                    <a:pt x="5465" y="0"/>
                  </a:moveTo>
                  <a:cubicBezTo>
                    <a:pt x="6215" y="643"/>
                    <a:pt x="6239" y="858"/>
                    <a:pt x="5620" y="1572"/>
                  </a:cubicBezTo>
                  <a:cubicBezTo>
                    <a:pt x="5430" y="1798"/>
                    <a:pt x="5370" y="1989"/>
                    <a:pt x="5501" y="2286"/>
                  </a:cubicBezTo>
                  <a:cubicBezTo>
                    <a:pt x="5668" y="2679"/>
                    <a:pt x="5668" y="3060"/>
                    <a:pt x="5203" y="3299"/>
                  </a:cubicBezTo>
                  <a:cubicBezTo>
                    <a:pt x="4989" y="3418"/>
                    <a:pt x="4989" y="3632"/>
                    <a:pt x="5084" y="3870"/>
                  </a:cubicBezTo>
                  <a:cubicBezTo>
                    <a:pt x="5501" y="4823"/>
                    <a:pt x="5370" y="5096"/>
                    <a:pt x="4346" y="5168"/>
                  </a:cubicBezTo>
                  <a:cubicBezTo>
                    <a:pt x="3536" y="5204"/>
                    <a:pt x="2715" y="5180"/>
                    <a:pt x="1917" y="5144"/>
                  </a:cubicBezTo>
                  <a:cubicBezTo>
                    <a:pt x="1441" y="5132"/>
                    <a:pt x="1024" y="4930"/>
                    <a:pt x="691" y="4572"/>
                  </a:cubicBezTo>
                  <a:cubicBezTo>
                    <a:pt x="500" y="4346"/>
                    <a:pt x="417" y="4120"/>
                    <a:pt x="572" y="3858"/>
                  </a:cubicBezTo>
                  <a:cubicBezTo>
                    <a:pt x="774" y="3513"/>
                    <a:pt x="846" y="3239"/>
                    <a:pt x="429" y="2965"/>
                  </a:cubicBezTo>
                  <a:cubicBezTo>
                    <a:pt x="143" y="2763"/>
                    <a:pt x="179" y="2501"/>
                    <a:pt x="393" y="2215"/>
                  </a:cubicBezTo>
                  <a:cubicBezTo>
                    <a:pt x="477" y="2132"/>
                    <a:pt x="560" y="2072"/>
                    <a:pt x="631" y="1989"/>
                  </a:cubicBezTo>
                  <a:cubicBezTo>
                    <a:pt x="929" y="1667"/>
                    <a:pt x="905" y="1536"/>
                    <a:pt x="572" y="1251"/>
                  </a:cubicBezTo>
                  <a:cubicBezTo>
                    <a:pt x="393" y="1096"/>
                    <a:pt x="191" y="941"/>
                    <a:pt x="72" y="739"/>
                  </a:cubicBezTo>
                  <a:cubicBezTo>
                    <a:pt x="0" y="608"/>
                    <a:pt x="0" y="346"/>
                    <a:pt x="84" y="203"/>
                  </a:cubicBezTo>
                  <a:cubicBezTo>
                    <a:pt x="179" y="84"/>
                    <a:pt x="429" y="0"/>
                    <a:pt x="596" y="12"/>
                  </a:cubicBezTo>
                  <a:cubicBezTo>
                    <a:pt x="929" y="48"/>
                    <a:pt x="1274" y="143"/>
                    <a:pt x="1620" y="251"/>
                  </a:cubicBezTo>
                  <a:cubicBezTo>
                    <a:pt x="2917" y="655"/>
                    <a:pt x="4179" y="489"/>
                    <a:pt x="5465" y="0"/>
                  </a:cubicBezTo>
                  <a:close/>
                  <a:moveTo>
                    <a:pt x="1667" y="1513"/>
                  </a:moveTo>
                  <a:cubicBezTo>
                    <a:pt x="2084" y="2025"/>
                    <a:pt x="2441" y="2096"/>
                    <a:pt x="3941" y="2108"/>
                  </a:cubicBezTo>
                  <a:cubicBezTo>
                    <a:pt x="4156" y="2108"/>
                    <a:pt x="4394" y="2167"/>
                    <a:pt x="4477" y="1786"/>
                  </a:cubicBezTo>
                  <a:cubicBezTo>
                    <a:pt x="3548" y="1691"/>
                    <a:pt x="2679" y="1620"/>
                    <a:pt x="1667" y="1513"/>
                  </a:cubicBezTo>
                  <a:close/>
                  <a:moveTo>
                    <a:pt x="4096" y="3406"/>
                  </a:moveTo>
                  <a:cubicBezTo>
                    <a:pt x="3239" y="3632"/>
                    <a:pt x="2465" y="3287"/>
                    <a:pt x="1620" y="3394"/>
                  </a:cubicBezTo>
                  <a:cubicBezTo>
                    <a:pt x="1953" y="3810"/>
                    <a:pt x="2393" y="3941"/>
                    <a:pt x="3167" y="3918"/>
                  </a:cubicBezTo>
                  <a:cubicBezTo>
                    <a:pt x="3501" y="3918"/>
                    <a:pt x="3870" y="3953"/>
                    <a:pt x="4096" y="3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54"/>
            <p:cNvSpPr/>
            <p:nvPr/>
          </p:nvSpPr>
          <p:spPr>
            <a:xfrm>
              <a:off x="787000" y="3269875"/>
              <a:ext cx="70250" cy="16400"/>
            </a:xfrm>
            <a:custGeom>
              <a:avLst/>
              <a:gdLst/>
              <a:ahLst/>
              <a:cxnLst/>
              <a:rect l="l" t="t" r="r" b="b"/>
              <a:pathLst>
                <a:path w="2810" h="656" extrusionOk="0">
                  <a:moveTo>
                    <a:pt x="0" y="1"/>
                  </a:moveTo>
                  <a:cubicBezTo>
                    <a:pt x="1012" y="96"/>
                    <a:pt x="1881" y="179"/>
                    <a:pt x="2810" y="274"/>
                  </a:cubicBezTo>
                  <a:cubicBezTo>
                    <a:pt x="2703" y="655"/>
                    <a:pt x="2465" y="596"/>
                    <a:pt x="2274" y="596"/>
                  </a:cubicBezTo>
                  <a:cubicBezTo>
                    <a:pt x="774" y="584"/>
                    <a:pt x="429" y="5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54"/>
            <p:cNvSpPr/>
            <p:nvPr/>
          </p:nvSpPr>
          <p:spPr>
            <a:xfrm>
              <a:off x="785500" y="3314225"/>
              <a:ext cx="62225" cy="16700"/>
            </a:xfrm>
            <a:custGeom>
              <a:avLst/>
              <a:gdLst/>
              <a:ahLst/>
              <a:cxnLst/>
              <a:rect l="l" t="t" r="r" b="b"/>
              <a:pathLst>
                <a:path w="2489" h="668" extrusionOk="0">
                  <a:moveTo>
                    <a:pt x="2489" y="120"/>
                  </a:moveTo>
                  <a:cubicBezTo>
                    <a:pt x="2263" y="667"/>
                    <a:pt x="1894" y="632"/>
                    <a:pt x="1548" y="644"/>
                  </a:cubicBezTo>
                  <a:cubicBezTo>
                    <a:pt x="775" y="655"/>
                    <a:pt x="346" y="524"/>
                    <a:pt x="1" y="120"/>
                  </a:cubicBezTo>
                  <a:cubicBezTo>
                    <a:pt x="858" y="1"/>
                    <a:pt x="1620" y="346"/>
                    <a:pt x="2489" y="1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54"/>
            <p:cNvSpPr/>
            <p:nvPr/>
          </p:nvSpPr>
          <p:spPr>
            <a:xfrm>
              <a:off x="777175" y="3019250"/>
              <a:ext cx="81575" cy="76225"/>
            </a:xfrm>
            <a:custGeom>
              <a:avLst/>
              <a:gdLst/>
              <a:ahLst/>
              <a:cxnLst/>
              <a:rect l="l" t="t" r="r" b="b"/>
              <a:pathLst>
                <a:path w="3263" h="3049" extrusionOk="0">
                  <a:moveTo>
                    <a:pt x="3263" y="548"/>
                  </a:moveTo>
                  <a:cubicBezTo>
                    <a:pt x="3120" y="1477"/>
                    <a:pt x="2715" y="2227"/>
                    <a:pt x="1881" y="2679"/>
                  </a:cubicBezTo>
                  <a:cubicBezTo>
                    <a:pt x="1179" y="3049"/>
                    <a:pt x="119" y="2453"/>
                    <a:pt x="48" y="1656"/>
                  </a:cubicBezTo>
                  <a:cubicBezTo>
                    <a:pt x="0" y="1251"/>
                    <a:pt x="429" y="608"/>
                    <a:pt x="869" y="405"/>
                  </a:cubicBezTo>
                  <a:cubicBezTo>
                    <a:pt x="1655" y="1"/>
                    <a:pt x="2429" y="48"/>
                    <a:pt x="3263" y="5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54"/>
            <p:cNvSpPr/>
            <p:nvPr/>
          </p:nvSpPr>
          <p:spPr>
            <a:xfrm>
              <a:off x="656025" y="2832325"/>
              <a:ext cx="311375" cy="548300"/>
            </a:xfrm>
            <a:custGeom>
              <a:avLst/>
              <a:gdLst/>
              <a:ahLst/>
              <a:cxnLst/>
              <a:rect l="l" t="t" r="r" b="b"/>
              <a:pathLst>
                <a:path w="12455" h="21932" extrusionOk="0">
                  <a:moveTo>
                    <a:pt x="10585" y="1489"/>
                  </a:moveTo>
                  <a:cubicBezTo>
                    <a:pt x="9525" y="512"/>
                    <a:pt x="8275" y="0"/>
                    <a:pt x="6870" y="0"/>
                  </a:cubicBezTo>
                  <a:cubicBezTo>
                    <a:pt x="6144" y="0"/>
                    <a:pt x="5358" y="143"/>
                    <a:pt x="4525" y="417"/>
                  </a:cubicBezTo>
                  <a:cubicBezTo>
                    <a:pt x="3346" y="810"/>
                    <a:pt x="2358" y="1572"/>
                    <a:pt x="1512" y="2727"/>
                  </a:cubicBezTo>
                  <a:cubicBezTo>
                    <a:pt x="441" y="4227"/>
                    <a:pt x="0" y="5942"/>
                    <a:pt x="215" y="7835"/>
                  </a:cubicBezTo>
                  <a:cubicBezTo>
                    <a:pt x="381" y="9275"/>
                    <a:pt x="1191" y="10418"/>
                    <a:pt x="1989" y="11478"/>
                  </a:cubicBezTo>
                  <a:lnTo>
                    <a:pt x="2144" y="11669"/>
                  </a:lnTo>
                  <a:cubicBezTo>
                    <a:pt x="2703" y="12419"/>
                    <a:pt x="3251" y="13109"/>
                    <a:pt x="3346" y="14050"/>
                  </a:cubicBezTo>
                  <a:cubicBezTo>
                    <a:pt x="3358" y="14145"/>
                    <a:pt x="3358" y="14240"/>
                    <a:pt x="3370" y="14336"/>
                  </a:cubicBezTo>
                  <a:cubicBezTo>
                    <a:pt x="3406" y="14645"/>
                    <a:pt x="3453" y="14978"/>
                    <a:pt x="3453" y="15288"/>
                  </a:cubicBezTo>
                  <a:cubicBezTo>
                    <a:pt x="3453" y="15371"/>
                    <a:pt x="3370" y="15526"/>
                    <a:pt x="3275" y="15645"/>
                  </a:cubicBezTo>
                  <a:cubicBezTo>
                    <a:pt x="2822" y="16121"/>
                    <a:pt x="2775" y="16645"/>
                    <a:pt x="3132" y="17205"/>
                  </a:cubicBezTo>
                  <a:cubicBezTo>
                    <a:pt x="3215" y="17336"/>
                    <a:pt x="3298" y="17455"/>
                    <a:pt x="3394" y="17598"/>
                  </a:cubicBezTo>
                  <a:lnTo>
                    <a:pt x="3477" y="17729"/>
                  </a:lnTo>
                  <a:cubicBezTo>
                    <a:pt x="3072" y="18503"/>
                    <a:pt x="3072" y="18574"/>
                    <a:pt x="3453" y="19408"/>
                  </a:cubicBezTo>
                  <a:lnTo>
                    <a:pt x="3465" y="19443"/>
                  </a:lnTo>
                  <a:cubicBezTo>
                    <a:pt x="3513" y="19539"/>
                    <a:pt x="3489" y="19693"/>
                    <a:pt x="3465" y="19836"/>
                  </a:cubicBezTo>
                  <a:lnTo>
                    <a:pt x="3465" y="19860"/>
                  </a:lnTo>
                  <a:cubicBezTo>
                    <a:pt x="3370" y="20574"/>
                    <a:pt x="3608" y="21086"/>
                    <a:pt x="4168" y="21420"/>
                  </a:cubicBezTo>
                  <a:lnTo>
                    <a:pt x="4179" y="21432"/>
                  </a:lnTo>
                  <a:cubicBezTo>
                    <a:pt x="4477" y="21610"/>
                    <a:pt x="4834" y="21813"/>
                    <a:pt x="5192" y="21836"/>
                  </a:cubicBezTo>
                  <a:lnTo>
                    <a:pt x="5215" y="21836"/>
                  </a:lnTo>
                  <a:cubicBezTo>
                    <a:pt x="5751" y="21884"/>
                    <a:pt x="6311" y="21932"/>
                    <a:pt x="6858" y="21932"/>
                  </a:cubicBezTo>
                  <a:cubicBezTo>
                    <a:pt x="7406" y="21932"/>
                    <a:pt x="7882" y="21884"/>
                    <a:pt x="8335" y="21777"/>
                  </a:cubicBezTo>
                  <a:cubicBezTo>
                    <a:pt x="8525" y="21729"/>
                    <a:pt x="8704" y="21670"/>
                    <a:pt x="8871" y="21610"/>
                  </a:cubicBezTo>
                  <a:cubicBezTo>
                    <a:pt x="9323" y="21408"/>
                    <a:pt x="9549" y="21063"/>
                    <a:pt x="9537" y="20598"/>
                  </a:cubicBezTo>
                  <a:cubicBezTo>
                    <a:pt x="9537" y="20479"/>
                    <a:pt x="9502" y="20360"/>
                    <a:pt x="9490" y="20241"/>
                  </a:cubicBezTo>
                  <a:cubicBezTo>
                    <a:pt x="9478" y="20146"/>
                    <a:pt x="9466" y="20051"/>
                    <a:pt x="9466" y="19943"/>
                  </a:cubicBezTo>
                  <a:lnTo>
                    <a:pt x="9466" y="19920"/>
                  </a:lnTo>
                  <a:cubicBezTo>
                    <a:pt x="9466" y="19860"/>
                    <a:pt x="9442" y="19729"/>
                    <a:pt x="9466" y="19693"/>
                  </a:cubicBezTo>
                  <a:cubicBezTo>
                    <a:pt x="9799" y="19324"/>
                    <a:pt x="9787" y="18872"/>
                    <a:pt x="9787" y="18479"/>
                  </a:cubicBezTo>
                  <a:cubicBezTo>
                    <a:pt x="9787" y="18134"/>
                    <a:pt x="9847" y="17872"/>
                    <a:pt x="10002" y="17610"/>
                  </a:cubicBezTo>
                  <a:cubicBezTo>
                    <a:pt x="10430" y="16836"/>
                    <a:pt x="10299" y="16157"/>
                    <a:pt x="9597" y="15562"/>
                  </a:cubicBezTo>
                  <a:cubicBezTo>
                    <a:pt x="9430" y="15419"/>
                    <a:pt x="9371" y="15276"/>
                    <a:pt x="9359" y="15038"/>
                  </a:cubicBezTo>
                  <a:cubicBezTo>
                    <a:pt x="9311" y="14157"/>
                    <a:pt x="9442" y="13264"/>
                    <a:pt x="9764" y="12311"/>
                  </a:cubicBezTo>
                  <a:cubicBezTo>
                    <a:pt x="9954" y="11728"/>
                    <a:pt x="10275" y="11240"/>
                    <a:pt x="10621" y="10716"/>
                  </a:cubicBezTo>
                  <a:cubicBezTo>
                    <a:pt x="10728" y="10561"/>
                    <a:pt x="10847" y="10395"/>
                    <a:pt x="10954" y="10228"/>
                  </a:cubicBezTo>
                  <a:cubicBezTo>
                    <a:pt x="11966" y="8609"/>
                    <a:pt x="12454" y="6989"/>
                    <a:pt x="12419" y="5239"/>
                  </a:cubicBezTo>
                  <a:cubicBezTo>
                    <a:pt x="12383" y="3834"/>
                    <a:pt x="11788" y="2608"/>
                    <a:pt x="10585" y="1489"/>
                  </a:cubicBezTo>
                  <a:close/>
                  <a:moveTo>
                    <a:pt x="9990" y="10287"/>
                  </a:moveTo>
                  <a:cubicBezTo>
                    <a:pt x="9883" y="10454"/>
                    <a:pt x="9775" y="10621"/>
                    <a:pt x="9656" y="10764"/>
                  </a:cubicBezTo>
                  <a:cubicBezTo>
                    <a:pt x="8894" y="11728"/>
                    <a:pt x="8716" y="12883"/>
                    <a:pt x="8537" y="13990"/>
                  </a:cubicBezTo>
                  <a:lnTo>
                    <a:pt x="8501" y="14288"/>
                  </a:lnTo>
                  <a:cubicBezTo>
                    <a:pt x="8466" y="14455"/>
                    <a:pt x="8501" y="14609"/>
                    <a:pt x="8513" y="14752"/>
                  </a:cubicBezTo>
                  <a:cubicBezTo>
                    <a:pt x="8525" y="14824"/>
                    <a:pt x="8537" y="14907"/>
                    <a:pt x="8537" y="14978"/>
                  </a:cubicBezTo>
                  <a:cubicBezTo>
                    <a:pt x="8561" y="15419"/>
                    <a:pt x="8525" y="15467"/>
                    <a:pt x="8120" y="15586"/>
                  </a:cubicBezTo>
                  <a:cubicBezTo>
                    <a:pt x="7644" y="15717"/>
                    <a:pt x="7204" y="15800"/>
                    <a:pt x="6763" y="15800"/>
                  </a:cubicBezTo>
                  <a:lnTo>
                    <a:pt x="6763" y="15800"/>
                  </a:lnTo>
                  <a:cubicBezTo>
                    <a:pt x="6489" y="15800"/>
                    <a:pt x="6204" y="15764"/>
                    <a:pt x="5918" y="15705"/>
                  </a:cubicBezTo>
                  <a:cubicBezTo>
                    <a:pt x="5525" y="15621"/>
                    <a:pt x="5108" y="15502"/>
                    <a:pt x="4715" y="15395"/>
                  </a:cubicBezTo>
                  <a:lnTo>
                    <a:pt x="4406" y="15300"/>
                  </a:lnTo>
                  <a:cubicBezTo>
                    <a:pt x="4168" y="15240"/>
                    <a:pt x="4156" y="15145"/>
                    <a:pt x="4168" y="15050"/>
                  </a:cubicBezTo>
                  <a:cubicBezTo>
                    <a:pt x="4299" y="13657"/>
                    <a:pt x="3798" y="12359"/>
                    <a:pt x="2572" y="11014"/>
                  </a:cubicBezTo>
                  <a:cubicBezTo>
                    <a:pt x="1858" y="10228"/>
                    <a:pt x="1358" y="9299"/>
                    <a:pt x="1012" y="8216"/>
                  </a:cubicBezTo>
                  <a:cubicBezTo>
                    <a:pt x="798" y="7537"/>
                    <a:pt x="858" y="6847"/>
                    <a:pt x="953" y="6180"/>
                  </a:cubicBezTo>
                  <a:cubicBezTo>
                    <a:pt x="1179" y="4406"/>
                    <a:pt x="1977" y="2965"/>
                    <a:pt x="3334" y="1905"/>
                  </a:cubicBezTo>
                  <a:cubicBezTo>
                    <a:pt x="3656" y="1655"/>
                    <a:pt x="4060" y="1429"/>
                    <a:pt x="4513" y="1286"/>
                  </a:cubicBezTo>
                  <a:cubicBezTo>
                    <a:pt x="5049" y="1084"/>
                    <a:pt x="5608" y="953"/>
                    <a:pt x="6204" y="870"/>
                  </a:cubicBezTo>
                  <a:cubicBezTo>
                    <a:pt x="6442" y="834"/>
                    <a:pt x="6680" y="810"/>
                    <a:pt x="6918" y="810"/>
                  </a:cubicBezTo>
                  <a:cubicBezTo>
                    <a:pt x="8263" y="810"/>
                    <a:pt x="9430" y="1417"/>
                    <a:pt x="10549" y="2656"/>
                  </a:cubicBezTo>
                  <a:cubicBezTo>
                    <a:pt x="11323" y="3513"/>
                    <a:pt x="11657" y="4537"/>
                    <a:pt x="11621" y="6061"/>
                  </a:cubicBezTo>
                  <a:cubicBezTo>
                    <a:pt x="11502" y="7430"/>
                    <a:pt x="11014" y="8811"/>
                    <a:pt x="10240" y="9930"/>
                  </a:cubicBezTo>
                  <a:cubicBezTo>
                    <a:pt x="10133" y="10061"/>
                    <a:pt x="10061" y="10180"/>
                    <a:pt x="9990" y="10287"/>
                  </a:cubicBezTo>
                  <a:close/>
                  <a:moveTo>
                    <a:pt x="9073" y="17479"/>
                  </a:moveTo>
                  <a:cubicBezTo>
                    <a:pt x="8835" y="17765"/>
                    <a:pt x="8799" y="18015"/>
                    <a:pt x="8930" y="18336"/>
                  </a:cubicBezTo>
                  <a:cubicBezTo>
                    <a:pt x="9097" y="18741"/>
                    <a:pt x="9037" y="18991"/>
                    <a:pt x="8704" y="19158"/>
                  </a:cubicBezTo>
                  <a:cubicBezTo>
                    <a:pt x="8537" y="19253"/>
                    <a:pt x="8299" y="19455"/>
                    <a:pt x="8513" y="19920"/>
                  </a:cubicBezTo>
                  <a:cubicBezTo>
                    <a:pt x="8716" y="20384"/>
                    <a:pt x="8763" y="20646"/>
                    <a:pt x="8692" y="20777"/>
                  </a:cubicBezTo>
                  <a:cubicBezTo>
                    <a:pt x="8621" y="20920"/>
                    <a:pt x="8359" y="20991"/>
                    <a:pt x="7894" y="21003"/>
                  </a:cubicBezTo>
                  <a:cubicBezTo>
                    <a:pt x="7620" y="21015"/>
                    <a:pt x="7323" y="21039"/>
                    <a:pt x="6989" y="21039"/>
                  </a:cubicBezTo>
                  <a:cubicBezTo>
                    <a:pt x="6489" y="21039"/>
                    <a:pt x="5954" y="21015"/>
                    <a:pt x="5489" y="20991"/>
                  </a:cubicBezTo>
                  <a:cubicBezTo>
                    <a:pt x="5061" y="20979"/>
                    <a:pt x="4680" y="20801"/>
                    <a:pt x="4370" y="20455"/>
                  </a:cubicBezTo>
                  <a:cubicBezTo>
                    <a:pt x="4191" y="20265"/>
                    <a:pt x="4168" y="20098"/>
                    <a:pt x="4275" y="19908"/>
                  </a:cubicBezTo>
                  <a:cubicBezTo>
                    <a:pt x="4465" y="19562"/>
                    <a:pt x="4596" y="19158"/>
                    <a:pt x="4072" y="18812"/>
                  </a:cubicBezTo>
                  <a:cubicBezTo>
                    <a:pt x="3989" y="18753"/>
                    <a:pt x="3941" y="18693"/>
                    <a:pt x="3941" y="18622"/>
                  </a:cubicBezTo>
                  <a:cubicBezTo>
                    <a:pt x="3929" y="18538"/>
                    <a:pt x="3965" y="18419"/>
                    <a:pt x="4084" y="18276"/>
                  </a:cubicBezTo>
                  <a:lnTo>
                    <a:pt x="4191" y="18181"/>
                  </a:lnTo>
                  <a:cubicBezTo>
                    <a:pt x="4239" y="18146"/>
                    <a:pt x="4287" y="18098"/>
                    <a:pt x="4322" y="18062"/>
                  </a:cubicBezTo>
                  <a:cubicBezTo>
                    <a:pt x="4465" y="17907"/>
                    <a:pt x="4584" y="17741"/>
                    <a:pt x="4560" y="17562"/>
                  </a:cubicBezTo>
                  <a:cubicBezTo>
                    <a:pt x="4549" y="17384"/>
                    <a:pt x="4430" y="17253"/>
                    <a:pt x="4251" y="17110"/>
                  </a:cubicBezTo>
                  <a:lnTo>
                    <a:pt x="4168" y="17026"/>
                  </a:lnTo>
                  <a:cubicBezTo>
                    <a:pt x="4013" y="16907"/>
                    <a:pt x="3870" y="16776"/>
                    <a:pt x="3787" y="16645"/>
                  </a:cubicBezTo>
                  <a:cubicBezTo>
                    <a:pt x="3727" y="16538"/>
                    <a:pt x="3751" y="16336"/>
                    <a:pt x="3787" y="16276"/>
                  </a:cubicBezTo>
                  <a:cubicBezTo>
                    <a:pt x="3834" y="16217"/>
                    <a:pt x="3989" y="16133"/>
                    <a:pt x="4132" y="16133"/>
                  </a:cubicBezTo>
                  <a:lnTo>
                    <a:pt x="4168" y="16133"/>
                  </a:lnTo>
                  <a:cubicBezTo>
                    <a:pt x="4513" y="16181"/>
                    <a:pt x="4858" y="16276"/>
                    <a:pt x="5156" y="16371"/>
                  </a:cubicBezTo>
                  <a:cubicBezTo>
                    <a:pt x="5668" y="16526"/>
                    <a:pt x="6168" y="16610"/>
                    <a:pt x="6692" y="16610"/>
                  </a:cubicBezTo>
                  <a:cubicBezTo>
                    <a:pt x="7418" y="16610"/>
                    <a:pt x="8180" y="16467"/>
                    <a:pt x="9002" y="16157"/>
                  </a:cubicBezTo>
                  <a:cubicBezTo>
                    <a:pt x="9323" y="16431"/>
                    <a:pt x="9466" y="16610"/>
                    <a:pt x="9478" y="16764"/>
                  </a:cubicBezTo>
                  <a:cubicBezTo>
                    <a:pt x="9490" y="16931"/>
                    <a:pt x="9371" y="17122"/>
                    <a:pt x="9073" y="174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54"/>
            <p:cNvSpPr/>
            <p:nvPr/>
          </p:nvSpPr>
          <p:spPr>
            <a:xfrm>
              <a:off x="921225" y="2777550"/>
              <a:ext cx="31000" cy="55100"/>
            </a:xfrm>
            <a:custGeom>
              <a:avLst/>
              <a:gdLst/>
              <a:ahLst/>
              <a:cxnLst/>
              <a:rect l="l" t="t" r="r" b="b"/>
              <a:pathLst>
                <a:path w="1240" h="2204" extrusionOk="0">
                  <a:moveTo>
                    <a:pt x="60" y="2203"/>
                  </a:moveTo>
                  <a:lnTo>
                    <a:pt x="287" y="2049"/>
                  </a:lnTo>
                  <a:cubicBezTo>
                    <a:pt x="358" y="1989"/>
                    <a:pt x="418" y="1953"/>
                    <a:pt x="489" y="1906"/>
                  </a:cubicBezTo>
                  <a:cubicBezTo>
                    <a:pt x="644" y="1822"/>
                    <a:pt x="775" y="1727"/>
                    <a:pt x="822" y="1584"/>
                  </a:cubicBezTo>
                  <a:cubicBezTo>
                    <a:pt x="846" y="1489"/>
                    <a:pt x="894" y="1406"/>
                    <a:pt x="941" y="1298"/>
                  </a:cubicBezTo>
                  <a:cubicBezTo>
                    <a:pt x="1072" y="1001"/>
                    <a:pt x="1239" y="679"/>
                    <a:pt x="1132" y="227"/>
                  </a:cubicBezTo>
                  <a:lnTo>
                    <a:pt x="1084" y="1"/>
                  </a:lnTo>
                  <a:lnTo>
                    <a:pt x="906" y="144"/>
                  </a:lnTo>
                  <a:cubicBezTo>
                    <a:pt x="251" y="620"/>
                    <a:pt x="1" y="1156"/>
                    <a:pt x="48" y="19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54"/>
            <p:cNvSpPr/>
            <p:nvPr/>
          </p:nvSpPr>
          <p:spPr>
            <a:xfrm>
              <a:off x="692325" y="2793625"/>
              <a:ext cx="38725" cy="35450"/>
            </a:xfrm>
            <a:custGeom>
              <a:avLst/>
              <a:gdLst/>
              <a:ahLst/>
              <a:cxnLst/>
              <a:rect l="l" t="t" r="r" b="b"/>
              <a:pathLst>
                <a:path w="1549" h="1418" extrusionOk="0">
                  <a:moveTo>
                    <a:pt x="49" y="322"/>
                  </a:moveTo>
                  <a:cubicBezTo>
                    <a:pt x="60" y="417"/>
                    <a:pt x="60" y="536"/>
                    <a:pt x="156" y="632"/>
                  </a:cubicBezTo>
                  <a:cubicBezTo>
                    <a:pt x="299" y="810"/>
                    <a:pt x="465" y="953"/>
                    <a:pt x="632" y="1108"/>
                  </a:cubicBezTo>
                  <a:cubicBezTo>
                    <a:pt x="692" y="1167"/>
                    <a:pt x="751" y="1227"/>
                    <a:pt x="811" y="1275"/>
                  </a:cubicBezTo>
                  <a:cubicBezTo>
                    <a:pt x="918" y="1370"/>
                    <a:pt x="1013" y="1417"/>
                    <a:pt x="1120" y="1417"/>
                  </a:cubicBezTo>
                  <a:cubicBezTo>
                    <a:pt x="1358" y="1417"/>
                    <a:pt x="1465" y="1156"/>
                    <a:pt x="1513" y="1060"/>
                  </a:cubicBezTo>
                  <a:lnTo>
                    <a:pt x="1549" y="977"/>
                  </a:lnTo>
                  <a:lnTo>
                    <a:pt x="1477" y="894"/>
                  </a:lnTo>
                  <a:cubicBezTo>
                    <a:pt x="1406" y="810"/>
                    <a:pt x="1334" y="739"/>
                    <a:pt x="1251" y="655"/>
                  </a:cubicBezTo>
                  <a:cubicBezTo>
                    <a:pt x="1061" y="453"/>
                    <a:pt x="882" y="263"/>
                    <a:pt x="692" y="84"/>
                  </a:cubicBezTo>
                  <a:cubicBezTo>
                    <a:pt x="632" y="36"/>
                    <a:pt x="572" y="1"/>
                    <a:pt x="465" y="1"/>
                  </a:cubicBezTo>
                  <a:cubicBezTo>
                    <a:pt x="406" y="1"/>
                    <a:pt x="358" y="1"/>
                    <a:pt x="299" y="24"/>
                  </a:cubicBezTo>
                  <a:cubicBezTo>
                    <a:pt x="263" y="24"/>
                    <a:pt x="215" y="36"/>
                    <a:pt x="180" y="36"/>
                  </a:cubicBezTo>
                  <a:lnTo>
                    <a:pt x="1" y="36"/>
                  </a:lnTo>
                  <a:lnTo>
                    <a:pt x="37" y="215"/>
                  </a:lnTo>
                  <a:cubicBezTo>
                    <a:pt x="37" y="263"/>
                    <a:pt x="37" y="286"/>
                    <a:pt x="49" y="3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54"/>
            <p:cNvSpPr/>
            <p:nvPr/>
          </p:nvSpPr>
          <p:spPr>
            <a:xfrm>
              <a:off x="825675" y="2751350"/>
              <a:ext cx="18500" cy="61650"/>
            </a:xfrm>
            <a:custGeom>
              <a:avLst/>
              <a:gdLst/>
              <a:ahLst/>
              <a:cxnLst/>
              <a:rect l="l" t="t" r="r" b="b"/>
              <a:pathLst>
                <a:path w="740" h="2466" extrusionOk="0">
                  <a:moveTo>
                    <a:pt x="596" y="2466"/>
                  </a:moveTo>
                  <a:lnTo>
                    <a:pt x="620" y="1989"/>
                  </a:lnTo>
                  <a:cubicBezTo>
                    <a:pt x="632" y="1823"/>
                    <a:pt x="656" y="1668"/>
                    <a:pt x="668" y="1513"/>
                  </a:cubicBezTo>
                  <a:cubicBezTo>
                    <a:pt x="715" y="1084"/>
                    <a:pt x="739" y="727"/>
                    <a:pt x="703" y="334"/>
                  </a:cubicBezTo>
                  <a:cubicBezTo>
                    <a:pt x="680" y="227"/>
                    <a:pt x="572" y="180"/>
                    <a:pt x="501" y="132"/>
                  </a:cubicBezTo>
                  <a:cubicBezTo>
                    <a:pt x="489" y="120"/>
                    <a:pt x="453" y="120"/>
                    <a:pt x="441" y="96"/>
                  </a:cubicBezTo>
                  <a:lnTo>
                    <a:pt x="275" y="1"/>
                  </a:lnTo>
                  <a:lnTo>
                    <a:pt x="215" y="180"/>
                  </a:lnTo>
                  <a:cubicBezTo>
                    <a:pt x="1" y="834"/>
                    <a:pt x="37" y="1525"/>
                    <a:pt x="358" y="206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54"/>
            <p:cNvSpPr/>
            <p:nvPr/>
          </p:nvSpPr>
          <p:spPr>
            <a:xfrm>
              <a:off x="753350" y="2945425"/>
              <a:ext cx="123550" cy="159875"/>
            </a:xfrm>
            <a:custGeom>
              <a:avLst/>
              <a:gdLst/>
              <a:ahLst/>
              <a:cxnLst/>
              <a:rect l="l" t="t" r="r" b="b"/>
              <a:pathLst>
                <a:path w="4942" h="6395" extrusionOk="0">
                  <a:moveTo>
                    <a:pt x="2775" y="1"/>
                  </a:moveTo>
                  <a:cubicBezTo>
                    <a:pt x="2525" y="1"/>
                    <a:pt x="2263" y="60"/>
                    <a:pt x="2037" y="179"/>
                  </a:cubicBezTo>
                  <a:cubicBezTo>
                    <a:pt x="2013" y="203"/>
                    <a:pt x="1977" y="203"/>
                    <a:pt x="1941" y="215"/>
                  </a:cubicBezTo>
                  <a:cubicBezTo>
                    <a:pt x="1894" y="227"/>
                    <a:pt x="1846" y="227"/>
                    <a:pt x="1810" y="239"/>
                  </a:cubicBezTo>
                  <a:cubicBezTo>
                    <a:pt x="1108" y="477"/>
                    <a:pt x="572" y="810"/>
                    <a:pt x="108" y="1275"/>
                  </a:cubicBezTo>
                  <a:lnTo>
                    <a:pt x="1" y="1370"/>
                  </a:lnTo>
                  <a:lnTo>
                    <a:pt x="108" y="1477"/>
                  </a:lnTo>
                  <a:cubicBezTo>
                    <a:pt x="239" y="1596"/>
                    <a:pt x="358" y="1656"/>
                    <a:pt x="489" y="1656"/>
                  </a:cubicBezTo>
                  <a:cubicBezTo>
                    <a:pt x="632" y="1656"/>
                    <a:pt x="715" y="1596"/>
                    <a:pt x="810" y="1549"/>
                  </a:cubicBezTo>
                  <a:cubicBezTo>
                    <a:pt x="834" y="1537"/>
                    <a:pt x="870" y="1525"/>
                    <a:pt x="882" y="1513"/>
                  </a:cubicBezTo>
                  <a:cubicBezTo>
                    <a:pt x="1025" y="1430"/>
                    <a:pt x="1191" y="1358"/>
                    <a:pt x="1346" y="1287"/>
                  </a:cubicBezTo>
                  <a:cubicBezTo>
                    <a:pt x="1668" y="1120"/>
                    <a:pt x="1977" y="977"/>
                    <a:pt x="2311" y="882"/>
                  </a:cubicBezTo>
                  <a:cubicBezTo>
                    <a:pt x="2430" y="858"/>
                    <a:pt x="2561" y="834"/>
                    <a:pt x="2680" y="834"/>
                  </a:cubicBezTo>
                  <a:cubicBezTo>
                    <a:pt x="3108" y="834"/>
                    <a:pt x="3513" y="1049"/>
                    <a:pt x="3787" y="1406"/>
                  </a:cubicBezTo>
                  <a:cubicBezTo>
                    <a:pt x="4037" y="1751"/>
                    <a:pt x="4144" y="2168"/>
                    <a:pt x="4073" y="2561"/>
                  </a:cubicBezTo>
                  <a:cubicBezTo>
                    <a:pt x="4025" y="2549"/>
                    <a:pt x="3966" y="2537"/>
                    <a:pt x="3918" y="2525"/>
                  </a:cubicBezTo>
                  <a:cubicBezTo>
                    <a:pt x="3608" y="2406"/>
                    <a:pt x="3275" y="2358"/>
                    <a:pt x="2965" y="2358"/>
                  </a:cubicBezTo>
                  <a:cubicBezTo>
                    <a:pt x="2120" y="2358"/>
                    <a:pt x="1358" y="2763"/>
                    <a:pt x="822" y="3477"/>
                  </a:cubicBezTo>
                  <a:cubicBezTo>
                    <a:pt x="227" y="4275"/>
                    <a:pt x="251" y="4930"/>
                    <a:pt x="929" y="5680"/>
                  </a:cubicBezTo>
                  <a:cubicBezTo>
                    <a:pt x="1370" y="6168"/>
                    <a:pt x="1787" y="6394"/>
                    <a:pt x="2251" y="6394"/>
                  </a:cubicBezTo>
                  <a:cubicBezTo>
                    <a:pt x="2442" y="6394"/>
                    <a:pt x="2632" y="6347"/>
                    <a:pt x="2846" y="6252"/>
                  </a:cubicBezTo>
                  <a:cubicBezTo>
                    <a:pt x="3096" y="6156"/>
                    <a:pt x="3311" y="5990"/>
                    <a:pt x="3513" y="5823"/>
                  </a:cubicBezTo>
                  <a:cubicBezTo>
                    <a:pt x="3561" y="5799"/>
                    <a:pt x="3585" y="5763"/>
                    <a:pt x="3632" y="5740"/>
                  </a:cubicBezTo>
                  <a:cubicBezTo>
                    <a:pt x="3763" y="5632"/>
                    <a:pt x="3870" y="5525"/>
                    <a:pt x="4025" y="5394"/>
                  </a:cubicBezTo>
                  <a:lnTo>
                    <a:pt x="4049" y="5359"/>
                  </a:lnTo>
                  <a:lnTo>
                    <a:pt x="4204" y="6287"/>
                  </a:lnTo>
                  <a:lnTo>
                    <a:pt x="4466" y="6287"/>
                  </a:lnTo>
                  <a:lnTo>
                    <a:pt x="4585" y="6287"/>
                  </a:lnTo>
                  <a:lnTo>
                    <a:pt x="4620" y="6180"/>
                  </a:lnTo>
                  <a:cubicBezTo>
                    <a:pt x="4632" y="6109"/>
                    <a:pt x="4668" y="6049"/>
                    <a:pt x="4680" y="5978"/>
                  </a:cubicBezTo>
                  <a:cubicBezTo>
                    <a:pt x="4728" y="5811"/>
                    <a:pt x="4775" y="5644"/>
                    <a:pt x="4799" y="5478"/>
                  </a:cubicBezTo>
                  <a:cubicBezTo>
                    <a:pt x="4858" y="4823"/>
                    <a:pt x="4894" y="4156"/>
                    <a:pt x="4918" y="3501"/>
                  </a:cubicBezTo>
                  <a:cubicBezTo>
                    <a:pt x="4930" y="3120"/>
                    <a:pt x="4942" y="2608"/>
                    <a:pt x="4906" y="2108"/>
                  </a:cubicBezTo>
                  <a:cubicBezTo>
                    <a:pt x="4799" y="977"/>
                    <a:pt x="3811" y="1"/>
                    <a:pt x="2775" y="1"/>
                  </a:cubicBezTo>
                  <a:close/>
                  <a:moveTo>
                    <a:pt x="1882" y="3477"/>
                  </a:moveTo>
                  <a:cubicBezTo>
                    <a:pt x="2227" y="3311"/>
                    <a:pt x="2549" y="3215"/>
                    <a:pt x="2858" y="3215"/>
                  </a:cubicBezTo>
                  <a:cubicBezTo>
                    <a:pt x="3251" y="3215"/>
                    <a:pt x="3632" y="3335"/>
                    <a:pt x="4037" y="3561"/>
                  </a:cubicBezTo>
                  <a:cubicBezTo>
                    <a:pt x="3870" y="4466"/>
                    <a:pt x="3454" y="5109"/>
                    <a:pt x="2739" y="5478"/>
                  </a:cubicBezTo>
                  <a:cubicBezTo>
                    <a:pt x="2620" y="5537"/>
                    <a:pt x="2489" y="5573"/>
                    <a:pt x="2346" y="5573"/>
                  </a:cubicBezTo>
                  <a:lnTo>
                    <a:pt x="2346" y="5573"/>
                  </a:lnTo>
                  <a:cubicBezTo>
                    <a:pt x="1763" y="5573"/>
                    <a:pt x="1179" y="5097"/>
                    <a:pt x="1132" y="4573"/>
                  </a:cubicBezTo>
                  <a:cubicBezTo>
                    <a:pt x="1108" y="4263"/>
                    <a:pt x="1513" y="3668"/>
                    <a:pt x="1882" y="34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3" name="Google Shape;373;p54"/>
          <p:cNvGrpSpPr/>
          <p:nvPr/>
        </p:nvGrpSpPr>
        <p:grpSpPr>
          <a:xfrm rot="-668250">
            <a:off x="6908371" y="5455878"/>
            <a:ext cx="1133204" cy="762104"/>
            <a:chOff x="6429375" y="2405775"/>
            <a:chExt cx="528050" cy="355125"/>
          </a:xfrm>
        </p:grpSpPr>
        <p:sp>
          <p:nvSpPr>
            <p:cNvPr id="374" name="Google Shape;374;p54"/>
            <p:cNvSpPr/>
            <p:nvPr/>
          </p:nvSpPr>
          <p:spPr>
            <a:xfrm>
              <a:off x="6499025" y="2449250"/>
              <a:ext cx="219100" cy="294700"/>
            </a:xfrm>
            <a:custGeom>
              <a:avLst/>
              <a:gdLst/>
              <a:ahLst/>
              <a:cxnLst/>
              <a:rect l="l" t="t" r="r" b="b"/>
              <a:pathLst>
                <a:path w="8764" h="11788" extrusionOk="0">
                  <a:moveTo>
                    <a:pt x="8680" y="0"/>
                  </a:moveTo>
                  <a:cubicBezTo>
                    <a:pt x="8680" y="357"/>
                    <a:pt x="8692" y="619"/>
                    <a:pt x="8680" y="893"/>
                  </a:cubicBezTo>
                  <a:cubicBezTo>
                    <a:pt x="8382" y="4489"/>
                    <a:pt x="8763" y="8108"/>
                    <a:pt x="8596" y="11787"/>
                  </a:cubicBezTo>
                  <a:cubicBezTo>
                    <a:pt x="8358" y="11692"/>
                    <a:pt x="8203" y="11632"/>
                    <a:pt x="8049" y="11573"/>
                  </a:cubicBezTo>
                  <a:cubicBezTo>
                    <a:pt x="7108" y="11144"/>
                    <a:pt x="6179" y="10716"/>
                    <a:pt x="5227" y="10299"/>
                  </a:cubicBezTo>
                  <a:cubicBezTo>
                    <a:pt x="4048" y="9775"/>
                    <a:pt x="2858" y="9287"/>
                    <a:pt x="1667" y="8775"/>
                  </a:cubicBezTo>
                  <a:cubicBezTo>
                    <a:pt x="1215" y="8585"/>
                    <a:pt x="786" y="8346"/>
                    <a:pt x="333" y="8156"/>
                  </a:cubicBezTo>
                  <a:cubicBezTo>
                    <a:pt x="83" y="8049"/>
                    <a:pt x="0" y="7870"/>
                    <a:pt x="0" y="7608"/>
                  </a:cubicBezTo>
                  <a:cubicBezTo>
                    <a:pt x="12" y="6775"/>
                    <a:pt x="24" y="5918"/>
                    <a:pt x="24" y="5072"/>
                  </a:cubicBezTo>
                  <a:cubicBezTo>
                    <a:pt x="24" y="4763"/>
                    <a:pt x="143" y="4572"/>
                    <a:pt x="405" y="4405"/>
                  </a:cubicBezTo>
                  <a:cubicBezTo>
                    <a:pt x="1060" y="4001"/>
                    <a:pt x="1691" y="3596"/>
                    <a:pt x="2334" y="3179"/>
                  </a:cubicBezTo>
                  <a:cubicBezTo>
                    <a:pt x="4179" y="1988"/>
                    <a:pt x="6144" y="1036"/>
                    <a:pt x="8156" y="143"/>
                  </a:cubicBezTo>
                  <a:cubicBezTo>
                    <a:pt x="8275" y="107"/>
                    <a:pt x="8406" y="72"/>
                    <a:pt x="8680" y="0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54"/>
            <p:cNvSpPr/>
            <p:nvPr/>
          </p:nvSpPr>
          <p:spPr>
            <a:xfrm>
              <a:off x="6440675" y="2537350"/>
              <a:ext cx="48550" cy="146175"/>
            </a:xfrm>
            <a:custGeom>
              <a:avLst/>
              <a:gdLst/>
              <a:ahLst/>
              <a:cxnLst/>
              <a:rect l="l" t="t" r="r" b="b"/>
              <a:pathLst>
                <a:path w="1942" h="5847" extrusionOk="0">
                  <a:moveTo>
                    <a:pt x="1917" y="3334"/>
                  </a:moveTo>
                  <a:lnTo>
                    <a:pt x="1917" y="5215"/>
                  </a:lnTo>
                  <a:cubicBezTo>
                    <a:pt x="1917" y="5715"/>
                    <a:pt x="1846" y="5811"/>
                    <a:pt x="1346" y="5823"/>
                  </a:cubicBezTo>
                  <a:cubicBezTo>
                    <a:pt x="36" y="5846"/>
                    <a:pt x="191" y="5751"/>
                    <a:pt x="131" y="4739"/>
                  </a:cubicBezTo>
                  <a:cubicBezTo>
                    <a:pt x="72" y="3787"/>
                    <a:pt x="24" y="2834"/>
                    <a:pt x="12" y="1858"/>
                  </a:cubicBezTo>
                  <a:cubicBezTo>
                    <a:pt x="0" y="1477"/>
                    <a:pt x="72" y="1084"/>
                    <a:pt x="120" y="703"/>
                  </a:cubicBezTo>
                  <a:cubicBezTo>
                    <a:pt x="120" y="655"/>
                    <a:pt x="131" y="631"/>
                    <a:pt x="131" y="584"/>
                  </a:cubicBezTo>
                  <a:cubicBezTo>
                    <a:pt x="191" y="310"/>
                    <a:pt x="381" y="274"/>
                    <a:pt x="608" y="238"/>
                  </a:cubicBezTo>
                  <a:cubicBezTo>
                    <a:pt x="977" y="191"/>
                    <a:pt x="1370" y="0"/>
                    <a:pt x="1739" y="250"/>
                  </a:cubicBezTo>
                  <a:cubicBezTo>
                    <a:pt x="1810" y="298"/>
                    <a:pt x="1810" y="465"/>
                    <a:pt x="1822" y="584"/>
                  </a:cubicBezTo>
                  <a:cubicBezTo>
                    <a:pt x="1870" y="1501"/>
                    <a:pt x="1917" y="2417"/>
                    <a:pt x="1941" y="3334"/>
                  </a:cubicBezTo>
                  <a:cubicBezTo>
                    <a:pt x="1929" y="3322"/>
                    <a:pt x="1929" y="3334"/>
                    <a:pt x="1917" y="333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54"/>
            <p:cNvSpPr/>
            <p:nvPr/>
          </p:nvSpPr>
          <p:spPr>
            <a:xfrm>
              <a:off x="6837450" y="2423950"/>
              <a:ext cx="104800" cy="314350"/>
            </a:xfrm>
            <a:custGeom>
              <a:avLst/>
              <a:gdLst/>
              <a:ahLst/>
              <a:cxnLst/>
              <a:rect l="l" t="t" r="r" b="b"/>
              <a:pathLst>
                <a:path w="4192" h="12574" extrusionOk="0">
                  <a:moveTo>
                    <a:pt x="358" y="11680"/>
                  </a:moveTo>
                  <a:cubicBezTo>
                    <a:pt x="453" y="11513"/>
                    <a:pt x="560" y="11359"/>
                    <a:pt x="643" y="11192"/>
                  </a:cubicBezTo>
                  <a:cubicBezTo>
                    <a:pt x="1013" y="10573"/>
                    <a:pt x="1239" y="9906"/>
                    <a:pt x="1286" y="9192"/>
                  </a:cubicBezTo>
                  <a:cubicBezTo>
                    <a:pt x="1370" y="7632"/>
                    <a:pt x="1453" y="6060"/>
                    <a:pt x="1048" y="4524"/>
                  </a:cubicBezTo>
                  <a:cubicBezTo>
                    <a:pt x="834" y="3739"/>
                    <a:pt x="512" y="2977"/>
                    <a:pt x="179" y="2215"/>
                  </a:cubicBezTo>
                  <a:cubicBezTo>
                    <a:pt x="0" y="1810"/>
                    <a:pt x="36" y="1512"/>
                    <a:pt x="346" y="1215"/>
                  </a:cubicBezTo>
                  <a:cubicBezTo>
                    <a:pt x="691" y="893"/>
                    <a:pt x="1013" y="560"/>
                    <a:pt x="1346" y="226"/>
                  </a:cubicBezTo>
                  <a:cubicBezTo>
                    <a:pt x="1572" y="0"/>
                    <a:pt x="1775" y="48"/>
                    <a:pt x="2013" y="202"/>
                  </a:cubicBezTo>
                  <a:cubicBezTo>
                    <a:pt x="2715" y="714"/>
                    <a:pt x="3072" y="1453"/>
                    <a:pt x="3334" y="2227"/>
                  </a:cubicBezTo>
                  <a:cubicBezTo>
                    <a:pt x="3989" y="4120"/>
                    <a:pt x="4191" y="6072"/>
                    <a:pt x="3977" y="8061"/>
                  </a:cubicBezTo>
                  <a:cubicBezTo>
                    <a:pt x="3846" y="9251"/>
                    <a:pt x="3513" y="10359"/>
                    <a:pt x="2941" y="11394"/>
                  </a:cubicBezTo>
                  <a:cubicBezTo>
                    <a:pt x="2727" y="11775"/>
                    <a:pt x="2429" y="12097"/>
                    <a:pt x="2167" y="12430"/>
                  </a:cubicBezTo>
                  <a:cubicBezTo>
                    <a:pt x="2084" y="12514"/>
                    <a:pt x="1905" y="12573"/>
                    <a:pt x="1810" y="12549"/>
                  </a:cubicBezTo>
                  <a:cubicBezTo>
                    <a:pt x="1298" y="12383"/>
                    <a:pt x="751" y="12204"/>
                    <a:pt x="358" y="1168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54"/>
            <p:cNvSpPr/>
            <p:nvPr/>
          </p:nvSpPr>
          <p:spPr>
            <a:xfrm>
              <a:off x="6760950" y="2507875"/>
              <a:ext cx="71750" cy="185775"/>
            </a:xfrm>
            <a:custGeom>
              <a:avLst/>
              <a:gdLst/>
              <a:ahLst/>
              <a:cxnLst/>
              <a:rect l="l" t="t" r="r" b="b"/>
              <a:pathLst>
                <a:path w="2870" h="7431" extrusionOk="0">
                  <a:moveTo>
                    <a:pt x="1203" y="1"/>
                  </a:moveTo>
                  <a:cubicBezTo>
                    <a:pt x="2525" y="1191"/>
                    <a:pt x="2870" y="5918"/>
                    <a:pt x="1775" y="7430"/>
                  </a:cubicBezTo>
                  <a:cubicBezTo>
                    <a:pt x="1239" y="7371"/>
                    <a:pt x="822" y="7037"/>
                    <a:pt x="417" y="6704"/>
                  </a:cubicBezTo>
                  <a:cubicBezTo>
                    <a:pt x="132" y="6454"/>
                    <a:pt x="251" y="6120"/>
                    <a:pt x="298" y="5811"/>
                  </a:cubicBezTo>
                  <a:cubicBezTo>
                    <a:pt x="429" y="4882"/>
                    <a:pt x="441" y="3977"/>
                    <a:pt x="298" y="3061"/>
                  </a:cubicBezTo>
                  <a:cubicBezTo>
                    <a:pt x="227" y="2596"/>
                    <a:pt x="191" y="2120"/>
                    <a:pt x="84" y="1656"/>
                  </a:cubicBezTo>
                  <a:cubicBezTo>
                    <a:pt x="1" y="1275"/>
                    <a:pt x="120" y="953"/>
                    <a:pt x="382" y="703"/>
                  </a:cubicBezTo>
                  <a:cubicBezTo>
                    <a:pt x="644" y="477"/>
                    <a:pt x="905" y="263"/>
                    <a:pt x="12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54"/>
            <p:cNvSpPr/>
            <p:nvPr/>
          </p:nvSpPr>
          <p:spPr>
            <a:xfrm>
              <a:off x="6429375" y="2433475"/>
              <a:ext cx="300950" cy="327425"/>
            </a:xfrm>
            <a:custGeom>
              <a:avLst/>
              <a:gdLst/>
              <a:ahLst/>
              <a:cxnLst/>
              <a:rect l="l" t="t" r="r" b="b"/>
              <a:pathLst>
                <a:path w="12038" h="13097" extrusionOk="0">
                  <a:moveTo>
                    <a:pt x="12013" y="679"/>
                  </a:moveTo>
                  <a:cubicBezTo>
                    <a:pt x="12013" y="405"/>
                    <a:pt x="12002" y="214"/>
                    <a:pt x="11882" y="95"/>
                  </a:cubicBezTo>
                  <a:cubicBezTo>
                    <a:pt x="11823" y="36"/>
                    <a:pt x="11728" y="0"/>
                    <a:pt x="11644" y="0"/>
                  </a:cubicBezTo>
                  <a:cubicBezTo>
                    <a:pt x="11525" y="0"/>
                    <a:pt x="11382" y="48"/>
                    <a:pt x="11180" y="143"/>
                  </a:cubicBezTo>
                  <a:cubicBezTo>
                    <a:pt x="10870" y="286"/>
                    <a:pt x="10549" y="417"/>
                    <a:pt x="10239" y="572"/>
                  </a:cubicBezTo>
                  <a:cubicBezTo>
                    <a:pt x="9882" y="738"/>
                    <a:pt x="9513" y="917"/>
                    <a:pt x="9156" y="1072"/>
                  </a:cubicBezTo>
                  <a:cubicBezTo>
                    <a:pt x="7596" y="1774"/>
                    <a:pt x="6060" y="2619"/>
                    <a:pt x="4465" y="3679"/>
                  </a:cubicBezTo>
                  <a:cubicBezTo>
                    <a:pt x="3989" y="3989"/>
                    <a:pt x="3500" y="4322"/>
                    <a:pt x="2917" y="4513"/>
                  </a:cubicBezTo>
                  <a:cubicBezTo>
                    <a:pt x="2917" y="4501"/>
                    <a:pt x="2917" y="4501"/>
                    <a:pt x="2905" y="4489"/>
                  </a:cubicBezTo>
                  <a:cubicBezTo>
                    <a:pt x="2869" y="4382"/>
                    <a:pt x="2846" y="4286"/>
                    <a:pt x="2846" y="4203"/>
                  </a:cubicBezTo>
                  <a:cubicBezTo>
                    <a:pt x="2834" y="3834"/>
                    <a:pt x="2631" y="3631"/>
                    <a:pt x="2298" y="3631"/>
                  </a:cubicBezTo>
                  <a:lnTo>
                    <a:pt x="2191" y="3631"/>
                  </a:lnTo>
                  <a:lnTo>
                    <a:pt x="1976" y="3667"/>
                  </a:lnTo>
                  <a:cubicBezTo>
                    <a:pt x="1655" y="3691"/>
                    <a:pt x="1298" y="3739"/>
                    <a:pt x="964" y="3786"/>
                  </a:cubicBezTo>
                  <a:cubicBezTo>
                    <a:pt x="250" y="3893"/>
                    <a:pt x="191" y="3965"/>
                    <a:pt x="119" y="4679"/>
                  </a:cubicBezTo>
                  <a:cubicBezTo>
                    <a:pt x="60" y="5239"/>
                    <a:pt x="0" y="5989"/>
                    <a:pt x="12" y="6739"/>
                  </a:cubicBezTo>
                  <a:cubicBezTo>
                    <a:pt x="24" y="7441"/>
                    <a:pt x="60" y="8156"/>
                    <a:pt x="107" y="8846"/>
                  </a:cubicBezTo>
                  <a:cubicBezTo>
                    <a:pt x="119" y="9192"/>
                    <a:pt x="131" y="9513"/>
                    <a:pt x="143" y="9858"/>
                  </a:cubicBezTo>
                  <a:cubicBezTo>
                    <a:pt x="167" y="10323"/>
                    <a:pt x="476" y="10442"/>
                    <a:pt x="714" y="10454"/>
                  </a:cubicBezTo>
                  <a:cubicBezTo>
                    <a:pt x="905" y="10466"/>
                    <a:pt x="1095" y="10478"/>
                    <a:pt x="1298" y="10478"/>
                  </a:cubicBezTo>
                  <a:cubicBezTo>
                    <a:pt x="1560" y="10501"/>
                    <a:pt x="1845" y="10513"/>
                    <a:pt x="2107" y="10525"/>
                  </a:cubicBezTo>
                  <a:lnTo>
                    <a:pt x="2203" y="10525"/>
                  </a:lnTo>
                  <a:cubicBezTo>
                    <a:pt x="2619" y="10525"/>
                    <a:pt x="2727" y="10382"/>
                    <a:pt x="2846" y="9978"/>
                  </a:cubicBezTo>
                  <a:cubicBezTo>
                    <a:pt x="2881" y="9811"/>
                    <a:pt x="2917" y="9632"/>
                    <a:pt x="2965" y="9454"/>
                  </a:cubicBezTo>
                  <a:cubicBezTo>
                    <a:pt x="2965" y="9430"/>
                    <a:pt x="2977" y="9394"/>
                    <a:pt x="2977" y="9346"/>
                  </a:cubicBezTo>
                  <a:lnTo>
                    <a:pt x="3703" y="9644"/>
                  </a:lnTo>
                  <a:cubicBezTo>
                    <a:pt x="4393" y="9930"/>
                    <a:pt x="5072" y="10228"/>
                    <a:pt x="5763" y="10513"/>
                  </a:cubicBezTo>
                  <a:lnTo>
                    <a:pt x="6156" y="10692"/>
                  </a:lnTo>
                  <a:cubicBezTo>
                    <a:pt x="6965" y="11037"/>
                    <a:pt x="7799" y="11394"/>
                    <a:pt x="8620" y="11752"/>
                  </a:cubicBezTo>
                  <a:cubicBezTo>
                    <a:pt x="9275" y="12049"/>
                    <a:pt x="9930" y="12347"/>
                    <a:pt x="10561" y="12644"/>
                  </a:cubicBezTo>
                  <a:cubicBezTo>
                    <a:pt x="10859" y="12775"/>
                    <a:pt x="11156" y="12918"/>
                    <a:pt x="11478" y="13061"/>
                  </a:cubicBezTo>
                  <a:lnTo>
                    <a:pt x="11573" y="13097"/>
                  </a:lnTo>
                  <a:lnTo>
                    <a:pt x="11656" y="13025"/>
                  </a:lnTo>
                  <a:cubicBezTo>
                    <a:pt x="11990" y="12668"/>
                    <a:pt x="12037" y="12299"/>
                    <a:pt x="12025" y="11942"/>
                  </a:cubicBezTo>
                  <a:lnTo>
                    <a:pt x="11990" y="9073"/>
                  </a:lnTo>
                  <a:cubicBezTo>
                    <a:pt x="11990" y="8823"/>
                    <a:pt x="11978" y="8596"/>
                    <a:pt x="11978" y="8358"/>
                  </a:cubicBezTo>
                  <a:cubicBezTo>
                    <a:pt x="11966" y="7834"/>
                    <a:pt x="11966" y="7311"/>
                    <a:pt x="11966" y="6787"/>
                  </a:cubicBezTo>
                  <a:lnTo>
                    <a:pt x="12013" y="3536"/>
                  </a:lnTo>
                  <a:cubicBezTo>
                    <a:pt x="11978" y="2560"/>
                    <a:pt x="12002" y="1607"/>
                    <a:pt x="12013" y="679"/>
                  </a:cubicBezTo>
                  <a:close/>
                  <a:moveTo>
                    <a:pt x="3191" y="8632"/>
                  </a:moveTo>
                  <a:cubicBezTo>
                    <a:pt x="2988" y="8549"/>
                    <a:pt x="2929" y="8442"/>
                    <a:pt x="2929" y="8215"/>
                  </a:cubicBezTo>
                  <a:cubicBezTo>
                    <a:pt x="2965" y="7227"/>
                    <a:pt x="2965" y="6418"/>
                    <a:pt x="2965" y="5691"/>
                  </a:cubicBezTo>
                  <a:cubicBezTo>
                    <a:pt x="2965" y="5441"/>
                    <a:pt x="3048" y="5275"/>
                    <a:pt x="3262" y="5144"/>
                  </a:cubicBezTo>
                  <a:cubicBezTo>
                    <a:pt x="3905" y="4739"/>
                    <a:pt x="4560" y="4334"/>
                    <a:pt x="5191" y="3917"/>
                  </a:cubicBezTo>
                  <a:cubicBezTo>
                    <a:pt x="7120" y="2679"/>
                    <a:pt x="9204" y="1703"/>
                    <a:pt x="10989" y="893"/>
                  </a:cubicBezTo>
                  <a:cubicBezTo>
                    <a:pt x="11049" y="869"/>
                    <a:pt x="11120" y="857"/>
                    <a:pt x="11240" y="822"/>
                  </a:cubicBezTo>
                  <a:cubicBezTo>
                    <a:pt x="11251" y="822"/>
                    <a:pt x="11287" y="810"/>
                    <a:pt x="11299" y="810"/>
                  </a:cubicBezTo>
                  <a:lnTo>
                    <a:pt x="11299" y="953"/>
                  </a:lnTo>
                  <a:lnTo>
                    <a:pt x="11299" y="1512"/>
                  </a:lnTo>
                  <a:cubicBezTo>
                    <a:pt x="11132" y="3536"/>
                    <a:pt x="11180" y="5596"/>
                    <a:pt x="11228" y="7596"/>
                  </a:cubicBezTo>
                  <a:cubicBezTo>
                    <a:pt x="11251" y="9096"/>
                    <a:pt x="11299" y="10656"/>
                    <a:pt x="11240" y="12204"/>
                  </a:cubicBezTo>
                  <a:cubicBezTo>
                    <a:pt x="11228" y="12204"/>
                    <a:pt x="11204" y="12192"/>
                    <a:pt x="11192" y="12192"/>
                  </a:cubicBezTo>
                  <a:cubicBezTo>
                    <a:pt x="11073" y="12144"/>
                    <a:pt x="10966" y="12121"/>
                    <a:pt x="10882" y="12073"/>
                  </a:cubicBezTo>
                  <a:cubicBezTo>
                    <a:pt x="10537" y="11918"/>
                    <a:pt x="10192" y="11763"/>
                    <a:pt x="9870" y="11609"/>
                  </a:cubicBezTo>
                  <a:cubicBezTo>
                    <a:pt x="9275" y="11347"/>
                    <a:pt x="8668" y="11061"/>
                    <a:pt x="8049" y="10787"/>
                  </a:cubicBezTo>
                  <a:cubicBezTo>
                    <a:pt x="7394" y="10513"/>
                    <a:pt x="6739" y="10228"/>
                    <a:pt x="6108" y="9954"/>
                  </a:cubicBezTo>
                  <a:cubicBezTo>
                    <a:pt x="5572" y="9739"/>
                    <a:pt x="5036" y="9513"/>
                    <a:pt x="4501" y="9275"/>
                  </a:cubicBezTo>
                  <a:cubicBezTo>
                    <a:pt x="4262" y="9168"/>
                    <a:pt x="4036" y="9061"/>
                    <a:pt x="3798" y="8942"/>
                  </a:cubicBezTo>
                  <a:cubicBezTo>
                    <a:pt x="3620" y="8846"/>
                    <a:pt x="3393" y="8739"/>
                    <a:pt x="3191" y="8632"/>
                  </a:cubicBezTo>
                  <a:close/>
                  <a:moveTo>
                    <a:pt x="1488" y="9823"/>
                  </a:moveTo>
                  <a:cubicBezTo>
                    <a:pt x="774" y="9823"/>
                    <a:pt x="774" y="9811"/>
                    <a:pt x="750" y="9168"/>
                  </a:cubicBezTo>
                  <a:cubicBezTo>
                    <a:pt x="750" y="9085"/>
                    <a:pt x="726" y="8989"/>
                    <a:pt x="726" y="8894"/>
                  </a:cubicBezTo>
                  <a:cubicBezTo>
                    <a:pt x="667" y="7965"/>
                    <a:pt x="631" y="7001"/>
                    <a:pt x="607" y="6037"/>
                  </a:cubicBezTo>
                  <a:cubicBezTo>
                    <a:pt x="607" y="5775"/>
                    <a:pt x="643" y="5513"/>
                    <a:pt x="667" y="5239"/>
                  </a:cubicBezTo>
                  <a:lnTo>
                    <a:pt x="714" y="4882"/>
                  </a:lnTo>
                  <a:cubicBezTo>
                    <a:pt x="714" y="4858"/>
                    <a:pt x="726" y="4822"/>
                    <a:pt x="726" y="4786"/>
                  </a:cubicBezTo>
                  <a:cubicBezTo>
                    <a:pt x="762" y="4632"/>
                    <a:pt x="833" y="4584"/>
                    <a:pt x="1072" y="4560"/>
                  </a:cubicBezTo>
                  <a:cubicBezTo>
                    <a:pt x="1179" y="4548"/>
                    <a:pt x="1286" y="4524"/>
                    <a:pt x="1381" y="4501"/>
                  </a:cubicBezTo>
                  <a:cubicBezTo>
                    <a:pt x="1524" y="4465"/>
                    <a:pt x="1655" y="4441"/>
                    <a:pt x="1774" y="4441"/>
                  </a:cubicBezTo>
                  <a:cubicBezTo>
                    <a:pt x="1893" y="4441"/>
                    <a:pt x="2000" y="4465"/>
                    <a:pt x="2096" y="4524"/>
                  </a:cubicBezTo>
                  <a:cubicBezTo>
                    <a:pt x="2107" y="4572"/>
                    <a:pt x="2131" y="4703"/>
                    <a:pt x="2131" y="4751"/>
                  </a:cubicBezTo>
                  <a:cubicBezTo>
                    <a:pt x="2155" y="5465"/>
                    <a:pt x="2191" y="6168"/>
                    <a:pt x="2215" y="6882"/>
                  </a:cubicBezTo>
                  <a:lnTo>
                    <a:pt x="2226" y="7358"/>
                  </a:lnTo>
                  <a:lnTo>
                    <a:pt x="2203" y="7358"/>
                  </a:lnTo>
                  <a:lnTo>
                    <a:pt x="2203" y="9382"/>
                  </a:lnTo>
                  <a:cubicBezTo>
                    <a:pt x="2203" y="9811"/>
                    <a:pt x="2191" y="9823"/>
                    <a:pt x="1786" y="9847"/>
                  </a:cubicBezTo>
                  <a:cubicBezTo>
                    <a:pt x="1679" y="9823"/>
                    <a:pt x="1584" y="9823"/>
                    <a:pt x="1488" y="98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54"/>
            <p:cNvSpPr/>
            <p:nvPr/>
          </p:nvSpPr>
          <p:spPr>
            <a:xfrm>
              <a:off x="6821075" y="2405775"/>
              <a:ext cx="136350" cy="354250"/>
            </a:xfrm>
            <a:custGeom>
              <a:avLst/>
              <a:gdLst/>
              <a:ahLst/>
              <a:cxnLst/>
              <a:rect l="l" t="t" r="r" b="b"/>
              <a:pathLst>
                <a:path w="5454" h="14170" extrusionOk="0">
                  <a:moveTo>
                    <a:pt x="5061" y="4478"/>
                  </a:moveTo>
                  <a:cubicBezTo>
                    <a:pt x="4823" y="3287"/>
                    <a:pt x="4454" y="2275"/>
                    <a:pt x="3930" y="1346"/>
                  </a:cubicBezTo>
                  <a:cubicBezTo>
                    <a:pt x="3620" y="799"/>
                    <a:pt x="3156" y="429"/>
                    <a:pt x="2739" y="144"/>
                  </a:cubicBezTo>
                  <a:cubicBezTo>
                    <a:pt x="2596" y="37"/>
                    <a:pt x="2465" y="1"/>
                    <a:pt x="2322" y="1"/>
                  </a:cubicBezTo>
                  <a:cubicBezTo>
                    <a:pt x="2191" y="1"/>
                    <a:pt x="2072" y="60"/>
                    <a:pt x="1965" y="144"/>
                  </a:cubicBezTo>
                  <a:cubicBezTo>
                    <a:pt x="1822" y="310"/>
                    <a:pt x="1644" y="453"/>
                    <a:pt x="1489" y="608"/>
                  </a:cubicBezTo>
                  <a:cubicBezTo>
                    <a:pt x="1001" y="1072"/>
                    <a:pt x="501" y="1549"/>
                    <a:pt x="144" y="2168"/>
                  </a:cubicBezTo>
                  <a:cubicBezTo>
                    <a:pt x="48" y="2323"/>
                    <a:pt x="1" y="2561"/>
                    <a:pt x="84" y="2715"/>
                  </a:cubicBezTo>
                  <a:cubicBezTo>
                    <a:pt x="179" y="2954"/>
                    <a:pt x="286" y="3192"/>
                    <a:pt x="405" y="3418"/>
                  </a:cubicBezTo>
                  <a:cubicBezTo>
                    <a:pt x="513" y="3632"/>
                    <a:pt x="620" y="3835"/>
                    <a:pt x="703" y="4049"/>
                  </a:cubicBezTo>
                  <a:cubicBezTo>
                    <a:pt x="1156" y="5097"/>
                    <a:pt x="1370" y="6013"/>
                    <a:pt x="1417" y="6883"/>
                  </a:cubicBezTo>
                  <a:cubicBezTo>
                    <a:pt x="1453" y="7537"/>
                    <a:pt x="1453" y="8216"/>
                    <a:pt x="1453" y="8847"/>
                  </a:cubicBezTo>
                  <a:lnTo>
                    <a:pt x="1453" y="9121"/>
                  </a:lnTo>
                  <a:cubicBezTo>
                    <a:pt x="1453" y="10264"/>
                    <a:pt x="1108" y="11276"/>
                    <a:pt x="417" y="12121"/>
                  </a:cubicBezTo>
                  <a:cubicBezTo>
                    <a:pt x="322" y="12264"/>
                    <a:pt x="215" y="12407"/>
                    <a:pt x="227" y="12574"/>
                  </a:cubicBezTo>
                  <a:cubicBezTo>
                    <a:pt x="239" y="12717"/>
                    <a:pt x="358" y="12836"/>
                    <a:pt x="477" y="12919"/>
                  </a:cubicBezTo>
                  <a:cubicBezTo>
                    <a:pt x="1179" y="13431"/>
                    <a:pt x="1941" y="13836"/>
                    <a:pt x="2799" y="14133"/>
                  </a:cubicBezTo>
                  <a:lnTo>
                    <a:pt x="2894" y="14169"/>
                  </a:lnTo>
                  <a:lnTo>
                    <a:pt x="2953" y="14086"/>
                  </a:lnTo>
                  <a:cubicBezTo>
                    <a:pt x="3989" y="12895"/>
                    <a:pt x="4692" y="11586"/>
                    <a:pt x="5001" y="10193"/>
                  </a:cubicBezTo>
                  <a:cubicBezTo>
                    <a:pt x="5418" y="8299"/>
                    <a:pt x="5454" y="6383"/>
                    <a:pt x="5061" y="4478"/>
                  </a:cubicBezTo>
                  <a:close/>
                  <a:moveTo>
                    <a:pt x="2537" y="13157"/>
                  </a:moveTo>
                  <a:lnTo>
                    <a:pt x="2477" y="13121"/>
                  </a:lnTo>
                  <a:cubicBezTo>
                    <a:pt x="2001" y="12955"/>
                    <a:pt x="1548" y="12800"/>
                    <a:pt x="1215" y="12395"/>
                  </a:cubicBezTo>
                  <a:lnTo>
                    <a:pt x="1239" y="12336"/>
                  </a:lnTo>
                  <a:cubicBezTo>
                    <a:pt x="1298" y="12217"/>
                    <a:pt x="1370" y="12109"/>
                    <a:pt x="1429" y="11990"/>
                  </a:cubicBezTo>
                  <a:cubicBezTo>
                    <a:pt x="1834" y="11336"/>
                    <a:pt x="2060" y="10633"/>
                    <a:pt x="2108" y="9943"/>
                  </a:cubicBezTo>
                  <a:cubicBezTo>
                    <a:pt x="2203" y="8252"/>
                    <a:pt x="2251" y="6740"/>
                    <a:pt x="1870" y="5216"/>
                  </a:cubicBezTo>
                  <a:cubicBezTo>
                    <a:pt x="1656" y="4418"/>
                    <a:pt x="1334" y="3668"/>
                    <a:pt x="1001" y="2894"/>
                  </a:cubicBezTo>
                  <a:cubicBezTo>
                    <a:pt x="834" y="2525"/>
                    <a:pt x="870" y="2323"/>
                    <a:pt x="1120" y="2084"/>
                  </a:cubicBezTo>
                  <a:cubicBezTo>
                    <a:pt x="1406" y="1811"/>
                    <a:pt x="1668" y="1525"/>
                    <a:pt x="1941" y="1263"/>
                  </a:cubicBezTo>
                  <a:lnTo>
                    <a:pt x="2120" y="1084"/>
                  </a:lnTo>
                  <a:cubicBezTo>
                    <a:pt x="2227" y="977"/>
                    <a:pt x="2287" y="977"/>
                    <a:pt x="2322" y="977"/>
                  </a:cubicBezTo>
                  <a:cubicBezTo>
                    <a:pt x="2406" y="977"/>
                    <a:pt x="2489" y="1025"/>
                    <a:pt x="2596" y="1096"/>
                  </a:cubicBezTo>
                  <a:cubicBezTo>
                    <a:pt x="3299" y="1608"/>
                    <a:pt x="3632" y="2358"/>
                    <a:pt x="3870" y="3049"/>
                  </a:cubicBezTo>
                  <a:cubicBezTo>
                    <a:pt x="4513" y="4882"/>
                    <a:pt x="4727" y="6811"/>
                    <a:pt x="4501" y="8823"/>
                  </a:cubicBezTo>
                  <a:cubicBezTo>
                    <a:pt x="4370" y="10026"/>
                    <a:pt x="4037" y="11097"/>
                    <a:pt x="3477" y="12098"/>
                  </a:cubicBezTo>
                  <a:cubicBezTo>
                    <a:pt x="3299" y="12407"/>
                    <a:pt x="3037" y="12705"/>
                    <a:pt x="2799" y="12990"/>
                  </a:cubicBezTo>
                  <a:lnTo>
                    <a:pt x="2715" y="13098"/>
                  </a:lnTo>
                  <a:cubicBezTo>
                    <a:pt x="2703" y="13110"/>
                    <a:pt x="2608" y="13157"/>
                    <a:pt x="2537" y="13157"/>
                  </a:cubicBezTo>
                  <a:lnTo>
                    <a:pt x="2537" y="1315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54"/>
            <p:cNvSpPr/>
            <p:nvPr/>
          </p:nvSpPr>
          <p:spPr>
            <a:xfrm>
              <a:off x="6747550" y="2489125"/>
              <a:ext cx="89325" cy="228325"/>
            </a:xfrm>
            <a:custGeom>
              <a:avLst/>
              <a:gdLst/>
              <a:ahLst/>
              <a:cxnLst/>
              <a:rect l="l" t="t" r="r" b="b"/>
              <a:pathLst>
                <a:path w="3573" h="9133" extrusionOk="0">
                  <a:moveTo>
                    <a:pt x="3358" y="3013"/>
                  </a:moveTo>
                  <a:cubicBezTo>
                    <a:pt x="3275" y="2346"/>
                    <a:pt x="3025" y="1703"/>
                    <a:pt x="2763" y="1084"/>
                  </a:cubicBezTo>
                  <a:cubicBezTo>
                    <a:pt x="2644" y="774"/>
                    <a:pt x="2406" y="501"/>
                    <a:pt x="2180" y="251"/>
                  </a:cubicBezTo>
                  <a:lnTo>
                    <a:pt x="2144" y="191"/>
                  </a:lnTo>
                  <a:cubicBezTo>
                    <a:pt x="2037" y="72"/>
                    <a:pt x="1906" y="1"/>
                    <a:pt x="1751" y="1"/>
                  </a:cubicBezTo>
                  <a:cubicBezTo>
                    <a:pt x="1608" y="1"/>
                    <a:pt x="1477" y="48"/>
                    <a:pt x="1358" y="191"/>
                  </a:cubicBezTo>
                  <a:cubicBezTo>
                    <a:pt x="941" y="620"/>
                    <a:pt x="548" y="1024"/>
                    <a:pt x="191" y="1441"/>
                  </a:cubicBezTo>
                  <a:cubicBezTo>
                    <a:pt x="72" y="1584"/>
                    <a:pt x="1" y="1822"/>
                    <a:pt x="25" y="2037"/>
                  </a:cubicBezTo>
                  <a:cubicBezTo>
                    <a:pt x="60" y="2310"/>
                    <a:pt x="120" y="2584"/>
                    <a:pt x="167" y="2858"/>
                  </a:cubicBezTo>
                  <a:cubicBezTo>
                    <a:pt x="203" y="3096"/>
                    <a:pt x="251" y="3346"/>
                    <a:pt x="287" y="3596"/>
                  </a:cubicBezTo>
                  <a:lnTo>
                    <a:pt x="298" y="3715"/>
                  </a:lnTo>
                  <a:cubicBezTo>
                    <a:pt x="382" y="4430"/>
                    <a:pt x="489" y="5156"/>
                    <a:pt x="370" y="5894"/>
                  </a:cubicBezTo>
                  <a:cubicBezTo>
                    <a:pt x="322" y="6132"/>
                    <a:pt x="310" y="6370"/>
                    <a:pt x="298" y="6585"/>
                  </a:cubicBezTo>
                  <a:cubicBezTo>
                    <a:pt x="287" y="6728"/>
                    <a:pt x="263" y="6870"/>
                    <a:pt x="251" y="7001"/>
                  </a:cubicBezTo>
                  <a:cubicBezTo>
                    <a:pt x="191" y="7513"/>
                    <a:pt x="358" y="7882"/>
                    <a:pt x="763" y="8109"/>
                  </a:cubicBezTo>
                  <a:lnTo>
                    <a:pt x="2549" y="9133"/>
                  </a:lnTo>
                  <a:lnTo>
                    <a:pt x="2620" y="9002"/>
                  </a:lnTo>
                  <a:cubicBezTo>
                    <a:pt x="2668" y="8930"/>
                    <a:pt x="2704" y="8871"/>
                    <a:pt x="2739" y="8811"/>
                  </a:cubicBezTo>
                  <a:cubicBezTo>
                    <a:pt x="2823" y="8680"/>
                    <a:pt x="2882" y="8561"/>
                    <a:pt x="2930" y="8454"/>
                  </a:cubicBezTo>
                  <a:cubicBezTo>
                    <a:pt x="2989" y="8240"/>
                    <a:pt x="3049" y="8013"/>
                    <a:pt x="3108" y="7811"/>
                  </a:cubicBezTo>
                  <a:cubicBezTo>
                    <a:pt x="3287" y="7216"/>
                    <a:pt x="3466" y="6597"/>
                    <a:pt x="3513" y="5977"/>
                  </a:cubicBezTo>
                  <a:cubicBezTo>
                    <a:pt x="3573" y="5132"/>
                    <a:pt x="3525" y="4192"/>
                    <a:pt x="3358" y="3013"/>
                  </a:cubicBezTo>
                  <a:close/>
                  <a:moveTo>
                    <a:pt x="1037" y="7347"/>
                  </a:moveTo>
                  <a:cubicBezTo>
                    <a:pt x="882" y="7204"/>
                    <a:pt x="894" y="7025"/>
                    <a:pt x="953" y="6728"/>
                  </a:cubicBezTo>
                  <a:cubicBezTo>
                    <a:pt x="965" y="6680"/>
                    <a:pt x="965" y="6632"/>
                    <a:pt x="977" y="6585"/>
                  </a:cubicBezTo>
                  <a:cubicBezTo>
                    <a:pt x="1132" y="5596"/>
                    <a:pt x="1132" y="4680"/>
                    <a:pt x="977" y="3787"/>
                  </a:cubicBezTo>
                  <a:cubicBezTo>
                    <a:pt x="953" y="3608"/>
                    <a:pt x="941" y="3430"/>
                    <a:pt x="906" y="3251"/>
                  </a:cubicBezTo>
                  <a:cubicBezTo>
                    <a:pt x="882" y="2977"/>
                    <a:pt x="834" y="2679"/>
                    <a:pt x="775" y="2394"/>
                  </a:cubicBezTo>
                  <a:cubicBezTo>
                    <a:pt x="703" y="2060"/>
                    <a:pt x="775" y="1810"/>
                    <a:pt x="1025" y="1584"/>
                  </a:cubicBezTo>
                  <a:cubicBezTo>
                    <a:pt x="1203" y="1429"/>
                    <a:pt x="1382" y="1275"/>
                    <a:pt x="1572" y="1108"/>
                  </a:cubicBezTo>
                  <a:cubicBezTo>
                    <a:pt x="1632" y="1072"/>
                    <a:pt x="1680" y="1024"/>
                    <a:pt x="1739" y="977"/>
                  </a:cubicBezTo>
                  <a:cubicBezTo>
                    <a:pt x="2882" y="2227"/>
                    <a:pt x="3215" y="6561"/>
                    <a:pt x="2251" y="8037"/>
                  </a:cubicBezTo>
                  <a:cubicBezTo>
                    <a:pt x="1751" y="7942"/>
                    <a:pt x="1370" y="7632"/>
                    <a:pt x="1037" y="73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1" name="Google Shape;381;p54"/>
          <p:cNvSpPr/>
          <p:nvPr/>
        </p:nvSpPr>
        <p:spPr>
          <a:xfrm rot="1722646">
            <a:off x="8901524" y="1104669"/>
            <a:ext cx="575869" cy="553623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82" name="Google Shape;382;p54"/>
          <p:cNvGrpSpPr/>
          <p:nvPr/>
        </p:nvGrpSpPr>
        <p:grpSpPr>
          <a:xfrm>
            <a:off x="7289187" y="1814853"/>
            <a:ext cx="2958815" cy="2123032"/>
            <a:chOff x="4582100" y="3095150"/>
            <a:chExt cx="581650" cy="417350"/>
          </a:xfrm>
        </p:grpSpPr>
        <p:sp>
          <p:nvSpPr>
            <p:cNvPr id="383" name="Google Shape;383;p54"/>
            <p:cNvSpPr/>
            <p:nvPr/>
          </p:nvSpPr>
          <p:spPr>
            <a:xfrm>
              <a:off x="4858025" y="3105275"/>
              <a:ext cx="263750" cy="382500"/>
            </a:xfrm>
            <a:custGeom>
              <a:avLst/>
              <a:gdLst/>
              <a:ahLst/>
              <a:cxnLst/>
              <a:rect l="l" t="t" r="r" b="b"/>
              <a:pathLst>
                <a:path w="10550" h="15300" extrusionOk="0">
                  <a:moveTo>
                    <a:pt x="275" y="15300"/>
                  </a:moveTo>
                  <a:cubicBezTo>
                    <a:pt x="25" y="15193"/>
                    <a:pt x="1" y="15002"/>
                    <a:pt x="25" y="14800"/>
                  </a:cubicBezTo>
                  <a:cubicBezTo>
                    <a:pt x="96" y="13407"/>
                    <a:pt x="180" y="12002"/>
                    <a:pt x="227" y="10609"/>
                  </a:cubicBezTo>
                  <a:cubicBezTo>
                    <a:pt x="275" y="9347"/>
                    <a:pt x="239" y="8061"/>
                    <a:pt x="263" y="6799"/>
                  </a:cubicBezTo>
                  <a:cubicBezTo>
                    <a:pt x="263" y="5715"/>
                    <a:pt x="275" y="4608"/>
                    <a:pt x="275" y="3525"/>
                  </a:cubicBezTo>
                  <a:cubicBezTo>
                    <a:pt x="275" y="3203"/>
                    <a:pt x="418" y="2965"/>
                    <a:pt x="656" y="2810"/>
                  </a:cubicBezTo>
                  <a:cubicBezTo>
                    <a:pt x="1227" y="2417"/>
                    <a:pt x="1811" y="2024"/>
                    <a:pt x="2406" y="1691"/>
                  </a:cubicBezTo>
                  <a:cubicBezTo>
                    <a:pt x="3680" y="977"/>
                    <a:pt x="5061" y="500"/>
                    <a:pt x="6502" y="239"/>
                  </a:cubicBezTo>
                  <a:cubicBezTo>
                    <a:pt x="7633" y="24"/>
                    <a:pt x="8764" y="0"/>
                    <a:pt x="9895" y="191"/>
                  </a:cubicBezTo>
                  <a:cubicBezTo>
                    <a:pt x="10347" y="262"/>
                    <a:pt x="10347" y="298"/>
                    <a:pt x="10395" y="727"/>
                  </a:cubicBezTo>
                  <a:cubicBezTo>
                    <a:pt x="10550" y="2286"/>
                    <a:pt x="10419" y="3846"/>
                    <a:pt x="10347" y="5418"/>
                  </a:cubicBezTo>
                  <a:cubicBezTo>
                    <a:pt x="10300" y="6335"/>
                    <a:pt x="10300" y="7275"/>
                    <a:pt x="10276" y="8192"/>
                  </a:cubicBezTo>
                  <a:cubicBezTo>
                    <a:pt x="10252" y="8787"/>
                    <a:pt x="10181" y="9371"/>
                    <a:pt x="10169" y="9966"/>
                  </a:cubicBezTo>
                  <a:cubicBezTo>
                    <a:pt x="10157" y="10454"/>
                    <a:pt x="10157" y="10930"/>
                    <a:pt x="10157" y="11430"/>
                  </a:cubicBezTo>
                  <a:cubicBezTo>
                    <a:pt x="10157" y="11704"/>
                    <a:pt x="10121" y="11990"/>
                    <a:pt x="10097" y="12264"/>
                  </a:cubicBezTo>
                  <a:cubicBezTo>
                    <a:pt x="10038" y="12740"/>
                    <a:pt x="9895" y="12871"/>
                    <a:pt x="9419" y="12919"/>
                  </a:cubicBezTo>
                  <a:cubicBezTo>
                    <a:pt x="8919" y="12954"/>
                    <a:pt x="8431" y="12990"/>
                    <a:pt x="7919" y="13038"/>
                  </a:cubicBezTo>
                  <a:cubicBezTo>
                    <a:pt x="6645" y="13157"/>
                    <a:pt x="5394" y="13419"/>
                    <a:pt x="4144" y="13752"/>
                  </a:cubicBezTo>
                  <a:cubicBezTo>
                    <a:pt x="3287" y="13955"/>
                    <a:pt x="2442" y="14145"/>
                    <a:pt x="1668" y="14550"/>
                  </a:cubicBezTo>
                  <a:cubicBezTo>
                    <a:pt x="1180" y="14776"/>
                    <a:pt x="727" y="15038"/>
                    <a:pt x="275" y="15300"/>
                  </a:cubicBezTo>
                  <a:close/>
                  <a:moveTo>
                    <a:pt x="1775" y="3548"/>
                  </a:moveTo>
                  <a:cubicBezTo>
                    <a:pt x="1906" y="3537"/>
                    <a:pt x="2001" y="3548"/>
                    <a:pt x="2073" y="3513"/>
                  </a:cubicBezTo>
                  <a:cubicBezTo>
                    <a:pt x="3228" y="3001"/>
                    <a:pt x="4418" y="2560"/>
                    <a:pt x="5633" y="2167"/>
                  </a:cubicBezTo>
                  <a:cubicBezTo>
                    <a:pt x="6490" y="1882"/>
                    <a:pt x="7359" y="1679"/>
                    <a:pt x="8276" y="1739"/>
                  </a:cubicBezTo>
                  <a:cubicBezTo>
                    <a:pt x="8431" y="1751"/>
                    <a:pt x="8669" y="1810"/>
                    <a:pt x="8657" y="1572"/>
                  </a:cubicBezTo>
                  <a:cubicBezTo>
                    <a:pt x="8657" y="1370"/>
                    <a:pt x="8419" y="1382"/>
                    <a:pt x="8264" y="1382"/>
                  </a:cubicBezTo>
                  <a:cubicBezTo>
                    <a:pt x="7299" y="1429"/>
                    <a:pt x="6359" y="1524"/>
                    <a:pt x="5454" y="1882"/>
                  </a:cubicBezTo>
                  <a:cubicBezTo>
                    <a:pt x="4347" y="2322"/>
                    <a:pt x="3251" y="2715"/>
                    <a:pt x="2132" y="3120"/>
                  </a:cubicBezTo>
                  <a:cubicBezTo>
                    <a:pt x="1954" y="3191"/>
                    <a:pt x="1811" y="3251"/>
                    <a:pt x="1775" y="3548"/>
                  </a:cubicBezTo>
                  <a:close/>
                  <a:moveTo>
                    <a:pt x="2954" y="8371"/>
                  </a:moveTo>
                  <a:cubicBezTo>
                    <a:pt x="3085" y="8228"/>
                    <a:pt x="3204" y="8109"/>
                    <a:pt x="3299" y="7966"/>
                  </a:cubicBezTo>
                  <a:cubicBezTo>
                    <a:pt x="3561" y="7597"/>
                    <a:pt x="3478" y="7299"/>
                    <a:pt x="3013" y="7180"/>
                  </a:cubicBezTo>
                  <a:cubicBezTo>
                    <a:pt x="2739" y="7108"/>
                    <a:pt x="2454" y="7073"/>
                    <a:pt x="2192" y="7037"/>
                  </a:cubicBezTo>
                  <a:cubicBezTo>
                    <a:pt x="1954" y="7001"/>
                    <a:pt x="1846" y="7073"/>
                    <a:pt x="1894" y="7335"/>
                  </a:cubicBezTo>
                  <a:cubicBezTo>
                    <a:pt x="2001" y="8001"/>
                    <a:pt x="1894" y="8656"/>
                    <a:pt x="1775" y="9299"/>
                  </a:cubicBezTo>
                  <a:cubicBezTo>
                    <a:pt x="1727" y="9537"/>
                    <a:pt x="1834" y="9740"/>
                    <a:pt x="2061" y="9740"/>
                  </a:cubicBezTo>
                  <a:cubicBezTo>
                    <a:pt x="2370" y="9740"/>
                    <a:pt x="2727" y="9764"/>
                    <a:pt x="3013" y="9644"/>
                  </a:cubicBezTo>
                  <a:cubicBezTo>
                    <a:pt x="3430" y="9454"/>
                    <a:pt x="3632" y="9013"/>
                    <a:pt x="3204" y="8561"/>
                  </a:cubicBezTo>
                  <a:cubicBezTo>
                    <a:pt x="3108" y="8525"/>
                    <a:pt x="3061" y="8466"/>
                    <a:pt x="2954" y="8371"/>
                  </a:cubicBezTo>
                  <a:close/>
                  <a:moveTo>
                    <a:pt x="8300" y="10990"/>
                  </a:moveTo>
                  <a:cubicBezTo>
                    <a:pt x="8097" y="10966"/>
                    <a:pt x="7942" y="10907"/>
                    <a:pt x="7776" y="10907"/>
                  </a:cubicBezTo>
                  <a:cubicBezTo>
                    <a:pt x="7002" y="10942"/>
                    <a:pt x="6216" y="10990"/>
                    <a:pt x="5442" y="11073"/>
                  </a:cubicBezTo>
                  <a:cubicBezTo>
                    <a:pt x="4990" y="11109"/>
                    <a:pt x="4525" y="11216"/>
                    <a:pt x="4097" y="11323"/>
                  </a:cubicBezTo>
                  <a:cubicBezTo>
                    <a:pt x="3442" y="11490"/>
                    <a:pt x="2787" y="11692"/>
                    <a:pt x="2132" y="11883"/>
                  </a:cubicBezTo>
                  <a:cubicBezTo>
                    <a:pt x="2025" y="11919"/>
                    <a:pt x="1918" y="11942"/>
                    <a:pt x="1846" y="11990"/>
                  </a:cubicBezTo>
                  <a:cubicBezTo>
                    <a:pt x="1811" y="12002"/>
                    <a:pt x="1775" y="12097"/>
                    <a:pt x="1787" y="12145"/>
                  </a:cubicBezTo>
                  <a:cubicBezTo>
                    <a:pt x="1823" y="12204"/>
                    <a:pt x="1882" y="12264"/>
                    <a:pt x="1942" y="12276"/>
                  </a:cubicBezTo>
                  <a:cubicBezTo>
                    <a:pt x="1977" y="12288"/>
                    <a:pt x="2061" y="12264"/>
                    <a:pt x="2096" y="12240"/>
                  </a:cubicBezTo>
                  <a:cubicBezTo>
                    <a:pt x="2775" y="12050"/>
                    <a:pt x="3430" y="11835"/>
                    <a:pt x="4097" y="11645"/>
                  </a:cubicBezTo>
                  <a:cubicBezTo>
                    <a:pt x="4323" y="11585"/>
                    <a:pt x="4561" y="11526"/>
                    <a:pt x="4775" y="11490"/>
                  </a:cubicBezTo>
                  <a:cubicBezTo>
                    <a:pt x="5823" y="11323"/>
                    <a:pt x="6847" y="11133"/>
                    <a:pt x="7907" y="11276"/>
                  </a:cubicBezTo>
                  <a:cubicBezTo>
                    <a:pt x="8073" y="11335"/>
                    <a:pt x="8240" y="11288"/>
                    <a:pt x="8300" y="10990"/>
                  </a:cubicBezTo>
                  <a:close/>
                  <a:moveTo>
                    <a:pt x="8240" y="9502"/>
                  </a:moveTo>
                  <a:cubicBezTo>
                    <a:pt x="7907" y="9478"/>
                    <a:pt x="7597" y="9418"/>
                    <a:pt x="7264" y="9418"/>
                  </a:cubicBezTo>
                  <a:cubicBezTo>
                    <a:pt x="6430" y="9406"/>
                    <a:pt x="5585" y="9383"/>
                    <a:pt x="4787" y="9680"/>
                  </a:cubicBezTo>
                  <a:cubicBezTo>
                    <a:pt x="4323" y="9847"/>
                    <a:pt x="3859" y="9966"/>
                    <a:pt x="3382" y="10097"/>
                  </a:cubicBezTo>
                  <a:cubicBezTo>
                    <a:pt x="2918" y="10228"/>
                    <a:pt x="2442" y="10347"/>
                    <a:pt x="1977" y="10490"/>
                  </a:cubicBezTo>
                  <a:cubicBezTo>
                    <a:pt x="1894" y="10514"/>
                    <a:pt x="1799" y="10526"/>
                    <a:pt x="1739" y="10597"/>
                  </a:cubicBezTo>
                  <a:cubicBezTo>
                    <a:pt x="1715" y="10621"/>
                    <a:pt x="1668" y="10692"/>
                    <a:pt x="1680" y="10740"/>
                  </a:cubicBezTo>
                  <a:cubicBezTo>
                    <a:pt x="1704" y="10787"/>
                    <a:pt x="1763" y="10835"/>
                    <a:pt x="1799" y="10847"/>
                  </a:cubicBezTo>
                  <a:cubicBezTo>
                    <a:pt x="1882" y="10859"/>
                    <a:pt x="1954" y="10847"/>
                    <a:pt x="2013" y="10811"/>
                  </a:cubicBezTo>
                  <a:cubicBezTo>
                    <a:pt x="2513" y="10645"/>
                    <a:pt x="3025" y="10502"/>
                    <a:pt x="3525" y="10335"/>
                  </a:cubicBezTo>
                  <a:cubicBezTo>
                    <a:pt x="4978" y="9859"/>
                    <a:pt x="6430" y="9549"/>
                    <a:pt x="7954" y="9847"/>
                  </a:cubicBezTo>
                  <a:cubicBezTo>
                    <a:pt x="8204" y="9883"/>
                    <a:pt x="8252" y="9740"/>
                    <a:pt x="8240" y="9502"/>
                  </a:cubicBezTo>
                  <a:close/>
                  <a:moveTo>
                    <a:pt x="2132" y="4525"/>
                  </a:moveTo>
                  <a:cubicBezTo>
                    <a:pt x="2239" y="4537"/>
                    <a:pt x="2346" y="4572"/>
                    <a:pt x="2418" y="4561"/>
                  </a:cubicBezTo>
                  <a:cubicBezTo>
                    <a:pt x="2847" y="4441"/>
                    <a:pt x="3275" y="4358"/>
                    <a:pt x="3692" y="4191"/>
                  </a:cubicBezTo>
                  <a:cubicBezTo>
                    <a:pt x="4990" y="3656"/>
                    <a:pt x="6335" y="3441"/>
                    <a:pt x="7728" y="3537"/>
                  </a:cubicBezTo>
                  <a:lnTo>
                    <a:pt x="8038" y="3537"/>
                  </a:lnTo>
                  <a:cubicBezTo>
                    <a:pt x="8228" y="3525"/>
                    <a:pt x="8276" y="3418"/>
                    <a:pt x="8228" y="3239"/>
                  </a:cubicBezTo>
                  <a:cubicBezTo>
                    <a:pt x="8157" y="3227"/>
                    <a:pt x="8097" y="3191"/>
                    <a:pt x="8038" y="3191"/>
                  </a:cubicBezTo>
                  <a:cubicBezTo>
                    <a:pt x="7180" y="3108"/>
                    <a:pt x="6323" y="3239"/>
                    <a:pt x="5478" y="3358"/>
                  </a:cubicBezTo>
                  <a:cubicBezTo>
                    <a:pt x="4740" y="3465"/>
                    <a:pt x="4061" y="3787"/>
                    <a:pt x="3370" y="3965"/>
                  </a:cubicBezTo>
                  <a:cubicBezTo>
                    <a:pt x="3144" y="4025"/>
                    <a:pt x="2906" y="4060"/>
                    <a:pt x="2680" y="4132"/>
                  </a:cubicBezTo>
                  <a:cubicBezTo>
                    <a:pt x="2477" y="4203"/>
                    <a:pt x="2239" y="4203"/>
                    <a:pt x="2132" y="4525"/>
                  </a:cubicBezTo>
                  <a:close/>
                  <a:moveTo>
                    <a:pt x="1846" y="6013"/>
                  </a:moveTo>
                  <a:cubicBezTo>
                    <a:pt x="1989" y="6013"/>
                    <a:pt x="2085" y="6025"/>
                    <a:pt x="2180" y="6013"/>
                  </a:cubicBezTo>
                  <a:cubicBezTo>
                    <a:pt x="3513" y="5680"/>
                    <a:pt x="4847" y="5358"/>
                    <a:pt x="6228" y="5263"/>
                  </a:cubicBezTo>
                  <a:cubicBezTo>
                    <a:pt x="6430" y="5251"/>
                    <a:pt x="6490" y="5132"/>
                    <a:pt x="6490" y="4894"/>
                  </a:cubicBezTo>
                  <a:cubicBezTo>
                    <a:pt x="6180" y="4918"/>
                    <a:pt x="5883" y="4930"/>
                    <a:pt x="5597" y="5001"/>
                  </a:cubicBezTo>
                  <a:cubicBezTo>
                    <a:pt x="4466" y="5215"/>
                    <a:pt x="3335" y="5453"/>
                    <a:pt x="2215" y="5680"/>
                  </a:cubicBezTo>
                  <a:cubicBezTo>
                    <a:pt x="2073" y="5715"/>
                    <a:pt x="1894" y="5739"/>
                    <a:pt x="1846" y="6013"/>
                  </a:cubicBezTo>
                  <a:close/>
                  <a:moveTo>
                    <a:pt x="7299" y="7632"/>
                  </a:moveTo>
                  <a:cubicBezTo>
                    <a:pt x="7026" y="7668"/>
                    <a:pt x="6764" y="7716"/>
                    <a:pt x="6514" y="7751"/>
                  </a:cubicBezTo>
                  <a:cubicBezTo>
                    <a:pt x="5883" y="7811"/>
                    <a:pt x="5240" y="7859"/>
                    <a:pt x="4621" y="7894"/>
                  </a:cubicBezTo>
                  <a:cubicBezTo>
                    <a:pt x="4490" y="7918"/>
                    <a:pt x="4275" y="7882"/>
                    <a:pt x="4287" y="8085"/>
                  </a:cubicBezTo>
                  <a:cubicBezTo>
                    <a:pt x="4299" y="8299"/>
                    <a:pt x="4501" y="8240"/>
                    <a:pt x="4644" y="8228"/>
                  </a:cubicBezTo>
                  <a:cubicBezTo>
                    <a:pt x="5454" y="8168"/>
                    <a:pt x="6252" y="8109"/>
                    <a:pt x="7073" y="8049"/>
                  </a:cubicBezTo>
                  <a:cubicBezTo>
                    <a:pt x="7323" y="8037"/>
                    <a:pt x="7323" y="7882"/>
                    <a:pt x="7299" y="7632"/>
                  </a:cubicBezTo>
                  <a:close/>
                  <a:moveTo>
                    <a:pt x="2144" y="13109"/>
                  </a:moveTo>
                  <a:cubicBezTo>
                    <a:pt x="2323" y="13097"/>
                    <a:pt x="2489" y="13109"/>
                    <a:pt x="2632" y="13073"/>
                  </a:cubicBezTo>
                  <a:cubicBezTo>
                    <a:pt x="3251" y="12943"/>
                    <a:pt x="3870" y="12800"/>
                    <a:pt x="4490" y="12645"/>
                  </a:cubicBezTo>
                  <a:cubicBezTo>
                    <a:pt x="4597" y="12621"/>
                    <a:pt x="4787" y="12585"/>
                    <a:pt x="4752" y="12407"/>
                  </a:cubicBezTo>
                  <a:cubicBezTo>
                    <a:pt x="4716" y="12228"/>
                    <a:pt x="4561" y="12264"/>
                    <a:pt x="4418" y="12276"/>
                  </a:cubicBezTo>
                  <a:cubicBezTo>
                    <a:pt x="4394" y="12276"/>
                    <a:pt x="4359" y="12288"/>
                    <a:pt x="4335" y="12288"/>
                  </a:cubicBezTo>
                  <a:cubicBezTo>
                    <a:pt x="3704" y="12454"/>
                    <a:pt x="3085" y="12597"/>
                    <a:pt x="2466" y="12764"/>
                  </a:cubicBezTo>
                  <a:cubicBezTo>
                    <a:pt x="2323" y="12812"/>
                    <a:pt x="2144" y="12812"/>
                    <a:pt x="2144" y="13109"/>
                  </a:cubicBezTo>
                  <a:close/>
                  <a:moveTo>
                    <a:pt x="6299" y="12204"/>
                  </a:moveTo>
                  <a:cubicBezTo>
                    <a:pt x="6192" y="12157"/>
                    <a:pt x="6133" y="12097"/>
                    <a:pt x="6085" y="12097"/>
                  </a:cubicBezTo>
                  <a:cubicBezTo>
                    <a:pt x="6025" y="12109"/>
                    <a:pt x="5978" y="12181"/>
                    <a:pt x="5978" y="12228"/>
                  </a:cubicBezTo>
                  <a:cubicBezTo>
                    <a:pt x="5978" y="12276"/>
                    <a:pt x="6061" y="12359"/>
                    <a:pt x="6085" y="12359"/>
                  </a:cubicBezTo>
                  <a:cubicBezTo>
                    <a:pt x="6156" y="12347"/>
                    <a:pt x="6216" y="12276"/>
                    <a:pt x="6299" y="1220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54"/>
            <p:cNvSpPr/>
            <p:nvPr/>
          </p:nvSpPr>
          <p:spPr>
            <a:xfrm>
              <a:off x="4624075" y="3114500"/>
              <a:ext cx="234875" cy="359000"/>
            </a:xfrm>
            <a:custGeom>
              <a:avLst/>
              <a:gdLst/>
              <a:ahLst/>
              <a:cxnLst/>
              <a:rect l="l" t="t" r="r" b="b"/>
              <a:pathLst>
                <a:path w="9395" h="14360" extrusionOk="0">
                  <a:moveTo>
                    <a:pt x="9109" y="14359"/>
                  </a:moveTo>
                  <a:cubicBezTo>
                    <a:pt x="8704" y="14157"/>
                    <a:pt x="8335" y="14002"/>
                    <a:pt x="7990" y="13812"/>
                  </a:cubicBezTo>
                  <a:cubicBezTo>
                    <a:pt x="7263" y="13407"/>
                    <a:pt x="6501" y="13181"/>
                    <a:pt x="5692" y="13109"/>
                  </a:cubicBezTo>
                  <a:cubicBezTo>
                    <a:pt x="4704" y="13014"/>
                    <a:pt x="3727" y="12883"/>
                    <a:pt x="2739" y="12824"/>
                  </a:cubicBezTo>
                  <a:cubicBezTo>
                    <a:pt x="2191" y="12800"/>
                    <a:pt x="1620" y="12859"/>
                    <a:pt x="1060" y="12883"/>
                  </a:cubicBezTo>
                  <a:cubicBezTo>
                    <a:pt x="834" y="12907"/>
                    <a:pt x="608" y="12919"/>
                    <a:pt x="346" y="12931"/>
                  </a:cubicBezTo>
                  <a:cubicBezTo>
                    <a:pt x="310" y="12764"/>
                    <a:pt x="286" y="12597"/>
                    <a:pt x="274" y="12454"/>
                  </a:cubicBezTo>
                  <a:cubicBezTo>
                    <a:pt x="227" y="11335"/>
                    <a:pt x="191" y="10204"/>
                    <a:pt x="155" y="9085"/>
                  </a:cubicBezTo>
                  <a:cubicBezTo>
                    <a:pt x="108" y="8121"/>
                    <a:pt x="13" y="7144"/>
                    <a:pt x="13" y="6168"/>
                  </a:cubicBezTo>
                  <a:cubicBezTo>
                    <a:pt x="1" y="5144"/>
                    <a:pt x="72" y="4108"/>
                    <a:pt x="96" y="3072"/>
                  </a:cubicBezTo>
                  <a:cubicBezTo>
                    <a:pt x="96" y="2322"/>
                    <a:pt x="36" y="1572"/>
                    <a:pt x="13" y="810"/>
                  </a:cubicBezTo>
                  <a:lnTo>
                    <a:pt x="13" y="155"/>
                  </a:lnTo>
                  <a:cubicBezTo>
                    <a:pt x="274" y="96"/>
                    <a:pt x="489" y="1"/>
                    <a:pt x="715" y="1"/>
                  </a:cubicBezTo>
                  <a:cubicBezTo>
                    <a:pt x="2382" y="24"/>
                    <a:pt x="4049" y="155"/>
                    <a:pt x="5644" y="715"/>
                  </a:cubicBezTo>
                  <a:cubicBezTo>
                    <a:pt x="5751" y="739"/>
                    <a:pt x="5835" y="774"/>
                    <a:pt x="5942" y="810"/>
                  </a:cubicBezTo>
                  <a:cubicBezTo>
                    <a:pt x="6847" y="1286"/>
                    <a:pt x="7775" y="1763"/>
                    <a:pt x="8680" y="2263"/>
                  </a:cubicBezTo>
                  <a:cubicBezTo>
                    <a:pt x="9157" y="2513"/>
                    <a:pt x="9395" y="2894"/>
                    <a:pt x="9395" y="3477"/>
                  </a:cubicBezTo>
                  <a:cubicBezTo>
                    <a:pt x="9359" y="5751"/>
                    <a:pt x="9383" y="8037"/>
                    <a:pt x="9347" y="10299"/>
                  </a:cubicBezTo>
                  <a:cubicBezTo>
                    <a:pt x="9347" y="10680"/>
                    <a:pt x="9287" y="11050"/>
                    <a:pt x="9276" y="11442"/>
                  </a:cubicBezTo>
                  <a:cubicBezTo>
                    <a:pt x="9240" y="12204"/>
                    <a:pt x="9228" y="12978"/>
                    <a:pt x="9204" y="13728"/>
                  </a:cubicBezTo>
                  <a:cubicBezTo>
                    <a:pt x="9180" y="13931"/>
                    <a:pt x="9145" y="14121"/>
                    <a:pt x="9109" y="14359"/>
                  </a:cubicBezTo>
                  <a:close/>
                  <a:moveTo>
                    <a:pt x="1596" y="4430"/>
                  </a:moveTo>
                  <a:cubicBezTo>
                    <a:pt x="1584" y="4477"/>
                    <a:pt x="1548" y="4525"/>
                    <a:pt x="1537" y="4584"/>
                  </a:cubicBezTo>
                  <a:cubicBezTo>
                    <a:pt x="1608" y="4644"/>
                    <a:pt x="1679" y="4727"/>
                    <a:pt x="1775" y="4763"/>
                  </a:cubicBezTo>
                  <a:cubicBezTo>
                    <a:pt x="1918" y="4799"/>
                    <a:pt x="2084" y="4823"/>
                    <a:pt x="2251" y="4834"/>
                  </a:cubicBezTo>
                  <a:cubicBezTo>
                    <a:pt x="3299" y="4942"/>
                    <a:pt x="4358" y="5013"/>
                    <a:pt x="5382" y="5287"/>
                  </a:cubicBezTo>
                  <a:cubicBezTo>
                    <a:pt x="5823" y="5382"/>
                    <a:pt x="6239" y="5525"/>
                    <a:pt x="6668" y="5644"/>
                  </a:cubicBezTo>
                  <a:cubicBezTo>
                    <a:pt x="6930" y="5716"/>
                    <a:pt x="6930" y="5716"/>
                    <a:pt x="7049" y="5382"/>
                  </a:cubicBezTo>
                  <a:cubicBezTo>
                    <a:pt x="6966" y="5346"/>
                    <a:pt x="6871" y="5275"/>
                    <a:pt x="6787" y="5263"/>
                  </a:cubicBezTo>
                  <a:cubicBezTo>
                    <a:pt x="6323" y="5144"/>
                    <a:pt x="5882" y="5001"/>
                    <a:pt x="5418" y="4930"/>
                  </a:cubicBezTo>
                  <a:cubicBezTo>
                    <a:pt x="4287" y="4751"/>
                    <a:pt x="3144" y="4608"/>
                    <a:pt x="2013" y="4465"/>
                  </a:cubicBezTo>
                  <a:cubicBezTo>
                    <a:pt x="1882" y="4418"/>
                    <a:pt x="1727" y="4430"/>
                    <a:pt x="1596" y="4430"/>
                  </a:cubicBezTo>
                  <a:close/>
                  <a:moveTo>
                    <a:pt x="7502" y="9121"/>
                  </a:moveTo>
                  <a:cubicBezTo>
                    <a:pt x="7609" y="8883"/>
                    <a:pt x="7597" y="8752"/>
                    <a:pt x="7335" y="8704"/>
                  </a:cubicBezTo>
                  <a:cubicBezTo>
                    <a:pt x="6466" y="8561"/>
                    <a:pt x="5573" y="8383"/>
                    <a:pt x="4692" y="8240"/>
                  </a:cubicBezTo>
                  <a:cubicBezTo>
                    <a:pt x="3858" y="8121"/>
                    <a:pt x="3025" y="8037"/>
                    <a:pt x="2191" y="7930"/>
                  </a:cubicBezTo>
                  <a:cubicBezTo>
                    <a:pt x="2060" y="7918"/>
                    <a:pt x="1918" y="7930"/>
                    <a:pt x="1894" y="8109"/>
                  </a:cubicBezTo>
                  <a:cubicBezTo>
                    <a:pt x="1918" y="8144"/>
                    <a:pt x="1941" y="8204"/>
                    <a:pt x="1965" y="8204"/>
                  </a:cubicBezTo>
                  <a:cubicBezTo>
                    <a:pt x="3811" y="8394"/>
                    <a:pt x="5656" y="8633"/>
                    <a:pt x="7502" y="9121"/>
                  </a:cubicBezTo>
                  <a:close/>
                  <a:moveTo>
                    <a:pt x="7311" y="6620"/>
                  </a:moveTo>
                  <a:cubicBezTo>
                    <a:pt x="7073" y="6549"/>
                    <a:pt x="6859" y="6454"/>
                    <a:pt x="6644" y="6394"/>
                  </a:cubicBezTo>
                  <a:cubicBezTo>
                    <a:pt x="5096" y="5989"/>
                    <a:pt x="3501" y="5918"/>
                    <a:pt x="1918" y="5680"/>
                  </a:cubicBezTo>
                  <a:cubicBezTo>
                    <a:pt x="1858" y="5668"/>
                    <a:pt x="1798" y="5704"/>
                    <a:pt x="1739" y="5704"/>
                  </a:cubicBezTo>
                  <a:cubicBezTo>
                    <a:pt x="1727" y="5704"/>
                    <a:pt x="1715" y="5716"/>
                    <a:pt x="1715" y="5727"/>
                  </a:cubicBezTo>
                  <a:cubicBezTo>
                    <a:pt x="1703" y="5739"/>
                    <a:pt x="1703" y="5763"/>
                    <a:pt x="1679" y="5835"/>
                  </a:cubicBezTo>
                  <a:cubicBezTo>
                    <a:pt x="1775" y="5894"/>
                    <a:pt x="1870" y="5977"/>
                    <a:pt x="1977" y="6001"/>
                  </a:cubicBezTo>
                  <a:cubicBezTo>
                    <a:pt x="2394" y="6073"/>
                    <a:pt x="2834" y="6132"/>
                    <a:pt x="3239" y="6180"/>
                  </a:cubicBezTo>
                  <a:cubicBezTo>
                    <a:pt x="4215" y="6275"/>
                    <a:pt x="5180" y="6382"/>
                    <a:pt x="6120" y="6656"/>
                  </a:cubicBezTo>
                  <a:cubicBezTo>
                    <a:pt x="6418" y="6739"/>
                    <a:pt x="6704" y="6859"/>
                    <a:pt x="7001" y="6966"/>
                  </a:cubicBezTo>
                  <a:cubicBezTo>
                    <a:pt x="7061" y="6978"/>
                    <a:pt x="7132" y="6978"/>
                    <a:pt x="7204" y="6978"/>
                  </a:cubicBezTo>
                  <a:cubicBezTo>
                    <a:pt x="7240" y="6859"/>
                    <a:pt x="7263" y="6751"/>
                    <a:pt x="7311" y="6620"/>
                  </a:cubicBezTo>
                  <a:close/>
                  <a:moveTo>
                    <a:pt x="2715" y="3882"/>
                  </a:moveTo>
                  <a:cubicBezTo>
                    <a:pt x="2977" y="3656"/>
                    <a:pt x="2965" y="3477"/>
                    <a:pt x="2906" y="3287"/>
                  </a:cubicBezTo>
                  <a:cubicBezTo>
                    <a:pt x="2834" y="3025"/>
                    <a:pt x="2763" y="2739"/>
                    <a:pt x="2691" y="2465"/>
                  </a:cubicBezTo>
                  <a:cubicBezTo>
                    <a:pt x="2560" y="2025"/>
                    <a:pt x="2429" y="1572"/>
                    <a:pt x="2263" y="1132"/>
                  </a:cubicBezTo>
                  <a:cubicBezTo>
                    <a:pt x="2227" y="1036"/>
                    <a:pt x="2132" y="917"/>
                    <a:pt x="2037" y="905"/>
                  </a:cubicBezTo>
                  <a:cubicBezTo>
                    <a:pt x="1870" y="882"/>
                    <a:pt x="1834" y="1024"/>
                    <a:pt x="1787" y="1155"/>
                  </a:cubicBezTo>
                  <a:cubicBezTo>
                    <a:pt x="1548" y="1917"/>
                    <a:pt x="1322" y="2679"/>
                    <a:pt x="1072" y="3418"/>
                  </a:cubicBezTo>
                  <a:cubicBezTo>
                    <a:pt x="1025" y="3572"/>
                    <a:pt x="1025" y="3680"/>
                    <a:pt x="1215" y="3739"/>
                  </a:cubicBezTo>
                  <a:cubicBezTo>
                    <a:pt x="1251" y="3691"/>
                    <a:pt x="1298" y="3644"/>
                    <a:pt x="1310" y="3596"/>
                  </a:cubicBezTo>
                  <a:cubicBezTo>
                    <a:pt x="1358" y="3406"/>
                    <a:pt x="1394" y="3203"/>
                    <a:pt x="1429" y="2989"/>
                  </a:cubicBezTo>
                  <a:cubicBezTo>
                    <a:pt x="1453" y="2787"/>
                    <a:pt x="1572" y="2679"/>
                    <a:pt x="1787" y="2691"/>
                  </a:cubicBezTo>
                  <a:lnTo>
                    <a:pt x="2394" y="2691"/>
                  </a:lnTo>
                  <a:cubicBezTo>
                    <a:pt x="2501" y="3060"/>
                    <a:pt x="2608" y="3441"/>
                    <a:pt x="2715" y="3882"/>
                  </a:cubicBezTo>
                  <a:close/>
                  <a:moveTo>
                    <a:pt x="7311" y="10085"/>
                  </a:moveTo>
                  <a:cubicBezTo>
                    <a:pt x="6978" y="10002"/>
                    <a:pt x="6668" y="9930"/>
                    <a:pt x="6382" y="9823"/>
                  </a:cubicBezTo>
                  <a:cubicBezTo>
                    <a:pt x="5013" y="9371"/>
                    <a:pt x="3620" y="9418"/>
                    <a:pt x="2215" y="9573"/>
                  </a:cubicBezTo>
                  <a:cubicBezTo>
                    <a:pt x="2144" y="9585"/>
                    <a:pt x="2025" y="9668"/>
                    <a:pt x="2025" y="9752"/>
                  </a:cubicBezTo>
                  <a:cubicBezTo>
                    <a:pt x="2013" y="9907"/>
                    <a:pt x="2156" y="9907"/>
                    <a:pt x="2275" y="9895"/>
                  </a:cubicBezTo>
                  <a:cubicBezTo>
                    <a:pt x="2322" y="9895"/>
                    <a:pt x="2370" y="9883"/>
                    <a:pt x="2418" y="9883"/>
                  </a:cubicBezTo>
                  <a:cubicBezTo>
                    <a:pt x="3811" y="9585"/>
                    <a:pt x="5168" y="9764"/>
                    <a:pt x="6501" y="10228"/>
                  </a:cubicBezTo>
                  <a:lnTo>
                    <a:pt x="7216" y="10442"/>
                  </a:lnTo>
                  <a:cubicBezTo>
                    <a:pt x="7252" y="10383"/>
                    <a:pt x="7275" y="10335"/>
                    <a:pt x="7299" y="10311"/>
                  </a:cubicBezTo>
                  <a:cubicBezTo>
                    <a:pt x="7299" y="10252"/>
                    <a:pt x="7299" y="10192"/>
                    <a:pt x="7311" y="10085"/>
                  </a:cubicBezTo>
                  <a:close/>
                  <a:moveTo>
                    <a:pt x="7406" y="11609"/>
                  </a:moveTo>
                  <a:cubicBezTo>
                    <a:pt x="7371" y="11573"/>
                    <a:pt x="7335" y="11550"/>
                    <a:pt x="7311" y="11550"/>
                  </a:cubicBezTo>
                  <a:cubicBezTo>
                    <a:pt x="5894" y="11192"/>
                    <a:pt x="4454" y="10954"/>
                    <a:pt x="2989" y="10847"/>
                  </a:cubicBezTo>
                  <a:cubicBezTo>
                    <a:pt x="2834" y="10835"/>
                    <a:pt x="2668" y="10823"/>
                    <a:pt x="2501" y="10847"/>
                  </a:cubicBezTo>
                  <a:cubicBezTo>
                    <a:pt x="2441" y="10847"/>
                    <a:pt x="2394" y="10954"/>
                    <a:pt x="2334" y="11014"/>
                  </a:cubicBezTo>
                  <a:cubicBezTo>
                    <a:pt x="2382" y="11061"/>
                    <a:pt x="2441" y="11121"/>
                    <a:pt x="2489" y="11133"/>
                  </a:cubicBezTo>
                  <a:cubicBezTo>
                    <a:pt x="2596" y="11157"/>
                    <a:pt x="2691" y="11133"/>
                    <a:pt x="2799" y="11145"/>
                  </a:cubicBezTo>
                  <a:cubicBezTo>
                    <a:pt x="3442" y="11192"/>
                    <a:pt x="4096" y="11192"/>
                    <a:pt x="4727" y="11311"/>
                  </a:cubicBezTo>
                  <a:cubicBezTo>
                    <a:pt x="5549" y="11454"/>
                    <a:pt x="6359" y="11716"/>
                    <a:pt x="7180" y="11907"/>
                  </a:cubicBezTo>
                  <a:cubicBezTo>
                    <a:pt x="7216" y="11919"/>
                    <a:pt x="7263" y="11907"/>
                    <a:pt x="7323" y="11907"/>
                  </a:cubicBezTo>
                  <a:cubicBezTo>
                    <a:pt x="7382" y="11812"/>
                    <a:pt x="7394" y="11716"/>
                    <a:pt x="7406" y="11609"/>
                  </a:cubicBezTo>
                  <a:close/>
                  <a:moveTo>
                    <a:pt x="3918" y="3037"/>
                  </a:moveTo>
                  <a:cubicBezTo>
                    <a:pt x="3882" y="3060"/>
                    <a:pt x="3775" y="3108"/>
                    <a:pt x="3775" y="3156"/>
                  </a:cubicBezTo>
                  <a:cubicBezTo>
                    <a:pt x="3775" y="3227"/>
                    <a:pt x="3823" y="3334"/>
                    <a:pt x="3870" y="3358"/>
                  </a:cubicBezTo>
                  <a:cubicBezTo>
                    <a:pt x="3977" y="3406"/>
                    <a:pt x="4096" y="3418"/>
                    <a:pt x="4215" y="3430"/>
                  </a:cubicBezTo>
                  <a:cubicBezTo>
                    <a:pt x="5251" y="3656"/>
                    <a:pt x="6311" y="3763"/>
                    <a:pt x="7311" y="4144"/>
                  </a:cubicBezTo>
                  <a:cubicBezTo>
                    <a:pt x="7371" y="4168"/>
                    <a:pt x="7430" y="4203"/>
                    <a:pt x="7466" y="4203"/>
                  </a:cubicBezTo>
                  <a:cubicBezTo>
                    <a:pt x="7561" y="4180"/>
                    <a:pt x="7680" y="4132"/>
                    <a:pt x="7704" y="4072"/>
                  </a:cubicBezTo>
                  <a:cubicBezTo>
                    <a:pt x="7728" y="4001"/>
                    <a:pt x="7668" y="3882"/>
                    <a:pt x="7609" y="3822"/>
                  </a:cubicBezTo>
                  <a:cubicBezTo>
                    <a:pt x="7513" y="3751"/>
                    <a:pt x="7394" y="3727"/>
                    <a:pt x="7275" y="3703"/>
                  </a:cubicBezTo>
                  <a:cubicBezTo>
                    <a:pt x="6311" y="3513"/>
                    <a:pt x="5347" y="3310"/>
                    <a:pt x="4370" y="3132"/>
                  </a:cubicBezTo>
                  <a:cubicBezTo>
                    <a:pt x="4227" y="3096"/>
                    <a:pt x="4096" y="3060"/>
                    <a:pt x="3918" y="30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54"/>
            <p:cNvSpPr/>
            <p:nvPr/>
          </p:nvSpPr>
          <p:spPr>
            <a:xfrm>
              <a:off x="4592525" y="3147550"/>
              <a:ext cx="255700" cy="352725"/>
            </a:xfrm>
            <a:custGeom>
              <a:avLst/>
              <a:gdLst/>
              <a:ahLst/>
              <a:cxnLst/>
              <a:rect l="l" t="t" r="r" b="b"/>
              <a:pathLst>
                <a:path w="10228" h="14109" extrusionOk="0">
                  <a:moveTo>
                    <a:pt x="1001" y="119"/>
                  </a:moveTo>
                  <a:lnTo>
                    <a:pt x="1036" y="750"/>
                  </a:lnTo>
                  <a:cubicBezTo>
                    <a:pt x="1048" y="2453"/>
                    <a:pt x="1036" y="4167"/>
                    <a:pt x="1072" y="5882"/>
                  </a:cubicBezTo>
                  <a:cubicBezTo>
                    <a:pt x="1084" y="6822"/>
                    <a:pt x="1191" y="7775"/>
                    <a:pt x="1215" y="8704"/>
                  </a:cubicBezTo>
                  <a:cubicBezTo>
                    <a:pt x="1251" y="9716"/>
                    <a:pt x="1227" y="10751"/>
                    <a:pt x="1227" y="11763"/>
                  </a:cubicBezTo>
                  <a:cubicBezTo>
                    <a:pt x="1227" y="11954"/>
                    <a:pt x="1322" y="12025"/>
                    <a:pt x="1489" y="12037"/>
                  </a:cubicBezTo>
                  <a:cubicBezTo>
                    <a:pt x="1548" y="12037"/>
                    <a:pt x="1608" y="12037"/>
                    <a:pt x="1667" y="12025"/>
                  </a:cubicBezTo>
                  <a:cubicBezTo>
                    <a:pt x="3096" y="11716"/>
                    <a:pt x="4501" y="11835"/>
                    <a:pt x="5942" y="12014"/>
                  </a:cubicBezTo>
                  <a:cubicBezTo>
                    <a:pt x="6632" y="12097"/>
                    <a:pt x="7335" y="12204"/>
                    <a:pt x="8037" y="12335"/>
                  </a:cubicBezTo>
                  <a:cubicBezTo>
                    <a:pt x="8335" y="12395"/>
                    <a:pt x="8621" y="12549"/>
                    <a:pt x="8895" y="12668"/>
                  </a:cubicBezTo>
                  <a:cubicBezTo>
                    <a:pt x="9156" y="12787"/>
                    <a:pt x="9383" y="12918"/>
                    <a:pt x="9645" y="13049"/>
                  </a:cubicBezTo>
                  <a:cubicBezTo>
                    <a:pt x="9859" y="13168"/>
                    <a:pt x="10121" y="13276"/>
                    <a:pt x="10228" y="13549"/>
                  </a:cubicBezTo>
                  <a:cubicBezTo>
                    <a:pt x="10180" y="13585"/>
                    <a:pt x="10145" y="13621"/>
                    <a:pt x="10133" y="13621"/>
                  </a:cubicBezTo>
                  <a:cubicBezTo>
                    <a:pt x="8752" y="13668"/>
                    <a:pt x="7371" y="13692"/>
                    <a:pt x="5977" y="13752"/>
                  </a:cubicBezTo>
                  <a:cubicBezTo>
                    <a:pt x="5204" y="13788"/>
                    <a:pt x="4418" y="13871"/>
                    <a:pt x="3644" y="13930"/>
                  </a:cubicBezTo>
                  <a:cubicBezTo>
                    <a:pt x="3132" y="13966"/>
                    <a:pt x="2644" y="13990"/>
                    <a:pt x="2144" y="14026"/>
                  </a:cubicBezTo>
                  <a:cubicBezTo>
                    <a:pt x="1727" y="14038"/>
                    <a:pt x="1322" y="14061"/>
                    <a:pt x="905" y="14097"/>
                  </a:cubicBezTo>
                  <a:cubicBezTo>
                    <a:pt x="715" y="14109"/>
                    <a:pt x="536" y="14097"/>
                    <a:pt x="310" y="14097"/>
                  </a:cubicBezTo>
                  <a:cubicBezTo>
                    <a:pt x="286" y="13811"/>
                    <a:pt x="251" y="13573"/>
                    <a:pt x="239" y="13335"/>
                  </a:cubicBezTo>
                  <a:cubicBezTo>
                    <a:pt x="191" y="12430"/>
                    <a:pt x="143" y="11502"/>
                    <a:pt x="132" y="10597"/>
                  </a:cubicBezTo>
                  <a:cubicBezTo>
                    <a:pt x="120" y="9180"/>
                    <a:pt x="132" y="7751"/>
                    <a:pt x="120" y="6346"/>
                  </a:cubicBezTo>
                  <a:cubicBezTo>
                    <a:pt x="84" y="4501"/>
                    <a:pt x="48" y="2655"/>
                    <a:pt x="12" y="810"/>
                  </a:cubicBezTo>
                  <a:cubicBezTo>
                    <a:pt x="1" y="12"/>
                    <a:pt x="12" y="0"/>
                    <a:pt x="798" y="60"/>
                  </a:cubicBezTo>
                  <a:cubicBezTo>
                    <a:pt x="846" y="95"/>
                    <a:pt x="882" y="107"/>
                    <a:pt x="1001" y="1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54"/>
            <p:cNvSpPr/>
            <p:nvPr/>
          </p:nvSpPr>
          <p:spPr>
            <a:xfrm>
              <a:off x="4880350" y="3133550"/>
              <a:ext cx="270600" cy="356025"/>
            </a:xfrm>
            <a:custGeom>
              <a:avLst/>
              <a:gdLst/>
              <a:ahLst/>
              <a:cxnLst/>
              <a:rect l="l" t="t" r="r" b="b"/>
              <a:pathLst>
                <a:path w="10824" h="14241" extrusionOk="0">
                  <a:moveTo>
                    <a:pt x="9966" y="1"/>
                  </a:moveTo>
                  <a:cubicBezTo>
                    <a:pt x="10240" y="12"/>
                    <a:pt x="10490" y="24"/>
                    <a:pt x="10776" y="60"/>
                  </a:cubicBezTo>
                  <a:cubicBezTo>
                    <a:pt x="10788" y="203"/>
                    <a:pt x="10824" y="322"/>
                    <a:pt x="10824" y="441"/>
                  </a:cubicBezTo>
                  <a:cubicBezTo>
                    <a:pt x="10812" y="1310"/>
                    <a:pt x="10776" y="2179"/>
                    <a:pt x="10752" y="3049"/>
                  </a:cubicBezTo>
                  <a:cubicBezTo>
                    <a:pt x="10705" y="4120"/>
                    <a:pt x="10633" y="5204"/>
                    <a:pt x="10586" y="6275"/>
                  </a:cubicBezTo>
                  <a:cubicBezTo>
                    <a:pt x="10574" y="6549"/>
                    <a:pt x="10621" y="6811"/>
                    <a:pt x="10621" y="7061"/>
                  </a:cubicBezTo>
                  <a:cubicBezTo>
                    <a:pt x="10597" y="9359"/>
                    <a:pt x="10574" y="11645"/>
                    <a:pt x="10562" y="13931"/>
                  </a:cubicBezTo>
                  <a:cubicBezTo>
                    <a:pt x="10562" y="14002"/>
                    <a:pt x="10538" y="14062"/>
                    <a:pt x="10526" y="14169"/>
                  </a:cubicBezTo>
                  <a:cubicBezTo>
                    <a:pt x="10419" y="14181"/>
                    <a:pt x="10336" y="14193"/>
                    <a:pt x="10264" y="14181"/>
                  </a:cubicBezTo>
                  <a:cubicBezTo>
                    <a:pt x="8216" y="14050"/>
                    <a:pt x="6192" y="14002"/>
                    <a:pt x="4156" y="14074"/>
                  </a:cubicBezTo>
                  <a:cubicBezTo>
                    <a:pt x="3978" y="14074"/>
                    <a:pt x="3799" y="14133"/>
                    <a:pt x="3632" y="14133"/>
                  </a:cubicBezTo>
                  <a:cubicBezTo>
                    <a:pt x="2513" y="14181"/>
                    <a:pt x="1394" y="14205"/>
                    <a:pt x="275" y="14240"/>
                  </a:cubicBezTo>
                  <a:cubicBezTo>
                    <a:pt x="203" y="14240"/>
                    <a:pt x="132" y="14228"/>
                    <a:pt x="1" y="14193"/>
                  </a:cubicBezTo>
                  <a:cubicBezTo>
                    <a:pt x="299" y="13931"/>
                    <a:pt x="596" y="13788"/>
                    <a:pt x="894" y="13657"/>
                  </a:cubicBezTo>
                  <a:cubicBezTo>
                    <a:pt x="2144" y="13109"/>
                    <a:pt x="3489" y="12835"/>
                    <a:pt x="4811" y="12538"/>
                  </a:cubicBezTo>
                  <a:cubicBezTo>
                    <a:pt x="6037" y="12276"/>
                    <a:pt x="7276" y="12121"/>
                    <a:pt x="8550" y="12109"/>
                  </a:cubicBezTo>
                  <a:cubicBezTo>
                    <a:pt x="8788" y="12109"/>
                    <a:pt x="9038" y="12002"/>
                    <a:pt x="9276" y="11931"/>
                  </a:cubicBezTo>
                  <a:cubicBezTo>
                    <a:pt x="9454" y="11871"/>
                    <a:pt x="9502" y="11704"/>
                    <a:pt x="9514" y="11550"/>
                  </a:cubicBezTo>
                  <a:cubicBezTo>
                    <a:pt x="9562" y="10919"/>
                    <a:pt x="9597" y="10311"/>
                    <a:pt x="9633" y="9680"/>
                  </a:cubicBezTo>
                  <a:cubicBezTo>
                    <a:pt x="9669" y="9049"/>
                    <a:pt x="9669" y="8394"/>
                    <a:pt x="9693" y="7740"/>
                  </a:cubicBezTo>
                  <a:cubicBezTo>
                    <a:pt x="9728" y="6799"/>
                    <a:pt x="9752" y="5846"/>
                    <a:pt x="9800" y="4906"/>
                  </a:cubicBezTo>
                  <a:cubicBezTo>
                    <a:pt x="9812" y="4322"/>
                    <a:pt x="9859" y="3763"/>
                    <a:pt x="9871" y="3179"/>
                  </a:cubicBezTo>
                  <a:cubicBezTo>
                    <a:pt x="9907" y="2275"/>
                    <a:pt x="9919" y="1346"/>
                    <a:pt x="9943" y="441"/>
                  </a:cubicBezTo>
                  <a:cubicBezTo>
                    <a:pt x="9919" y="310"/>
                    <a:pt x="9943" y="191"/>
                    <a:pt x="99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54"/>
            <p:cNvSpPr/>
            <p:nvPr/>
          </p:nvSpPr>
          <p:spPr>
            <a:xfrm>
              <a:off x="5007450" y="340770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322" y="107"/>
                  </a:moveTo>
                  <a:cubicBezTo>
                    <a:pt x="239" y="179"/>
                    <a:pt x="179" y="250"/>
                    <a:pt x="108" y="262"/>
                  </a:cubicBezTo>
                  <a:cubicBezTo>
                    <a:pt x="84" y="286"/>
                    <a:pt x="1" y="179"/>
                    <a:pt x="1" y="131"/>
                  </a:cubicBezTo>
                  <a:cubicBezTo>
                    <a:pt x="1" y="84"/>
                    <a:pt x="72" y="12"/>
                    <a:pt x="108" y="0"/>
                  </a:cubicBezTo>
                  <a:cubicBezTo>
                    <a:pt x="156" y="0"/>
                    <a:pt x="239" y="60"/>
                    <a:pt x="322" y="10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54"/>
            <p:cNvSpPr/>
            <p:nvPr/>
          </p:nvSpPr>
          <p:spPr>
            <a:xfrm>
              <a:off x="4906550" y="3321675"/>
              <a:ext cx="30975" cy="23825"/>
            </a:xfrm>
            <a:custGeom>
              <a:avLst/>
              <a:gdLst/>
              <a:ahLst/>
              <a:cxnLst/>
              <a:rect l="l" t="t" r="r" b="b"/>
              <a:pathLst>
                <a:path w="1239" h="953" extrusionOk="0">
                  <a:moveTo>
                    <a:pt x="251" y="0"/>
                  </a:moveTo>
                  <a:cubicBezTo>
                    <a:pt x="489" y="60"/>
                    <a:pt x="763" y="72"/>
                    <a:pt x="965" y="167"/>
                  </a:cubicBezTo>
                  <a:cubicBezTo>
                    <a:pt x="1239" y="286"/>
                    <a:pt x="1215" y="548"/>
                    <a:pt x="965" y="703"/>
                  </a:cubicBezTo>
                  <a:cubicBezTo>
                    <a:pt x="917" y="715"/>
                    <a:pt x="894" y="750"/>
                    <a:pt x="846" y="750"/>
                  </a:cubicBezTo>
                  <a:cubicBezTo>
                    <a:pt x="608" y="810"/>
                    <a:pt x="322" y="953"/>
                    <a:pt x="144" y="727"/>
                  </a:cubicBezTo>
                  <a:cubicBezTo>
                    <a:pt x="1" y="536"/>
                    <a:pt x="120" y="274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54"/>
            <p:cNvSpPr/>
            <p:nvPr/>
          </p:nvSpPr>
          <p:spPr>
            <a:xfrm>
              <a:off x="4910725" y="3290125"/>
              <a:ext cx="26800" cy="23825"/>
            </a:xfrm>
            <a:custGeom>
              <a:avLst/>
              <a:gdLst/>
              <a:ahLst/>
              <a:cxnLst/>
              <a:rect l="l" t="t" r="r" b="b"/>
              <a:pathLst>
                <a:path w="1072" h="953" extrusionOk="0">
                  <a:moveTo>
                    <a:pt x="0" y="60"/>
                  </a:moveTo>
                  <a:cubicBezTo>
                    <a:pt x="405" y="0"/>
                    <a:pt x="739" y="12"/>
                    <a:pt x="1072" y="262"/>
                  </a:cubicBezTo>
                  <a:cubicBezTo>
                    <a:pt x="917" y="726"/>
                    <a:pt x="512" y="786"/>
                    <a:pt x="96" y="953"/>
                  </a:cubicBezTo>
                  <a:cubicBezTo>
                    <a:pt x="72" y="619"/>
                    <a:pt x="36" y="357"/>
                    <a:pt x="0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54"/>
            <p:cNvSpPr/>
            <p:nvPr/>
          </p:nvSpPr>
          <p:spPr>
            <a:xfrm>
              <a:off x="4667525" y="3153500"/>
              <a:ext cx="13425" cy="19075"/>
            </a:xfrm>
            <a:custGeom>
              <a:avLst/>
              <a:gdLst/>
              <a:ahLst/>
              <a:cxnLst/>
              <a:rect l="l" t="t" r="r" b="b"/>
              <a:pathLst>
                <a:path w="537" h="763" extrusionOk="0">
                  <a:moveTo>
                    <a:pt x="60" y="762"/>
                  </a:moveTo>
                  <a:cubicBezTo>
                    <a:pt x="1" y="429"/>
                    <a:pt x="49" y="215"/>
                    <a:pt x="275" y="0"/>
                  </a:cubicBezTo>
                  <a:cubicBezTo>
                    <a:pt x="453" y="167"/>
                    <a:pt x="537" y="369"/>
                    <a:pt x="537" y="667"/>
                  </a:cubicBezTo>
                  <a:cubicBezTo>
                    <a:pt x="394" y="703"/>
                    <a:pt x="239" y="715"/>
                    <a:pt x="60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54"/>
            <p:cNvSpPr/>
            <p:nvPr/>
          </p:nvSpPr>
          <p:spPr>
            <a:xfrm>
              <a:off x="4582100" y="3095150"/>
              <a:ext cx="581650" cy="417350"/>
            </a:xfrm>
            <a:custGeom>
              <a:avLst/>
              <a:gdLst/>
              <a:ahLst/>
              <a:cxnLst/>
              <a:rect l="l" t="t" r="r" b="b"/>
              <a:pathLst>
                <a:path w="23266" h="16694" extrusionOk="0">
                  <a:moveTo>
                    <a:pt x="22742" y="1060"/>
                  </a:moveTo>
                  <a:cubicBezTo>
                    <a:pt x="22551" y="1025"/>
                    <a:pt x="22373" y="1013"/>
                    <a:pt x="22158" y="1001"/>
                  </a:cubicBezTo>
                  <a:cubicBezTo>
                    <a:pt x="22099" y="1001"/>
                    <a:pt x="22027" y="977"/>
                    <a:pt x="21968" y="977"/>
                  </a:cubicBezTo>
                  <a:cubicBezTo>
                    <a:pt x="21956" y="953"/>
                    <a:pt x="21956" y="917"/>
                    <a:pt x="21932" y="905"/>
                  </a:cubicBezTo>
                  <a:lnTo>
                    <a:pt x="21932" y="739"/>
                  </a:lnTo>
                  <a:cubicBezTo>
                    <a:pt x="21932" y="572"/>
                    <a:pt x="21932" y="417"/>
                    <a:pt x="21825" y="310"/>
                  </a:cubicBezTo>
                  <a:cubicBezTo>
                    <a:pt x="21718" y="191"/>
                    <a:pt x="21515" y="167"/>
                    <a:pt x="21349" y="143"/>
                  </a:cubicBezTo>
                  <a:cubicBezTo>
                    <a:pt x="21313" y="143"/>
                    <a:pt x="21265" y="132"/>
                    <a:pt x="21218" y="132"/>
                  </a:cubicBezTo>
                  <a:cubicBezTo>
                    <a:pt x="20730" y="36"/>
                    <a:pt x="20194" y="1"/>
                    <a:pt x="19610" y="1"/>
                  </a:cubicBezTo>
                  <a:cubicBezTo>
                    <a:pt x="18753" y="1"/>
                    <a:pt x="17884" y="84"/>
                    <a:pt x="17051" y="179"/>
                  </a:cubicBezTo>
                  <a:lnTo>
                    <a:pt x="16860" y="191"/>
                  </a:lnTo>
                  <a:cubicBezTo>
                    <a:pt x="16693" y="203"/>
                    <a:pt x="16551" y="286"/>
                    <a:pt x="16408" y="358"/>
                  </a:cubicBezTo>
                  <a:cubicBezTo>
                    <a:pt x="16324" y="405"/>
                    <a:pt x="16229" y="441"/>
                    <a:pt x="16158" y="465"/>
                  </a:cubicBezTo>
                  <a:cubicBezTo>
                    <a:pt x="15038" y="798"/>
                    <a:pt x="13967" y="1156"/>
                    <a:pt x="12991" y="1775"/>
                  </a:cubicBezTo>
                  <a:cubicBezTo>
                    <a:pt x="12538" y="2037"/>
                    <a:pt x="12109" y="2334"/>
                    <a:pt x="11681" y="2608"/>
                  </a:cubicBezTo>
                  <a:lnTo>
                    <a:pt x="11193" y="2918"/>
                  </a:lnTo>
                  <a:cubicBezTo>
                    <a:pt x="11086" y="2858"/>
                    <a:pt x="10990" y="2799"/>
                    <a:pt x="10895" y="2739"/>
                  </a:cubicBezTo>
                  <a:cubicBezTo>
                    <a:pt x="10609" y="2572"/>
                    <a:pt x="10312" y="2394"/>
                    <a:pt x="10014" y="2251"/>
                  </a:cubicBezTo>
                  <a:cubicBezTo>
                    <a:pt x="9776" y="2132"/>
                    <a:pt x="9526" y="2025"/>
                    <a:pt x="9288" y="1918"/>
                  </a:cubicBezTo>
                  <a:cubicBezTo>
                    <a:pt x="8907" y="1751"/>
                    <a:pt x="8526" y="1608"/>
                    <a:pt x="8180" y="1394"/>
                  </a:cubicBezTo>
                  <a:cubicBezTo>
                    <a:pt x="7347" y="905"/>
                    <a:pt x="6454" y="739"/>
                    <a:pt x="5609" y="608"/>
                  </a:cubicBezTo>
                  <a:cubicBezTo>
                    <a:pt x="4287" y="417"/>
                    <a:pt x="3251" y="310"/>
                    <a:pt x="2287" y="298"/>
                  </a:cubicBezTo>
                  <a:lnTo>
                    <a:pt x="2239" y="298"/>
                  </a:lnTo>
                  <a:cubicBezTo>
                    <a:pt x="1930" y="298"/>
                    <a:pt x="1668" y="370"/>
                    <a:pt x="1465" y="429"/>
                  </a:cubicBezTo>
                  <a:cubicBezTo>
                    <a:pt x="1311" y="477"/>
                    <a:pt x="1108" y="608"/>
                    <a:pt x="1168" y="941"/>
                  </a:cubicBezTo>
                  <a:cubicBezTo>
                    <a:pt x="1203" y="1096"/>
                    <a:pt x="1227" y="1275"/>
                    <a:pt x="1251" y="1441"/>
                  </a:cubicBezTo>
                  <a:cubicBezTo>
                    <a:pt x="1263" y="1656"/>
                    <a:pt x="1263" y="1656"/>
                    <a:pt x="1084" y="1667"/>
                  </a:cubicBezTo>
                  <a:cubicBezTo>
                    <a:pt x="1013" y="1679"/>
                    <a:pt x="930" y="1679"/>
                    <a:pt x="834" y="1679"/>
                  </a:cubicBezTo>
                  <a:lnTo>
                    <a:pt x="691" y="1679"/>
                  </a:lnTo>
                  <a:lnTo>
                    <a:pt x="560" y="1679"/>
                  </a:lnTo>
                  <a:cubicBezTo>
                    <a:pt x="275" y="1679"/>
                    <a:pt x="84" y="1751"/>
                    <a:pt x="25" y="2108"/>
                  </a:cubicBezTo>
                  <a:cubicBezTo>
                    <a:pt x="1" y="2287"/>
                    <a:pt x="1" y="2465"/>
                    <a:pt x="13" y="2584"/>
                  </a:cubicBezTo>
                  <a:cubicBezTo>
                    <a:pt x="25" y="2787"/>
                    <a:pt x="37" y="2965"/>
                    <a:pt x="60" y="3156"/>
                  </a:cubicBezTo>
                  <a:cubicBezTo>
                    <a:pt x="84" y="3453"/>
                    <a:pt x="96" y="3751"/>
                    <a:pt x="96" y="4049"/>
                  </a:cubicBezTo>
                  <a:cubicBezTo>
                    <a:pt x="120" y="5013"/>
                    <a:pt x="132" y="5966"/>
                    <a:pt x="144" y="6930"/>
                  </a:cubicBezTo>
                  <a:cubicBezTo>
                    <a:pt x="156" y="7609"/>
                    <a:pt x="156" y="8264"/>
                    <a:pt x="179" y="8930"/>
                  </a:cubicBezTo>
                  <a:cubicBezTo>
                    <a:pt x="191" y="10323"/>
                    <a:pt x="215" y="11716"/>
                    <a:pt x="251" y="13109"/>
                  </a:cubicBezTo>
                  <a:lnTo>
                    <a:pt x="263" y="14133"/>
                  </a:lnTo>
                  <a:cubicBezTo>
                    <a:pt x="275" y="14812"/>
                    <a:pt x="298" y="15503"/>
                    <a:pt x="310" y="16205"/>
                  </a:cubicBezTo>
                  <a:cubicBezTo>
                    <a:pt x="322" y="16562"/>
                    <a:pt x="429" y="16669"/>
                    <a:pt x="787" y="16693"/>
                  </a:cubicBezTo>
                  <a:lnTo>
                    <a:pt x="870" y="16693"/>
                  </a:lnTo>
                  <a:cubicBezTo>
                    <a:pt x="930" y="16693"/>
                    <a:pt x="1013" y="16693"/>
                    <a:pt x="1072" y="16681"/>
                  </a:cubicBezTo>
                  <a:cubicBezTo>
                    <a:pt x="1525" y="16646"/>
                    <a:pt x="1977" y="16622"/>
                    <a:pt x="2442" y="16586"/>
                  </a:cubicBezTo>
                  <a:cubicBezTo>
                    <a:pt x="3394" y="16515"/>
                    <a:pt x="4382" y="16455"/>
                    <a:pt x="5359" y="16395"/>
                  </a:cubicBezTo>
                  <a:cubicBezTo>
                    <a:pt x="6573" y="16336"/>
                    <a:pt x="7954" y="16265"/>
                    <a:pt x="9300" y="16265"/>
                  </a:cubicBezTo>
                  <a:cubicBezTo>
                    <a:pt x="9919" y="16265"/>
                    <a:pt x="10490" y="16276"/>
                    <a:pt x="11038" y="16312"/>
                  </a:cubicBezTo>
                  <a:lnTo>
                    <a:pt x="11050" y="16312"/>
                  </a:lnTo>
                  <a:cubicBezTo>
                    <a:pt x="11097" y="16312"/>
                    <a:pt x="11157" y="16288"/>
                    <a:pt x="11193" y="16288"/>
                  </a:cubicBezTo>
                  <a:cubicBezTo>
                    <a:pt x="11217" y="16288"/>
                    <a:pt x="11228" y="16276"/>
                    <a:pt x="11264" y="16276"/>
                  </a:cubicBezTo>
                  <a:lnTo>
                    <a:pt x="11740" y="16253"/>
                  </a:lnTo>
                  <a:cubicBezTo>
                    <a:pt x="12240" y="16217"/>
                    <a:pt x="12776" y="16205"/>
                    <a:pt x="13288" y="16193"/>
                  </a:cubicBezTo>
                  <a:lnTo>
                    <a:pt x="13395" y="16193"/>
                  </a:lnTo>
                  <a:cubicBezTo>
                    <a:pt x="13526" y="16193"/>
                    <a:pt x="13657" y="16193"/>
                    <a:pt x="13788" y="16205"/>
                  </a:cubicBezTo>
                  <a:cubicBezTo>
                    <a:pt x="13931" y="16205"/>
                    <a:pt x="14074" y="16217"/>
                    <a:pt x="14205" y="16217"/>
                  </a:cubicBezTo>
                  <a:lnTo>
                    <a:pt x="14431" y="16217"/>
                  </a:lnTo>
                  <a:cubicBezTo>
                    <a:pt x="14907" y="16193"/>
                    <a:pt x="15396" y="16157"/>
                    <a:pt x="15872" y="16110"/>
                  </a:cubicBezTo>
                  <a:cubicBezTo>
                    <a:pt x="16634" y="16050"/>
                    <a:pt x="17408" y="15991"/>
                    <a:pt x="18182" y="15979"/>
                  </a:cubicBezTo>
                  <a:lnTo>
                    <a:pt x="18717" y="15979"/>
                  </a:lnTo>
                  <a:cubicBezTo>
                    <a:pt x="20122" y="15979"/>
                    <a:pt x="21527" y="16134"/>
                    <a:pt x="22754" y="16265"/>
                  </a:cubicBezTo>
                  <a:lnTo>
                    <a:pt x="22897" y="16276"/>
                  </a:lnTo>
                  <a:lnTo>
                    <a:pt x="22920" y="16110"/>
                  </a:lnTo>
                  <a:cubicBezTo>
                    <a:pt x="22920" y="16074"/>
                    <a:pt x="22920" y="16015"/>
                    <a:pt x="22932" y="15967"/>
                  </a:cubicBezTo>
                  <a:cubicBezTo>
                    <a:pt x="22944" y="15860"/>
                    <a:pt x="22944" y="15741"/>
                    <a:pt x="22944" y="15634"/>
                  </a:cubicBezTo>
                  <a:cubicBezTo>
                    <a:pt x="22944" y="15372"/>
                    <a:pt x="22932" y="15086"/>
                    <a:pt x="22932" y="14824"/>
                  </a:cubicBezTo>
                  <a:cubicBezTo>
                    <a:pt x="22920" y="14360"/>
                    <a:pt x="22920" y="13895"/>
                    <a:pt x="22920" y="13419"/>
                  </a:cubicBezTo>
                  <a:cubicBezTo>
                    <a:pt x="22932" y="12050"/>
                    <a:pt x="22944" y="10621"/>
                    <a:pt x="22992" y="9073"/>
                  </a:cubicBezTo>
                  <a:cubicBezTo>
                    <a:pt x="23016" y="7585"/>
                    <a:pt x="23063" y="6216"/>
                    <a:pt x="23111" y="4918"/>
                  </a:cubicBezTo>
                  <a:cubicBezTo>
                    <a:pt x="23135" y="4287"/>
                    <a:pt x="23170" y="3644"/>
                    <a:pt x="23194" y="3013"/>
                  </a:cubicBezTo>
                  <a:cubicBezTo>
                    <a:pt x="23230" y="2560"/>
                    <a:pt x="23242" y="2108"/>
                    <a:pt x="23254" y="1644"/>
                  </a:cubicBezTo>
                  <a:cubicBezTo>
                    <a:pt x="23266" y="1215"/>
                    <a:pt x="23182" y="1132"/>
                    <a:pt x="22742" y="1060"/>
                  </a:cubicBezTo>
                  <a:close/>
                  <a:moveTo>
                    <a:pt x="3049" y="15955"/>
                  </a:moveTo>
                  <a:cubicBezTo>
                    <a:pt x="2882" y="15967"/>
                    <a:pt x="2727" y="15967"/>
                    <a:pt x="2561" y="15979"/>
                  </a:cubicBezTo>
                  <a:cubicBezTo>
                    <a:pt x="2430" y="16003"/>
                    <a:pt x="2275" y="16003"/>
                    <a:pt x="2144" y="16015"/>
                  </a:cubicBezTo>
                  <a:cubicBezTo>
                    <a:pt x="1870" y="16026"/>
                    <a:pt x="1608" y="16038"/>
                    <a:pt x="1322" y="16062"/>
                  </a:cubicBezTo>
                  <a:lnTo>
                    <a:pt x="1120" y="16062"/>
                  </a:lnTo>
                  <a:lnTo>
                    <a:pt x="882" y="16062"/>
                  </a:lnTo>
                  <a:cubicBezTo>
                    <a:pt x="882" y="16015"/>
                    <a:pt x="858" y="15967"/>
                    <a:pt x="858" y="15919"/>
                  </a:cubicBezTo>
                  <a:cubicBezTo>
                    <a:pt x="846" y="15741"/>
                    <a:pt x="822" y="15598"/>
                    <a:pt x="822" y="15443"/>
                  </a:cubicBezTo>
                  <a:lnTo>
                    <a:pt x="787" y="14872"/>
                  </a:lnTo>
                  <a:cubicBezTo>
                    <a:pt x="763" y="14157"/>
                    <a:pt x="727" y="13419"/>
                    <a:pt x="715" y="12705"/>
                  </a:cubicBezTo>
                  <a:cubicBezTo>
                    <a:pt x="703" y="11990"/>
                    <a:pt x="703" y="11264"/>
                    <a:pt x="703" y="10561"/>
                  </a:cubicBezTo>
                  <a:lnTo>
                    <a:pt x="703" y="8454"/>
                  </a:lnTo>
                  <a:cubicBezTo>
                    <a:pt x="679" y="7287"/>
                    <a:pt x="656" y="6097"/>
                    <a:pt x="644" y="4954"/>
                  </a:cubicBezTo>
                  <a:cubicBezTo>
                    <a:pt x="620" y="4275"/>
                    <a:pt x="608" y="3596"/>
                    <a:pt x="596" y="2918"/>
                  </a:cubicBezTo>
                  <a:cubicBezTo>
                    <a:pt x="596" y="2656"/>
                    <a:pt x="584" y="2394"/>
                    <a:pt x="644" y="2334"/>
                  </a:cubicBezTo>
                  <a:cubicBezTo>
                    <a:pt x="668" y="2299"/>
                    <a:pt x="727" y="2299"/>
                    <a:pt x="846" y="2299"/>
                  </a:cubicBezTo>
                  <a:cubicBezTo>
                    <a:pt x="941" y="2299"/>
                    <a:pt x="1072" y="2322"/>
                    <a:pt x="1215" y="2322"/>
                  </a:cubicBezTo>
                  <a:cubicBezTo>
                    <a:pt x="1239" y="2322"/>
                    <a:pt x="1263" y="2322"/>
                    <a:pt x="1299" y="2334"/>
                  </a:cubicBezTo>
                  <a:cubicBezTo>
                    <a:pt x="1299" y="2370"/>
                    <a:pt x="1299" y="2394"/>
                    <a:pt x="1311" y="2429"/>
                  </a:cubicBezTo>
                  <a:cubicBezTo>
                    <a:pt x="1322" y="2560"/>
                    <a:pt x="1322" y="2691"/>
                    <a:pt x="1322" y="2822"/>
                  </a:cubicBezTo>
                  <a:lnTo>
                    <a:pt x="1322" y="4549"/>
                  </a:lnTo>
                  <a:cubicBezTo>
                    <a:pt x="1322" y="5668"/>
                    <a:pt x="1322" y="6835"/>
                    <a:pt x="1334" y="7978"/>
                  </a:cubicBezTo>
                  <a:cubicBezTo>
                    <a:pt x="1346" y="8478"/>
                    <a:pt x="1382" y="9002"/>
                    <a:pt x="1418" y="9490"/>
                  </a:cubicBezTo>
                  <a:cubicBezTo>
                    <a:pt x="1441" y="9930"/>
                    <a:pt x="1477" y="10371"/>
                    <a:pt x="1489" y="10800"/>
                  </a:cubicBezTo>
                  <a:cubicBezTo>
                    <a:pt x="1513" y="11633"/>
                    <a:pt x="1501" y="12490"/>
                    <a:pt x="1501" y="13300"/>
                  </a:cubicBezTo>
                  <a:lnTo>
                    <a:pt x="1501" y="13859"/>
                  </a:lnTo>
                  <a:cubicBezTo>
                    <a:pt x="1501" y="14121"/>
                    <a:pt x="1632" y="14276"/>
                    <a:pt x="1906" y="14288"/>
                  </a:cubicBezTo>
                  <a:lnTo>
                    <a:pt x="1942" y="14288"/>
                  </a:lnTo>
                  <a:cubicBezTo>
                    <a:pt x="2013" y="14288"/>
                    <a:pt x="2061" y="14288"/>
                    <a:pt x="2132" y="14276"/>
                  </a:cubicBezTo>
                  <a:cubicBezTo>
                    <a:pt x="2704" y="14133"/>
                    <a:pt x="3335" y="14074"/>
                    <a:pt x="4013" y="14074"/>
                  </a:cubicBezTo>
                  <a:cubicBezTo>
                    <a:pt x="4835" y="14074"/>
                    <a:pt x="5656" y="14169"/>
                    <a:pt x="6335" y="14252"/>
                  </a:cubicBezTo>
                  <a:cubicBezTo>
                    <a:pt x="7121" y="14360"/>
                    <a:pt x="7799" y="14467"/>
                    <a:pt x="8419" y="14586"/>
                  </a:cubicBezTo>
                  <a:cubicBezTo>
                    <a:pt x="8657" y="14633"/>
                    <a:pt x="8895" y="14752"/>
                    <a:pt x="9133" y="14848"/>
                  </a:cubicBezTo>
                  <a:lnTo>
                    <a:pt x="9252" y="14907"/>
                  </a:lnTo>
                  <a:cubicBezTo>
                    <a:pt x="9466" y="15002"/>
                    <a:pt x="9669" y="15122"/>
                    <a:pt x="9859" y="15241"/>
                  </a:cubicBezTo>
                  <a:lnTo>
                    <a:pt x="9978" y="15300"/>
                  </a:lnTo>
                  <a:lnTo>
                    <a:pt x="10074" y="15348"/>
                  </a:lnTo>
                  <a:cubicBezTo>
                    <a:pt x="10204" y="15419"/>
                    <a:pt x="10324" y="15479"/>
                    <a:pt x="10419" y="15586"/>
                  </a:cubicBezTo>
                  <a:cubicBezTo>
                    <a:pt x="10002" y="15598"/>
                    <a:pt x="9562" y="15610"/>
                    <a:pt x="9145" y="15610"/>
                  </a:cubicBezTo>
                  <a:cubicBezTo>
                    <a:pt x="8240" y="15645"/>
                    <a:pt x="7299" y="15657"/>
                    <a:pt x="6394" y="15705"/>
                  </a:cubicBezTo>
                  <a:cubicBezTo>
                    <a:pt x="5906" y="15717"/>
                    <a:pt x="5418" y="15764"/>
                    <a:pt x="4942" y="15800"/>
                  </a:cubicBezTo>
                  <a:cubicBezTo>
                    <a:pt x="4644" y="15836"/>
                    <a:pt x="4347" y="15860"/>
                    <a:pt x="4061" y="15884"/>
                  </a:cubicBezTo>
                  <a:cubicBezTo>
                    <a:pt x="3716" y="15919"/>
                    <a:pt x="3382" y="15943"/>
                    <a:pt x="3049" y="15955"/>
                  </a:cubicBezTo>
                  <a:close/>
                  <a:moveTo>
                    <a:pt x="7526" y="1703"/>
                  </a:moveTo>
                  <a:lnTo>
                    <a:pt x="7645" y="1763"/>
                  </a:lnTo>
                  <a:cubicBezTo>
                    <a:pt x="8514" y="2215"/>
                    <a:pt x="9383" y="2680"/>
                    <a:pt x="10264" y="3144"/>
                  </a:cubicBezTo>
                  <a:cubicBezTo>
                    <a:pt x="10716" y="3382"/>
                    <a:pt x="10907" y="3703"/>
                    <a:pt x="10895" y="4227"/>
                  </a:cubicBezTo>
                  <a:cubicBezTo>
                    <a:pt x="10871" y="5608"/>
                    <a:pt x="10871" y="7025"/>
                    <a:pt x="10859" y="8395"/>
                  </a:cubicBezTo>
                  <a:cubicBezTo>
                    <a:pt x="10859" y="9264"/>
                    <a:pt x="10859" y="10157"/>
                    <a:pt x="10847" y="11038"/>
                  </a:cubicBezTo>
                  <a:cubicBezTo>
                    <a:pt x="10847" y="11252"/>
                    <a:pt x="10836" y="11466"/>
                    <a:pt x="10800" y="11681"/>
                  </a:cubicBezTo>
                  <a:cubicBezTo>
                    <a:pt x="10788" y="11847"/>
                    <a:pt x="10776" y="12026"/>
                    <a:pt x="10776" y="12181"/>
                  </a:cubicBezTo>
                  <a:lnTo>
                    <a:pt x="10728" y="13395"/>
                  </a:lnTo>
                  <a:cubicBezTo>
                    <a:pt x="10716" y="13752"/>
                    <a:pt x="10693" y="14121"/>
                    <a:pt x="10693" y="14479"/>
                  </a:cubicBezTo>
                  <a:cubicBezTo>
                    <a:pt x="10693" y="14610"/>
                    <a:pt x="10669" y="14729"/>
                    <a:pt x="10657" y="14883"/>
                  </a:cubicBezTo>
                  <a:lnTo>
                    <a:pt x="10657" y="14895"/>
                  </a:lnTo>
                  <a:cubicBezTo>
                    <a:pt x="10597" y="14860"/>
                    <a:pt x="10514" y="14836"/>
                    <a:pt x="10466" y="14800"/>
                  </a:cubicBezTo>
                  <a:cubicBezTo>
                    <a:pt x="10204" y="14681"/>
                    <a:pt x="9966" y="14562"/>
                    <a:pt x="9728" y="14431"/>
                  </a:cubicBezTo>
                  <a:cubicBezTo>
                    <a:pt x="9014" y="14026"/>
                    <a:pt x="8216" y="13788"/>
                    <a:pt x="7359" y="13717"/>
                  </a:cubicBezTo>
                  <a:cubicBezTo>
                    <a:pt x="7026" y="13693"/>
                    <a:pt x="6680" y="13645"/>
                    <a:pt x="6335" y="13609"/>
                  </a:cubicBezTo>
                  <a:cubicBezTo>
                    <a:pt x="5692" y="13538"/>
                    <a:pt x="5061" y="13478"/>
                    <a:pt x="4406" y="13431"/>
                  </a:cubicBezTo>
                  <a:cubicBezTo>
                    <a:pt x="4299" y="13431"/>
                    <a:pt x="4192" y="13419"/>
                    <a:pt x="4073" y="13419"/>
                  </a:cubicBezTo>
                  <a:cubicBezTo>
                    <a:pt x="3787" y="13419"/>
                    <a:pt x="3489" y="13431"/>
                    <a:pt x="3216" y="13467"/>
                  </a:cubicBezTo>
                  <a:cubicBezTo>
                    <a:pt x="3049" y="13478"/>
                    <a:pt x="2882" y="13490"/>
                    <a:pt x="2704" y="13490"/>
                  </a:cubicBezTo>
                  <a:cubicBezTo>
                    <a:pt x="2561" y="13490"/>
                    <a:pt x="2418" y="13514"/>
                    <a:pt x="2263" y="13526"/>
                  </a:cubicBezTo>
                  <a:lnTo>
                    <a:pt x="2120" y="13538"/>
                  </a:lnTo>
                  <a:lnTo>
                    <a:pt x="2120" y="13514"/>
                  </a:lnTo>
                  <a:cubicBezTo>
                    <a:pt x="2108" y="13407"/>
                    <a:pt x="2096" y="13312"/>
                    <a:pt x="2084" y="13217"/>
                  </a:cubicBezTo>
                  <a:cubicBezTo>
                    <a:pt x="2061" y="12716"/>
                    <a:pt x="2049" y="12228"/>
                    <a:pt x="2025" y="11740"/>
                  </a:cubicBezTo>
                  <a:cubicBezTo>
                    <a:pt x="2001" y="11109"/>
                    <a:pt x="1977" y="10490"/>
                    <a:pt x="1942" y="9847"/>
                  </a:cubicBezTo>
                  <a:cubicBezTo>
                    <a:pt x="1930" y="9490"/>
                    <a:pt x="1918" y="9121"/>
                    <a:pt x="1882" y="8764"/>
                  </a:cubicBezTo>
                  <a:cubicBezTo>
                    <a:pt x="1858" y="8168"/>
                    <a:pt x="1811" y="7537"/>
                    <a:pt x="1811" y="6942"/>
                  </a:cubicBezTo>
                  <a:cubicBezTo>
                    <a:pt x="1811" y="6394"/>
                    <a:pt x="1822" y="5835"/>
                    <a:pt x="1846" y="5275"/>
                  </a:cubicBezTo>
                  <a:cubicBezTo>
                    <a:pt x="1858" y="4823"/>
                    <a:pt x="1870" y="4323"/>
                    <a:pt x="1870" y="3846"/>
                  </a:cubicBezTo>
                  <a:cubicBezTo>
                    <a:pt x="1870" y="3346"/>
                    <a:pt x="1846" y="2834"/>
                    <a:pt x="1822" y="2346"/>
                  </a:cubicBezTo>
                  <a:cubicBezTo>
                    <a:pt x="1811" y="2096"/>
                    <a:pt x="1799" y="1846"/>
                    <a:pt x="1799" y="1584"/>
                  </a:cubicBezTo>
                  <a:lnTo>
                    <a:pt x="1799" y="1167"/>
                  </a:lnTo>
                  <a:lnTo>
                    <a:pt x="1799" y="1048"/>
                  </a:lnTo>
                  <a:lnTo>
                    <a:pt x="1930" y="1013"/>
                  </a:lnTo>
                  <a:cubicBezTo>
                    <a:pt x="2084" y="965"/>
                    <a:pt x="2215" y="917"/>
                    <a:pt x="2346" y="917"/>
                  </a:cubicBezTo>
                  <a:lnTo>
                    <a:pt x="2346" y="917"/>
                  </a:lnTo>
                  <a:cubicBezTo>
                    <a:pt x="3811" y="929"/>
                    <a:pt x="5537" y="1036"/>
                    <a:pt x="7228" y="1620"/>
                  </a:cubicBezTo>
                  <a:cubicBezTo>
                    <a:pt x="7264" y="1632"/>
                    <a:pt x="7287" y="1632"/>
                    <a:pt x="7323" y="1644"/>
                  </a:cubicBezTo>
                  <a:cubicBezTo>
                    <a:pt x="7430" y="1656"/>
                    <a:pt x="7490" y="1679"/>
                    <a:pt x="7526" y="1703"/>
                  </a:cubicBezTo>
                  <a:close/>
                  <a:moveTo>
                    <a:pt x="15789" y="15503"/>
                  </a:moveTo>
                  <a:cubicBezTo>
                    <a:pt x="15705" y="15526"/>
                    <a:pt x="15622" y="15538"/>
                    <a:pt x="15550" y="15538"/>
                  </a:cubicBezTo>
                  <a:cubicBezTo>
                    <a:pt x="14431" y="15586"/>
                    <a:pt x="13288" y="15610"/>
                    <a:pt x="12312" y="15622"/>
                  </a:cubicBezTo>
                  <a:cubicBezTo>
                    <a:pt x="12502" y="15491"/>
                    <a:pt x="12693" y="15419"/>
                    <a:pt x="12883" y="15324"/>
                  </a:cubicBezTo>
                  <a:cubicBezTo>
                    <a:pt x="14014" y="14836"/>
                    <a:pt x="15241" y="14550"/>
                    <a:pt x="16431" y="14288"/>
                  </a:cubicBezTo>
                  <a:lnTo>
                    <a:pt x="16777" y="14217"/>
                  </a:lnTo>
                  <a:cubicBezTo>
                    <a:pt x="17944" y="13943"/>
                    <a:pt x="19194" y="13800"/>
                    <a:pt x="20480" y="13776"/>
                  </a:cubicBezTo>
                  <a:cubicBezTo>
                    <a:pt x="20706" y="13776"/>
                    <a:pt x="20920" y="13705"/>
                    <a:pt x="21134" y="13633"/>
                  </a:cubicBezTo>
                  <a:lnTo>
                    <a:pt x="21253" y="13586"/>
                  </a:lnTo>
                  <a:cubicBezTo>
                    <a:pt x="21456" y="13526"/>
                    <a:pt x="21575" y="13348"/>
                    <a:pt x="21599" y="13062"/>
                  </a:cubicBezTo>
                  <a:cubicBezTo>
                    <a:pt x="21611" y="12883"/>
                    <a:pt x="21623" y="12705"/>
                    <a:pt x="21623" y="12526"/>
                  </a:cubicBezTo>
                  <a:cubicBezTo>
                    <a:pt x="21658" y="12097"/>
                    <a:pt x="21682" y="11657"/>
                    <a:pt x="21718" y="11204"/>
                  </a:cubicBezTo>
                  <a:cubicBezTo>
                    <a:pt x="21730" y="10823"/>
                    <a:pt x="21742" y="10442"/>
                    <a:pt x="21742" y="10061"/>
                  </a:cubicBezTo>
                  <a:cubicBezTo>
                    <a:pt x="21742" y="9788"/>
                    <a:pt x="21754" y="9526"/>
                    <a:pt x="21754" y="9252"/>
                  </a:cubicBezTo>
                  <a:cubicBezTo>
                    <a:pt x="21789" y="8323"/>
                    <a:pt x="21813" y="7371"/>
                    <a:pt x="21861" y="6430"/>
                  </a:cubicBezTo>
                  <a:cubicBezTo>
                    <a:pt x="21873" y="6192"/>
                    <a:pt x="21873" y="5954"/>
                    <a:pt x="21896" y="5716"/>
                  </a:cubicBezTo>
                  <a:cubicBezTo>
                    <a:pt x="21908" y="5370"/>
                    <a:pt x="21920" y="5049"/>
                    <a:pt x="21932" y="4704"/>
                  </a:cubicBezTo>
                  <a:lnTo>
                    <a:pt x="21980" y="3180"/>
                  </a:lnTo>
                  <a:cubicBezTo>
                    <a:pt x="21992" y="2763"/>
                    <a:pt x="21992" y="2370"/>
                    <a:pt x="22015" y="1953"/>
                  </a:cubicBezTo>
                  <a:cubicBezTo>
                    <a:pt x="22015" y="1870"/>
                    <a:pt x="22027" y="1798"/>
                    <a:pt x="22039" y="1691"/>
                  </a:cubicBezTo>
                  <a:lnTo>
                    <a:pt x="22039" y="1667"/>
                  </a:lnTo>
                  <a:lnTo>
                    <a:pt x="22611" y="1691"/>
                  </a:lnTo>
                  <a:lnTo>
                    <a:pt x="22611" y="1727"/>
                  </a:lnTo>
                  <a:cubicBezTo>
                    <a:pt x="22623" y="1810"/>
                    <a:pt x="22635" y="1870"/>
                    <a:pt x="22635" y="1929"/>
                  </a:cubicBezTo>
                  <a:lnTo>
                    <a:pt x="22623" y="2287"/>
                  </a:lnTo>
                  <a:cubicBezTo>
                    <a:pt x="22611" y="3025"/>
                    <a:pt x="22575" y="3799"/>
                    <a:pt x="22551" y="4537"/>
                  </a:cubicBezTo>
                  <a:cubicBezTo>
                    <a:pt x="22516" y="5085"/>
                    <a:pt x="22492" y="5620"/>
                    <a:pt x="22468" y="6180"/>
                  </a:cubicBezTo>
                  <a:cubicBezTo>
                    <a:pt x="22444" y="6716"/>
                    <a:pt x="22408" y="7252"/>
                    <a:pt x="22396" y="7763"/>
                  </a:cubicBezTo>
                  <a:cubicBezTo>
                    <a:pt x="22396" y="7918"/>
                    <a:pt x="22396" y="8085"/>
                    <a:pt x="22408" y="8216"/>
                  </a:cubicBezTo>
                  <a:cubicBezTo>
                    <a:pt x="22432" y="8335"/>
                    <a:pt x="22432" y="8454"/>
                    <a:pt x="22432" y="8561"/>
                  </a:cubicBezTo>
                  <a:cubicBezTo>
                    <a:pt x="22408" y="10847"/>
                    <a:pt x="22385" y="13145"/>
                    <a:pt x="22373" y="15419"/>
                  </a:cubicBezTo>
                  <a:cubicBezTo>
                    <a:pt x="22373" y="15443"/>
                    <a:pt x="22373" y="15479"/>
                    <a:pt x="22349" y="15526"/>
                  </a:cubicBezTo>
                  <a:cubicBezTo>
                    <a:pt x="22313" y="15526"/>
                    <a:pt x="22277" y="15538"/>
                    <a:pt x="22254" y="15538"/>
                  </a:cubicBezTo>
                  <a:lnTo>
                    <a:pt x="22218" y="15538"/>
                  </a:lnTo>
                  <a:cubicBezTo>
                    <a:pt x="20849" y="15443"/>
                    <a:pt x="19479" y="15407"/>
                    <a:pt x="18158" y="15407"/>
                  </a:cubicBezTo>
                  <a:cubicBezTo>
                    <a:pt x="17467" y="15407"/>
                    <a:pt x="16777" y="15419"/>
                    <a:pt x="16098" y="15443"/>
                  </a:cubicBezTo>
                  <a:cubicBezTo>
                    <a:pt x="15967" y="15479"/>
                    <a:pt x="15884" y="15491"/>
                    <a:pt x="15789" y="15503"/>
                  </a:cubicBezTo>
                  <a:close/>
                  <a:moveTo>
                    <a:pt x="11395" y="11014"/>
                  </a:moveTo>
                  <a:cubicBezTo>
                    <a:pt x="11431" y="10133"/>
                    <a:pt x="11431" y="9240"/>
                    <a:pt x="11431" y="8371"/>
                  </a:cubicBezTo>
                  <a:lnTo>
                    <a:pt x="11431" y="7180"/>
                  </a:lnTo>
                  <a:lnTo>
                    <a:pt x="11431" y="6109"/>
                  </a:lnTo>
                  <a:cubicBezTo>
                    <a:pt x="11431" y="5382"/>
                    <a:pt x="11443" y="4644"/>
                    <a:pt x="11443" y="3906"/>
                  </a:cubicBezTo>
                  <a:cubicBezTo>
                    <a:pt x="11443" y="3596"/>
                    <a:pt x="11621" y="3418"/>
                    <a:pt x="11752" y="3311"/>
                  </a:cubicBezTo>
                  <a:cubicBezTo>
                    <a:pt x="12276" y="2953"/>
                    <a:pt x="12883" y="2537"/>
                    <a:pt x="13491" y="2203"/>
                  </a:cubicBezTo>
                  <a:cubicBezTo>
                    <a:pt x="14729" y="1513"/>
                    <a:pt x="16098" y="1025"/>
                    <a:pt x="17563" y="751"/>
                  </a:cubicBezTo>
                  <a:cubicBezTo>
                    <a:pt x="18182" y="632"/>
                    <a:pt x="18789" y="572"/>
                    <a:pt x="19408" y="572"/>
                  </a:cubicBezTo>
                  <a:cubicBezTo>
                    <a:pt x="19908" y="572"/>
                    <a:pt x="20420" y="620"/>
                    <a:pt x="20908" y="691"/>
                  </a:cubicBezTo>
                  <a:cubicBezTo>
                    <a:pt x="21230" y="751"/>
                    <a:pt x="21230" y="751"/>
                    <a:pt x="21277" y="1096"/>
                  </a:cubicBezTo>
                  <a:cubicBezTo>
                    <a:pt x="21420" y="2382"/>
                    <a:pt x="21337" y="3668"/>
                    <a:pt x="21265" y="4942"/>
                  </a:cubicBezTo>
                  <a:cubicBezTo>
                    <a:pt x="21253" y="5216"/>
                    <a:pt x="21230" y="5489"/>
                    <a:pt x="21218" y="5775"/>
                  </a:cubicBezTo>
                  <a:cubicBezTo>
                    <a:pt x="21194" y="6287"/>
                    <a:pt x="21194" y="6811"/>
                    <a:pt x="21182" y="7335"/>
                  </a:cubicBezTo>
                  <a:cubicBezTo>
                    <a:pt x="21158" y="7740"/>
                    <a:pt x="21158" y="8156"/>
                    <a:pt x="21146" y="8573"/>
                  </a:cubicBezTo>
                  <a:cubicBezTo>
                    <a:pt x="21134" y="8871"/>
                    <a:pt x="21111" y="9180"/>
                    <a:pt x="21087" y="9478"/>
                  </a:cubicBezTo>
                  <a:cubicBezTo>
                    <a:pt x="21075" y="9764"/>
                    <a:pt x="21039" y="10038"/>
                    <a:pt x="21027" y="10335"/>
                  </a:cubicBezTo>
                  <a:cubicBezTo>
                    <a:pt x="21015" y="10621"/>
                    <a:pt x="21015" y="10907"/>
                    <a:pt x="21015" y="11169"/>
                  </a:cubicBezTo>
                  <a:lnTo>
                    <a:pt x="21015" y="11800"/>
                  </a:lnTo>
                  <a:cubicBezTo>
                    <a:pt x="20992" y="12109"/>
                    <a:pt x="20980" y="12383"/>
                    <a:pt x="20956" y="12621"/>
                  </a:cubicBezTo>
                  <a:cubicBezTo>
                    <a:pt x="20908" y="13038"/>
                    <a:pt x="20837" y="13097"/>
                    <a:pt x="20420" y="13133"/>
                  </a:cubicBezTo>
                  <a:cubicBezTo>
                    <a:pt x="20206" y="13157"/>
                    <a:pt x="19980" y="13169"/>
                    <a:pt x="19777" y="13193"/>
                  </a:cubicBezTo>
                  <a:cubicBezTo>
                    <a:pt x="19491" y="13217"/>
                    <a:pt x="19206" y="13240"/>
                    <a:pt x="18908" y="13276"/>
                  </a:cubicBezTo>
                  <a:cubicBezTo>
                    <a:pt x="17801" y="13371"/>
                    <a:pt x="16622" y="13598"/>
                    <a:pt x="15110" y="13990"/>
                  </a:cubicBezTo>
                  <a:lnTo>
                    <a:pt x="14812" y="14062"/>
                  </a:lnTo>
                  <a:cubicBezTo>
                    <a:pt x="14062" y="14240"/>
                    <a:pt x="13300" y="14431"/>
                    <a:pt x="12610" y="14800"/>
                  </a:cubicBezTo>
                  <a:cubicBezTo>
                    <a:pt x="12276" y="14967"/>
                    <a:pt x="11979" y="15145"/>
                    <a:pt x="11657" y="15324"/>
                  </a:cubicBezTo>
                  <a:cubicBezTo>
                    <a:pt x="11538" y="15383"/>
                    <a:pt x="11431" y="15455"/>
                    <a:pt x="11312" y="15514"/>
                  </a:cubicBezTo>
                  <a:cubicBezTo>
                    <a:pt x="11205" y="15455"/>
                    <a:pt x="11193" y="15360"/>
                    <a:pt x="11205" y="15205"/>
                  </a:cubicBezTo>
                  <a:cubicBezTo>
                    <a:pt x="11217" y="14776"/>
                    <a:pt x="11252" y="14348"/>
                    <a:pt x="11276" y="13895"/>
                  </a:cubicBezTo>
                  <a:cubicBezTo>
                    <a:pt x="11324" y="12967"/>
                    <a:pt x="11371" y="11978"/>
                    <a:pt x="11395" y="110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54"/>
            <p:cNvSpPr/>
            <p:nvPr/>
          </p:nvSpPr>
          <p:spPr>
            <a:xfrm>
              <a:off x="4900900" y="3280600"/>
              <a:ext cx="47950" cy="69075"/>
            </a:xfrm>
            <a:custGeom>
              <a:avLst/>
              <a:gdLst/>
              <a:ahLst/>
              <a:cxnLst/>
              <a:rect l="l" t="t" r="r" b="b"/>
              <a:pathLst>
                <a:path w="1918" h="2763" extrusionOk="0">
                  <a:moveTo>
                    <a:pt x="1239" y="1358"/>
                  </a:moveTo>
                  <a:cubicBezTo>
                    <a:pt x="1346" y="1453"/>
                    <a:pt x="1393" y="1512"/>
                    <a:pt x="1477" y="1572"/>
                  </a:cubicBezTo>
                  <a:cubicBezTo>
                    <a:pt x="1917" y="2012"/>
                    <a:pt x="1715" y="2465"/>
                    <a:pt x="1286" y="2643"/>
                  </a:cubicBezTo>
                  <a:cubicBezTo>
                    <a:pt x="1001" y="2762"/>
                    <a:pt x="655" y="2762"/>
                    <a:pt x="322" y="2751"/>
                  </a:cubicBezTo>
                  <a:cubicBezTo>
                    <a:pt x="108" y="2751"/>
                    <a:pt x="0" y="2536"/>
                    <a:pt x="48" y="2298"/>
                  </a:cubicBezTo>
                  <a:cubicBezTo>
                    <a:pt x="179" y="1643"/>
                    <a:pt x="262" y="1000"/>
                    <a:pt x="167" y="334"/>
                  </a:cubicBezTo>
                  <a:cubicBezTo>
                    <a:pt x="119" y="84"/>
                    <a:pt x="227" y="0"/>
                    <a:pt x="465" y="36"/>
                  </a:cubicBezTo>
                  <a:cubicBezTo>
                    <a:pt x="739" y="72"/>
                    <a:pt x="1012" y="107"/>
                    <a:pt x="1274" y="191"/>
                  </a:cubicBezTo>
                  <a:cubicBezTo>
                    <a:pt x="1727" y="310"/>
                    <a:pt x="1834" y="607"/>
                    <a:pt x="1560" y="977"/>
                  </a:cubicBezTo>
                  <a:cubicBezTo>
                    <a:pt x="1477" y="1096"/>
                    <a:pt x="1370" y="1203"/>
                    <a:pt x="1239" y="1358"/>
                  </a:cubicBezTo>
                  <a:close/>
                  <a:moveTo>
                    <a:pt x="477" y="1643"/>
                  </a:moveTo>
                  <a:cubicBezTo>
                    <a:pt x="334" y="1917"/>
                    <a:pt x="227" y="2179"/>
                    <a:pt x="370" y="2393"/>
                  </a:cubicBezTo>
                  <a:cubicBezTo>
                    <a:pt x="548" y="2608"/>
                    <a:pt x="834" y="2465"/>
                    <a:pt x="1072" y="2405"/>
                  </a:cubicBezTo>
                  <a:cubicBezTo>
                    <a:pt x="1120" y="2393"/>
                    <a:pt x="1167" y="2370"/>
                    <a:pt x="1191" y="2358"/>
                  </a:cubicBezTo>
                  <a:cubicBezTo>
                    <a:pt x="1441" y="2215"/>
                    <a:pt x="1465" y="1941"/>
                    <a:pt x="1191" y="1822"/>
                  </a:cubicBezTo>
                  <a:cubicBezTo>
                    <a:pt x="989" y="1715"/>
                    <a:pt x="727" y="1691"/>
                    <a:pt x="477" y="1643"/>
                  </a:cubicBezTo>
                  <a:close/>
                  <a:moveTo>
                    <a:pt x="393" y="441"/>
                  </a:moveTo>
                  <a:cubicBezTo>
                    <a:pt x="417" y="738"/>
                    <a:pt x="453" y="1024"/>
                    <a:pt x="489" y="1334"/>
                  </a:cubicBezTo>
                  <a:cubicBezTo>
                    <a:pt x="905" y="1167"/>
                    <a:pt x="1322" y="1107"/>
                    <a:pt x="1465" y="643"/>
                  </a:cubicBezTo>
                  <a:cubicBezTo>
                    <a:pt x="1132" y="393"/>
                    <a:pt x="798" y="369"/>
                    <a:pt x="393" y="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54"/>
            <p:cNvSpPr/>
            <p:nvPr/>
          </p:nvSpPr>
          <p:spPr>
            <a:xfrm>
              <a:off x="4649675" y="3136525"/>
              <a:ext cx="48850" cy="75025"/>
            </a:xfrm>
            <a:custGeom>
              <a:avLst/>
              <a:gdLst/>
              <a:ahLst/>
              <a:cxnLst/>
              <a:rect l="l" t="t" r="r" b="b"/>
              <a:pathLst>
                <a:path w="1954" h="3001" extrusionOk="0">
                  <a:moveTo>
                    <a:pt x="1691" y="3001"/>
                  </a:moveTo>
                  <a:cubicBezTo>
                    <a:pt x="1572" y="2560"/>
                    <a:pt x="1477" y="2179"/>
                    <a:pt x="1370" y="1810"/>
                  </a:cubicBezTo>
                  <a:lnTo>
                    <a:pt x="763" y="1810"/>
                  </a:lnTo>
                  <a:cubicBezTo>
                    <a:pt x="560" y="1810"/>
                    <a:pt x="441" y="1917"/>
                    <a:pt x="405" y="2108"/>
                  </a:cubicBezTo>
                  <a:cubicBezTo>
                    <a:pt x="382" y="2322"/>
                    <a:pt x="334" y="2513"/>
                    <a:pt x="286" y="2715"/>
                  </a:cubicBezTo>
                  <a:cubicBezTo>
                    <a:pt x="274" y="2763"/>
                    <a:pt x="227" y="2810"/>
                    <a:pt x="203" y="2858"/>
                  </a:cubicBezTo>
                  <a:cubicBezTo>
                    <a:pt x="1" y="2799"/>
                    <a:pt x="1" y="2691"/>
                    <a:pt x="48" y="2537"/>
                  </a:cubicBezTo>
                  <a:cubicBezTo>
                    <a:pt x="286" y="1787"/>
                    <a:pt x="524" y="1036"/>
                    <a:pt x="763" y="274"/>
                  </a:cubicBezTo>
                  <a:cubicBezTo>
                    <a:pt x="810" y="143"/>
                    <a:pt x="858" y="1"/>
                    <a:pt x="1013" y="24"/>
                  </a:cubicBezTo>
                  <a:cubicBezTo>
                    <a:pt x="1108" y="36"/>
                    <a:pt x="1191" y="155"/>
                    <a:pt x="1239" y="251"/>
                  </a:cubicBezTo>
                  <a:cubicBezTo>
                    <a:pt x="1394" y="691"/>
                    <a:pt x="1536" y="1144"/>
                    <a:pt x="1667" y="1584"/>
                  </a:cubicBezTo>
                  <a:cubicBezTo>
                    <a:pt x="1751" y="1858"/>
                    <a:pt x="1810" y="2120"/>
                    <a:pt x="1882" y="2406"/>
                  </a:cubicBezTo>
                  <a:cubicBezTo>
                    <a:pt x="1941" y="2596"/>
                    <a:pt x="1953" y="2775"/>
                    <a:pt x="1691" y="3001"/>
                  </a:cubicBezTo>
                  <a:close/>
                  <a:moveTo>
                    <a:pt x="774" y="1441"/>
                  </a:moveTo>
                  <a:cubicBezTo>
                    <a:pt x="953" y="1406"/>
                    <a:pt x="1108" y="1382"/>
                    <a:pt x="1251" y="1346"/>
                  </a:cubicBezTo>
                  <a:cubicBezTo>
                    <a:pt x="1251" y="1048"/>
                    <a:pt x="1179" y="858"/>
                    <a:pt x="989" y="679"/>
                  </a:cubicBezTo>
                  <a:cubicBezTo>
                    <a:pt x="763" y="870"/>
                    <a:pt x="715" y="1108"/>
                    <a:pt x="774" y="144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54"/>
            <p:cNvSpPr/>
            <p:nvPr/>
          </p:nvSpPr>
          <p:spPr>
            <a:xfrm>
              <a:off x="4897925" y="3135925"/>
              <a:ext cx="180100" cy="62250"/>
            </a:xfrm>
            <a:custGeom>
              <a:avLst/>
              <a:gdLst/>
              <a:ahLst/>
              <a:cxnLst/>
              <a:rect l="l" t="t" r="r" b="b"/>
              <a:pathLst>
                <a:path w="7204" h="2490" extrusionOk="0">
                  <a:moveTo>
                    <a:pt x="6763" y="1"/>
                  </a:moveTo>
                  <a:lnTo>
                    <a:pt x="6656" y="1"/>
                  </a:lnTo>
                  <a:cubicBezTo>
                    <a:pt x="5787" y="36"/>
                    <a:pt x="4775" y="120"/>
                    <a:pt x="3787" y="525"/>
                  </a:cubicBezTo>
                  <a:cubicBezTo>
                    <a:pt x="2989" y="834"/>
                    <a:pt x="2191" y="1132"/>
                    <a:pt x="1405" y="1418"/>
                  </a:cubicBezTo>
                  <a:cubicBezTo>
                    <a:pt x="1084" y="1537"/>
                    <a:pt x="774" y="1644"/>
                    <a:pt x="465" y="1763"/>
                  </a:cubicBezTo>
                  <a:cubicBezTo>
                    <a:pt x="298" y="1822"/>
                    <a:pt x="48" y="1918"/>
                    <a:pt x="12" y="2311"/>
                  </a:cubicBezTo>
                  <a:lnTo>
                    <a:pt x="0" y="2489"/>
                  </a:lnTo>
                  <a:lnTo>
                    <a:pt x="179" y="2477"/>
                  </a:lnTo>
                  <a:cubicBezTo>
                    <a:pt x="227" y="2477"/>
                    <a:pt x="250" y="2477"/>
                    <a:pt x="298" y="2453"/>
                  </a:cubicBezTo>
                  <a:cubicBezTo>
                    <a:pt x="369" y="2453"/>
                    <a:pt x="453" y="2442"/>
                    <a:pt x="524" y="2418"/>
                  </a:cubicBezTo>
                  <a:cubicBezTo>
                    <a:pt x="1584" y="1953"/>
                    <a:pt x="2739" y="1513"/>
                    <a:pt x="4060" y="1072"/>
                  </a:cubicBezTo>
                  <a:cubicBezTo>
                    <a:pt x="4715" y="870"/>
                    <a:pt x="5513" y="644"/>
                    <a:pt x="6346" y="644"/>
                  </a:cubicBezTo>
                  <a:cubicBezTo>
                    <a:pt x="6442" y="644"/>
                    <a:pt x="6561" y="644"/>
                    <a:pt x="6668" y="656"/>
                  </a:cubicBezTo>
                  <a:lnTo>
                    <a:pt x="6727" y="656"/>
                  </a:lnTo>
                  <a:cubicBezTo>
                    <a:pt x="6775" y="656"/>
                    <a:pt x="6823" y="679"/>
                    <a:pt x="6858" y="679"/>
                  </a:cubicBezTo>
                  <a:cubicBezTo>
                    <a:pt x="6906" y="679"/>
                    <a:pt x="7025" y="679"/>
                    <a:pt x="7120" y="584"/>
                  </a:cubicBezTo>
                  <a:cubicBezTo>
                    <a:pt x="7180" y="525"/>
                    <a:pt x="7204" y="441"/>
                    <a:pt x="7204" y="334"/>
                  </a:cubicBezTo>
                  <a:cubicBezTo>
                    <a:pt x="7204" y="215"/>
                    <a:pt x="7144" y="1"/>
                    <a:pt x="6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54"/>
            <p:cNvSpPr/>
            <p:nvPr/>
          </p:nvSpPr>
          <p:spPr>
            <a:xfrm>
              <a:off x="4897925" y="3374050"/>
              <a:ext cx="171475" cy="42300"/>
            </a:xfrm>
            <a:custGeom>
              <a:avLst/>
              <a:gdLst/>
              <a:ahLst/>
              <a:cxnLst/>
              <a:rect l="l" t="t" r="r" b="b"/>
              <a:pathLst>
                <a:path w="6859" h="1692" extrusionOk="0">
                  <a:moveTo>
                    <a:pt x="6561" y="60"/>
                  </a:moveTo>
                  <a:cubicBezTo>
                    <a:pt x="6442" y="36"/>
                    <a:pt x="6346" y="1"/>
                    <a:pt x="6227" y="1"/>
                  </a:cubicBezTo>
                  <a:lnTo>
                    <a:pt x="6180" y="1"/>
                  </a:lnTo>
                  <a:cubicBezTo>
                    <a:pt x="5346" y="48"/>
                    <a:pt x="4584" y="96"/>
                    <a:pt x="3822" y="167"/>
                  </a:cubicBezTo>
                  <a:cubicBezTo>
                    <a:pt x="3406" y="215"/>
                    <a:pt x="2977" y="287"/>
                    <a:pt x="2453" y="441"/>
                  </a:cubicBezTo>
                  <a:cubicBezTo>
                    <a:pt x="1977" y="560"/>
                    <a:pt x="1501" y="703"/>
                    <a:pt x="1048" y="834"/>
                  </a:cubicBezTo>
                  <a:cubicBezTo>
                    <a:pt x="870" y="894"/>
                    <a:pt x="667" y="941"/>
                    <a:pt x="489" y="1001"/>
                  </a:cubicBezTo>
                  <a:lnTo>
                    <a:pt x="453" y="1013"/>
                  </a:lnTo>
                  <a:cubicBezTo>
                    <a:pt x="358" y="1049"/>
                    <a:pt x="274" y="1072"/>
                    <a:pt x="179" y="1120"/>
                  </a:cubicBezTo>
                  <a:cubicBezTo>
                    <a:pt x="72" y="1179"/>
                    <a:pt x="0" y="1346"/>
                    <a:pt x="48" y="1453"/>
                  </a:cubicBezTo>
                  <a:cubicBezTo>
                    <a:pt x="96" y="1537"/>
                    <a:pt x="179" y="1632"/>
                    <a:pt x="274" y="1668"/>
                  </a:cubicBezTo>
                  <a:cubicBezTo>
                    <a:pt x="298" y="1691"/>
                    <a:pt x="334" y="1691"/>
                    <a:pt x="358" y="1691"/>
                  </a:cubicBezTo>
                  <a:cubicBezTo>
                    <a:pt x="417" y="1691"/>
                    <a:pt x="465" y="1668"/>
                    <a:pt x="512" y="1656"/>
                  </a:cubicBezTo>
                  <a:lnTo>
                    <a:pt x="536" y="1644"/>
                  </a:lnTo>
                  <a:cubicBezTo>
                    <a:pt x="774" y="1572"/>
                    <a:pt x="1012" y="1513"/>
                    <a:pt x="1251" y="1430"/>
                  </a:cubicBezTo>
                  <a:cubicBezTo>
                    <a:pt x="1679" y="1299"/>
                    <a:pt x="2096" y="1179"/>
                    <a:pt x="2524" y="1060"/>
                  </a:cubicBezTo>
                  <a:cubicBezTo>
                    <a:pt x="2739" y="1001"/>
                    <a:pt x="2977" y="941"/>
                    <a:pt x="3203" y="894"/>
                  </a:cubicBezTo>
                  <a:lnTo>
                    <a:pt x="3489" y="858"/>
                  </a:lnTo>
                  <a:cubicBezTo>
                    <a:pt x="4156" y="751"/>
                    <a:pt x="4834" y="644"/>
                    <a:pt x="5501" y="644"/>
                  </a:cubicBezTo>
                  <a:cubicBezTo>
                    <a:pt x="5775" y="644"/>
                    <a:pt x="6025" y="656"/>
                    <a:pt x="6275" y="691"/>
                  </a:cubicBezTo>
                  <a:lnTo>
                    <a:pt x="6370" y="691"/>
                  </a:lnTo>
                  <a:cubicBezTo>
                    <a:pt x="6537" y="691"/>
                    <a:pt x="6751" y="620"/>
                    <a:pt x="6835" y="263"/>
                  </a:cubicBezTo>
                  <a:lnTo>
                    <a:pt x="6858" y="108"/>
                  </a:lnTo>
                  <a:lnTo>
                    <a:pt x="6715" y="84"/>
                  </a:lnTo>
                  <a:cubicBezTo>
                    <a:pt x="6668" y="96"/>
                    <a:pt x="6608" y="84"/>
                    <a:pt x="6561" y="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54"/>
            <p:cNvSpPr/>
            <p:nvPr/>
          </p:nvSpPr>
          <p:spPr>
            <a:xfrm>
              <a:off x="4896125" y="3336850"/>
              <a:ext cx="171775" cy="43175"/>
            </a:xfrm>
            <a:custGeom>
              <a:avLst/>
              <a:gdLst/>
              <a:ahLst/>
              <a:cxnLst/>
              <a:rect l="l" t="t" r="r" b="b"/>
              <a:pathLst>
                <a:path w="6871" h="1727" extrusionOk="0">
                  <a:moveTo>
                    <a:pt x="322" y="1715"/>
                  </a:moveTo>
                  <a:cubicBezTo>
                    <a:pt x="382" y="1715"/>
                    <a:pt x="465" y="1703"/>
                    <a:pt x="537" y="1679"/>
                  </a:cubicBezTo>
                  <a:lnTo>
                    <a:pt x="787" y="1608"/>
                  </a:lnTo>
                  <a:cubicBezTo>
                    <a:pt x="1203" y="1477"/>
                    <a:pt x="1632" y="1346"/>
                    <a:pt x="2049" y="1203"/>
                  </a:cubicBezTo>
                  <a:cubicBezTo>
                    <a:pt x="3323" y="786"/>
                    <a:pt x="4287" y="596"/>
                    <a:pt x="5204" y="596"/>
                  </a:cubicBezTo>
                  <a:cubicBezTo>
                    <a:pt x="5609" y="596"/>
                    <a:pt x="6014" y="643"/>
                    <a:pt x="6395" y="715"/>
                  </a:cubicBezTo>
                  <a:cubicBezTo>
                    <a:pt x="6442" y="727"/>
                    <a:pt x="6490" y="727"/>
                    <a:pt x="6537" y="727"/>
                  </a:cubicBezTo>
                  <a:cubicBezTo>
                    <a:pt x="6633" y="727"/>
                    <a:pt x="6728" y="703"/>
                    <a:pt x="6787" y="632"/>
                  </a:cubicBezTo>
                  <a:cubicBezTo>
                    <a:pt x="6871" y="524"/>
                    <a:pt x="6871" y="358"/>
                    <a:pt x="6871" y="227"/>
                  </a:cubicBezTo>
                  <a:lnTo>
                    <a:pt x="6859" y="108"/>
                  </a:lnTo>
                  <a:lnTo>
                    <a:pt x="6740" y="96"/>
                  </a:lnTo>
                  <a:cubicBezTo>
                    <a:pt x="6633" y="72"/>
                    <a:pt x="6537" y="72"/>
                    <a:pt x="6442" y="60"/>
                  </a:cubicBezTo>
                  <a:cubicBezTo>
                    <a:pt x="6216" y="36"/>
                    <a:pt x="6002" y="0"/>
                    <a:pt x="5764" y="0"/>
                  </a:cubicBezTo>
                  <a:lnTo>
                    <a:pt x="5252" y="0"/>
                  </a:lnTo>
                  <a:cubicBezTo>
                    <a:pt x="4597" y="0"/>
                    <a:pt x="3918" y="36"/>
                    <a:pt x="3216" y="286"/>
                  </a:cubicBezTo>
                  <a:cubicBezTo>
                    <a:pt x="2882" y="405"/>
                    <a:pt x="2525" y="512"/>
                    <a:pt x="2192" y="596"/>
                  </a:cubicBezTo>
                  <a:cubicBezTo>
                    <a:pt x="2073" y="632"/>
                    <a:pt x="1954" y="655"/>
                    <a:pt x="1834" y="703"/>
                  </a:cubicBezTo>
                  <a:cubicBezTo>
                    <a:pt x="1573" y="774"/>
                    <a:pt x="1323" y="834"/>
                    <a:pt x="1072" y="905"/>
                  </a:cubicBezTo>
                  <a:cubicBezTo>
                    <a:pt x="858" y="965"/>
                    <a:pt x="644" y="1024"/>
                    <a:pt x="430" y="1084"/>
                  </a:cubicBezTo>
                  <a:cubicBezTo>
                    <a:pt x="346" y="1120"/>
                    <a:pt x="239" y="1143"/>
                    <a:pt x="144" y="1203"/>
                  </a:cubicBezTo>
                  <a:cubicBezTo>
                    <a:pt x="60" y="1263"/>
                    <a:pt x="1" y="1417"/>
                    <a:pt x="25" y="1524"/>
                  </a:cubicBezTo>
                  <a:cubicBezTo>
                    <a:pt x="60" y="1620"/>
                    <a:pt x="168" y="1715"/>
                    <a:pt x="263" y="1727"/>
                  </a:cubicBezTo>
                  <a:cubicBezTo>
                    <a:pt x="263" y="1715"/>
                    <a:pt x="299" y="1715"/>
                    <a:pt x="322" y="17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54"/>
            <p:cNvSpPr/>
            <p:nvPr/>
          </p:nvSpPr>
          <p:spPr>
            <a:xfrm>
              <a:off x="4906550" y="3180575"/>
              <a:ext cx="162250" cy="42300"/>
            </a:xfrm>
            <a:custGeom>
              <a:avLst/>
              <a:gdLst/>
              <a:ahLst/>
              <a:cxnLst/>
              <a:rect l="l" t="t" r="r" b="b"/>
              <a:pathLst>
                <a:path w="6490" h="1692" extrusionOk="0">
                  <a:moveTo>
                    <a:pt x="5954" y="667"/>
                  </a:moveTo>
                  <a:lnTo>
                    <a:pt x="6097" y="667"/>
                  </a:lnTo>
                  <a:cubicBezTo>
                    <a:pt x="6240" y="667"/>
                    <a:pt x="6323" y="632"/>
                    <a:pt x="6382" y="536"/>
                  </a:cubicBezTo>
                  <a:cubicBezTo>
                    <a:pt x="6490" y="417"/>
                    <a:pt x="6442" y="239"/>
                    <a:pt x="6430" y="179"/>
                  </a:cubicBezTo>
                  <a:lnTo>
                    <a:pt x="6418" y="96"/>
                  </a:lnTo>
                  <a:lnTo>
                    <a:pt x="6323" y="72"/>
                  </a:lnTo>
                  <a:cubicBezTo>
                    <a:pt x="6299" y="72"/>
                    <a:pt x="6275" y="60"/>
                    <a:pt x="6263" y="60"/>
                  </a:cubicBezTo>
                  <a:cubicBezTo>
                    <a:pt x="6216" y="48"/>
                    <a:pt x="6180" y="36"/>
                    <a:pt x="6132" y="36"/>
                  </a:cubicBezTo>
                  <a:cubicBezTo>
                    <a:pt x="5942" y="13"/>
                    <a:pt x="5763" y="1"/>
                    <a:pt x="5549" y="1"/>
                  </a:cubicBezTo>
                  <a:cubicBezTo>
                    <a:pt x="4966" y="1"/>
                    <a:pt x="4370" y="72"/>
                    <a:pt x="3811" y="155"/>
                  </a:cubicBezTo>
                  <a:lnTo>
                    <a:pt x="3537" y="179"/>
                  </a:lnTo>
                  <a:cubicBezTo>
                    <a:pt x="3084" y="239"/>
                    <a:pt x="2644" y="394"/>
                    <a:pt x="2227" y="536"/>
                  </a:cubicBezTo>
                  <a:cubicBezTo>
                    <a:pt x="1965" y="632"/>
                    <a:pt x="1679" y="727"/>
                    <a:pt x="1417" y="787"/>
                  </a:cubicBezTo>
                  <a:cubicBezTo>
                    <a:pt x="1334" y="810"/>
                    <a:pt x="1263" y="822"/>
                    <a:pt x="1179" y="846"/>
                  </a:cubicBezTo>
                  <a:cubicBezTo>
                    <a:pt x="1025" y="882"/>
                    <a:pt x="858" y="929"/>
                    <a:pt x="715" y="965"/>
                  </a:cubicBezTo>
                  <a:cubicBezTo>
                    <a:pt x="679" y="989"/>
                    <a:pt x="655" y="989"/>
                    <a:pt x="608" y="1001"/>
                  </a:cubicBezTo>
                  <a:cubicBezTo>
                    <a:pt x="429" y="1048"/>
                    <a:pt x="179" y="1120"/>
                    <a:pt x="60" y="1441"/>
                  </a:cubicBezTo>
                  <a:lnTo>
                    <a:pt x="1" y="1608"/>
                  </a:lnTo>
                  <a:lnTo>
                    <a:pt x="179" y="1644"/>
                  </a:lnTo>
                  <a:cubicBezTo>
                    <a:pt x="203" y="1644"/>
                    <a:pt x="239" y="1656"/>
                    <a:pt x="263" y="1656"/>
                  </a:cubicBezTo>
                  <a:cubicBezTo>
                    <a:pt x="322" y="1668"/>
                    <a:pt x="382" y="1691"/>
                    <a:pt x="441" y="1691"/>
                  </a:cubicBezTo>
                  <a:cubicBezTo>
                    <a:pt x="477" y="1691"/>
                    <a:pt x="501" y="1691"/>
                    <a:pt x="525" y="1668"/>
                  </a:cubicBezTo>
                  <a:cubicBezTo>
                    <a:pt x="608" y="1644"/>
                    <a:pt x="703" y="1632"/>
                    <a:pt x="798" y="1596"/>
                  </a:cubicBezTo>
                  <a:cubicBezTo>
                    <a:pt x="1144" y="1513"/>
                    <a:pt x="1489" y="1418"/>
                    <a:pt x="1810" y="1287"/>
                  </a:cubicBezTo>
                  <a:cubicBezTo>
                    <a:pt x="2882" y="834"/>
                    <a:pt x="4013" y="620"/>
                    <a:pt x="5180" y="620"/>
                  </a:cubicBezTo>
                  <a:cubicBezTo>
                    <a:pt x="5370" y="620"/>
                    <a:pt x="5585" y="620"/>
                    <a:pt x="5787" y="632"/>
                  </a:cubicBezTo>
                  <a:cubicBezTo>
                    <a:pt x="5835" y="667"/>
                    <a:pt x="5894" y="667"/>
                    <a:pt x="5954" y="6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54"/>
            <p:cNvSpPr/>
            <p:nvPr/>
          </p:nvSpPr>
          <p:spPr>
            <a:xfrm>
              <a:off x="4900300" y="3223150"/>
              <a:ext cx="124150" cy="36025"/>
            </a:xfrm>
            <a:custGeom>
              <a:avLst/>
              <a:gdLst/>
              <a:ahLst/>
              <a:cxnLst/>
              <a:rect l="l" t="t" r="r" b="b"/>
              <a:pathLst>
                <a:path w="4966" h="1441" extrusionOk="0">
                  <a:moveTo>
                    <a:pt x="24" y="1274"/>
                  </a:moveTo>
                  <a:lnTo>
                    <a:pt x="1" y="1441"/>
                  </a:lnTo>
                  <a:lnTo>
                    <a:pt x="179" y="1441"/>
                  </a:lnTo>
                  <a:lnTo>
                    <a:pt x="298" y="1441"/>
                  </a:lnTo>
                  <a:lnTo>
                    <a:pt x="394" y="1441"/>
                  </a:lnTo>
                  <a:cubicBezTo>
                    <a:pt x="453" y="1441"/>
                    <a:pt x="501" y="1441"/>
                    <a:pt x="548" y="1429"/>
                  </a:cubicBezTo>
                  <a:cubicBezTo>
                    <a:pt x="1965" y="1072"/>
                    <a:pt x="3227" y="774"/>
                    <a:pt x="4561" y="679"/>
                  </a:cubicBezTo>
                  <a:cubicBezTo>
                    <a:pt x="4966" y="655"/>
                    <a:pt x="4966" y="298"/>
                    <a:pt x="4966" y="155"/>
                  </a:cubicBezTo>
                  <a:lnTo>
                    <a:pt x="4966" y="0"/>
                  </a:lnTo>
                  <a:lnTo>
                    <a:pt x="4799" y="12"/>
                  </a:lnTo>
                  <a:cubicBezTo>
                    <a:pt x="4704" y="24"/>
                    <a:pt x="4608" y="24"/>
                    <a:pt x="4525" y="48"/>
                  </a:cubicBezTo>
                  <a:cubicBezTo>
                    <a:pt x="4311" y="60"/>
                    <a:pt x="4108" y="72"/>
                    <a:pt x="3906" y="119"/>
                  </a:cubicBezTo>
                  <a:cubicBezTo>
                    <a:pt x="2775" y="346"/>
                    <a:pt x="1667" y="560"/>
                    <a:pt x="513" y="822"/>
                  </a:cubicBezTo>
                  <a:cubicBezTo>
                    <a:pt x="334" y="846"/>
                    <a:pt x="72" y="905"/>
                    <a:pt x="24" y="12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54"/>
            <p:cNvSpPr/>
            <p:nvPr/>
          </p:nvSpPr>
          <p:spPr>
            <a:xfrm>
              <a:off x="4960725" y="3291600"/>
              <a:ext cx="83375" cy="23250"/>
            </a:xfrm>
            <a:custGeom>
              <a:avLst/>
              <a:gdLst/>
              <a:ahLst/>
              <a:cxnLst/>
              <a:rect l="l" t="t" r="r" b="b"/>
              <a:pathLst>
                <a:path w="3335" h="930" extrusionOk="0">
                  <a:moveTo>
                    <a:pt x="3156" y="25"/>
                  </a:moveTo>
                  <a:lnTo>
                    <a:pt x="2894" y="72"/>
                  </a:lnTo>
                  <a:cubicBezTo>
                    <a:pt x="2715" y="108"/>
                    <a:pt x="2549" y="132"/>
                    <a:pt x="2370" y="144"/>
                  </a:cubicBezTo>
                  <a:cubicBezTo>
                    <a:pt x="2001" y="179"/>
                    <a:pt x="1632" y="203"/>
                    <a:pt x="1275" y="239"/>
                  </a:cubicBezTo>
                  <a:cubicBezTo>
                    <a:pt x="1001" y="251"/>
                    <a:pt x="751" y="275"/>
                    <a:pt x="477" y="298"/>
                  </a:cubicBezTo>
                  <a:lnTo>
                    <a:pt x="417" y="298"/>
                  </a:lnTo>
                  <a:cubicBezTo>
                    <a:pt x="310" y="298"/>
                    <a:pt x="179" y="310"/>
                    <a:pt x="84" y="417"/>
                  </a:cubicBezTo>
                  <a:cubicBezTo>
                    <a:pt x="12" y="477"/>
                    <a:pt x="1" y="560"/>
                    <a:pt x="1" y="656"/>
                  </a:cubicBezTo>
                  <a:cubicBezTo>
                    <a:pt x="12" y="834"/>
                    <a:pt x="143" y="929"/>
                    <a:pt x="310" y="929"/>
                  </a:cubicBezTo>
                  <a:cubicBezTo>
                    <a:pt x="358" y="929"/>
                    <a:pt x="405" y="929"/>
                    <a:pt x="453" y="918"/>
                  </a:cubicBezTo>
                  <a:cubicBezTo>
                    <a:pt x="465" y="918"/>
                    <a:pt x="489" y="918"/>
                    <a:pt x="513" y="906"/>
                  </a:cubicBezTo>
                  <a:lnTo>
                    <a:pt x="1298" y="846"/>
                  </a:lnTo>
                  <a:cubicBezTo>
                    <a:pt x="1846" y="798"/>
                    <a:pt x="2382" y="751"/>
                    <a:pt x="2941" y="727"/>
                  </a:cubicBezTo>
                  <a:cubicBezTo>
                    <a:pt x="3072" y="715"/>
                    <a:pt x="3168" y="667"/>
                    <a:pt x="3239" y="596"/>
                  </a:cubicBezTo>
                  <a:cubicBezTo>
                    <a:pt x="3334" y="477"/>
                    <a:pt x="3322" y="310"/>
                    <a:pt x="3299" y="144"/>
                  </a:cubicBezTo>
                  <a:lnTo>
                    <a:pt x="32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54"/>
            <p:cNvSpPr/>
            <p:nvPr/>
          </p:nvSpPr>
          <p:spPr>
            <a:xfrm>
              <a:off x="4907750" y="3408000"/>
              <a:ext cx="73550" cy="28600"/>
            </a:xfrm>
            <a:custGeom>
              <a:avLst/>
              <a:gdLst/>
              <a:ahLst/>
              <a:cxnLst/>
              <a:rect l="l" t="t" r="r" b="b"/>
              <a:pathLst>
                <a:path w="2942" h="1144" extrusionOk="0">
                  <a:moveTo>
                    <a:pt x="2572" y="0"/>
                  </a:moveTo>
                  <a:cubicBezTo>
                    <a:pt x="2524" y="0"/>
                    <a:pt x="2477" y="0"/>
                    <a:pt x="2429" y="12"/>
                  </a:cubicBezTo>
                  <a:lnTo>
                    <a:pt x="2417" y="12"/>
                  </a:lnTo>
                  <a:cubicBezTo>
                    <a:pt x="2393" y="12"/>
                    <a:pt x="2358" y="36"/>
                    <a:pt x="2334" y="36"/>
                  </a:cubicBezTo>
                  <a:lnTo>
                    <a:pt x="1786" y="167"/>
                  </a:lnTo>
                  <a:cubicBezTo>
                    <a:pt x="1334" y="286"/>
                    <a:pt x="869" y="393"/>
                    <a:pt x="429" y="512"/>
                  </a:cubicBezTo>
                  <a:lnTo>
                    <a:pt x="381" y="524"/>
                  </a:lnTo>
                  <a:cubicBezTo>
                    <a:pt x="262" y="548"/>
                    <a:pt x="0" y="607"/>
                    <a:pt x="12" y="1000"/>
                  </a:cubicBezTo>
                  <a:lnTo>
                    <a:pt x="12" y="1143"/>
                  </a:lnTo>
                  <a:lnTo>
                    <a:pt x="155" y="1131"/>
                  </a:lnTo>
                  <a:lnTo>
                    <a:pt x="322" y="1131"/>
                  </a:lnTo>
                  <a:cubicBezTo>
                    <a:pt x="441" y="1131"/>
                    <a:pt x="560" y="1131"/>
                    <a:pt x="667" y="1107"/>
                  </a:cubicBezTo>
                  <a:cubicBezTo>
                    <a:pt x="1274" y="964"/>
                    <a:pt x="1881" y="822"/>
                    <a:pt x="2512" y="667"/>
                  </a:cubicBezTo>
                  <a:lnTo>
                    <a:pt x="2536" y="667"/>
                  </a:lnTo>
                  <a:cubicBezTo>
                    <a:pt x="2643" y="643"/>
                    <a:pt x="2941" y="583"/>
                    <a:pt x="2882" y="274"/>
                  </a:cubicBezTo>
                  <a:cubicBezTo>
                    <a:pt x="2893" y="191"/>
                    <a:pt x="2822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54"/>
            <p:cNvSpPr/>
            <p:nvPr/>
          </p:nvSpPr>
          <p:spPr>
            <a:xfrm>
              <a:off x="4657425" y="3220475"/>
              <a:ext cx="147950" cy="39000"/>
            </a:xfrm>
            <a:custGeom>
              <a:avLst/>
              <a:gdLst/>
              <a:ahLst/>
              <a:cxnLst/>
              <a:rect l="l" t="t" r="r" b="b"/>
              <a:pathLst>
                <a:path w="5918" h="1560" extrusionOk="0">
                  <a:moveTo>
                    <a:pt x="405" y="667"/>
                  </a:moveTo>
                  <a:cubicBezTo>
                    <a:pt x="548" y="715"/>
                    <a:pt x="691" y="726"/>
                    <a:pt x="822" y="726"/>
                  </a:cubicBezTo>
                  <a:lnTo>
                    <a:pt x="917" y="750"/>
                  </a:lnTo>
                  <a:cubicBezTo>
                    <a:pt x="1072" y="762"/>
                    <a:pt x="1250" y="774"/>
                    <a:pt x="1417" y="786"/>
                  </a:cubicBezTo>
                  <a:cubicBezTo>
                    <a:pt x="2286" y="881"/>
                    <a:pt x="3179" y="965"/>
                    <a:pt x="4036" y="1179"/>
                  </a:cubicBezTo>
                  <a:cubicBezTo>
                    <a:pt x="4310" y="1250"/>
                    <a:pt x="4584" y="1322"/>
                    <a:pt x="4858" y="1405"/>
                  </a:cubicBezTo>
                  <a:cubicBezTo>
                    <a:pt x="5001" y="1441"/>
                    <a:pt x="5156" y="1488"/>
                    <a:pt x="5298" y="1512"/>
                  </a:cubicBezTo>
                  <a:cubicBezTo>
                    <a:pt x="5394" y="1548"/>
                    <a:pt x="5465" y="1560"/>
                    <a:pt x="5525" y="1560"/>
                  </a:cubicBezTo>
                  <a:cubicBezTo>
                    <a:pt x="5715" y="1560"/>
                    <a:pt x="5775" y="1417"/>
                    <a:pt x="5870" y="1179"/>
                  </a:cubicBezTo>
                  <a:lnTo>
                    <a:pt x="5918" y="1036"/>
                  </a:lnTo>
                  <a:lnTo>
                    <a:pt x="5798" y="976"/>
                  </a:lnTo>
                  <a:cubicBezTo>
                    <a:pt x="5763" y="965"/>
                    <a:pt x="5751" y="953"/>
                    <a:pt x="5715" y="941"/>
                  </a:cubicBezTo>
                  <a:cubicBezTo>
                    <a:pt x="5656" y="905"/>
                    <a:pt x="5584" y="857"/>
                    <a:pt x="5501" y="845"/>
                  </a:cubicBezTo>
                  <a:cubicBezTo>
                    <a:pt x="5382" y="822"/>
                    <a:pt x="5263" y="786"/>
                    <a:pt x="5144" y="738"/>
                  </a:cubicBezTo>
                  <a:cubicBezTo>
                    <a:pt x="4798" y="655"/>
                    <a:pt x="4453" y="548"/>
                    <a:pt x="4108" y="488"/>
                  </a:cubicBezTo>
                  <a:cubicBezTo>
                    <a:pt x="3191" y="345"/>
                    <a:pt x="2250" y="226"/>
                    <a:pt x="1334" y="107"/>
                  </a:cubicBezTo>
                  <a:lnTo>
                    <a:pt x="691" y="12"/>
                  </a:lnTo>
                  <a:cubicBezTo>
                    <a:pt x="631" y="12"/>
                    <a:pt x="584" y="0"/>
                    <a:pt x="512" y="0"/>
                  </a:cubicBezTo>
                  <a:lnTo>
                    <a:pt x="381" y="0"/>
                  </a:lnTo>
                  <a:lnTo>
                    <a:pt x="238" y="0"/>
                  </a:lnTo>
                  <a:lnTo>
                    <a:pt x="143" y="0"/>
                  </a:lnTo>
                  <a:lnTo>
                    <a:pt x="0" y="345"/>
                  </a:lnTo>
                  <a:lnTo>
                    <a:pt x="95" y="417"/>
                  </a:lnTo>
                  <a:cubicBezTo>
                    <a:pt x="107" y="429"/>
                    <a:pt x="143" y="441"/>
                    <a:pt x="155" y="476"/>
                  </a:cubicBezTo>
                  <a:cubicBezTo>
                    <a:pt x="226" y="560"/>
                    <a:pt x="310" y="643"/>
                    <a:pt x="405" y="6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54"/>
            <p:cNvSpPr/>
            <p:nvPr/>
          </p:nvSpPr>
          <p:spPr>
            <a:xfrm>
              <a:off x="4667250" y="3309475"/>
              <a:ext cx="150025" cy="37525"/>
            </a:xfrm>
            <a:custGeom>
              <a:avLst/>
              <a:gdLst/>
              <a:ahLst/>
              <a:cxnLst/>
              <a:rect l="l" t="t" r="r" b="b"/>
              <a:pathLst>
                <a:path w="6001" h="1501" extrusionOk="0">
                  <a:moveTo>
                    <a:pt x="5632" y="762"/>
                  </a:moveTo>
                  <a:cubicBezTo>
                    <a:pt x="5251" y="703"/>
                    <a:pt x="4893" y="619"/>
                    <a:pt x="4536" y="560"/>
                  </a:cubicBezTo>
                  <a:cubicBezTo>
                    <a:pt x="4036" y="476"/>
                    <a:pt x="3500" y="369"/>
                    <a:pt x="2977" y="298"/>
                  </a:cubicBezTo>
                  <a:cubicBezTo>
                    <a:pt x="2381" y="203"/>
                    <a:pt x="1774" y="131"/>
                    <a:pt x="1191" y="72"/>
                  </a:cubicBezTo>
                  <a:cubicBezTo>
                    <a:pt x="953" y="48"/>
                    <a:pt x="714" y="12"/>
                    <a:pt x="476" y="0"/>
                  </a:cubicBezTo>
                  <a:lnTo>
                    <a:pt x="393" y="0"/>
                  </a:lnTo>
                  <a:cubicBezTo>
                    <a:pt x="119" y="0"/>
                    <a:pt x="48" y="191"/>
                    <a:pt x="12" y="310"/>
                  </a:cubicBezTo>
                  <a:lnTo>
                    <a:pt x="0" y="369"/>
                  </a:lnTo>
                  <a:lnTo>
                    <a:pt x="36" y="417"/>
                  </a:lnTo>
                  <a:lnTo>
                    <a:pt x="48" y="429"/>
                  </a:lnTo>
                  <a:cubicBezTo>
                    <a:pt x="71" y="476"/>
                    <a:pt x="119" y="560"/>
                    <a:pt x="214" y="560"/>
                  </a:cubicBezTo>
                  <a:cubicBezTo>
                    <a:pt x="1845" y="726"/>
                    <a:pt x="3786" y="953"/>
                    <a:pt x="5727" y="1476"/>
                  </a:cubicBezTo>
                  <a:lnTo>
                    <a:pt x="5846" y="1500"/>
                  </a:lnTo>
                  <a:lnTo>
                    <a:pt x="5894" y="1381"/>
                  </a:lnTo>
                  <a:cubicBezTo>
                    <a:pt x="5953" y="1250"/>
                    <a:pt x="6001" y="1084"/>
                    <a:pt x="5929" y="941"/>
                  </a:cubicBezTo>
                  <a:cubicBezTo>
                    <a:pt x="5870" y="798"/>
                    <a:pt x="5679" y="762"/>
                    <a:pt x="5632" y="76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54"/>
            <p:cNvSpPr/>
            <p:nvPr/>
          </p:nvSpPr>
          <p:spPr>
            <a:xfrm>
              <a:off x="4661275" y="3253500"/>
              <a:ext cx="149750" cy="39925"/>
            </a:xfrm>
            <a:custGeom>
              <a:avLst/>
              <a:gdLst/>
              <a:ahLst/>
              <a:cxnLst/>
              <a:rect l="l" t="t" r="r" b="b"/>
              <a:pathLst>
                <a:path w="5990" h="1597" extrusionOk="0">
                  <a:moveTo>
                    <a:pt x="1739" y="763"/>
                  </a:moveTo>
                  <a:lnTo>
                    <a:pt x="1882" y="775"/>
                  </a:lnTo>
                  <a:cubicBezTo>
                    <a:pt x="2787" y="882"/>
                    <a:pt x="3704" y="989"/>
                    <a:pt x="4597" y="1239"/>
                  </a:cubicBezTo>
                  <a:cubicBezTo>
                    <a:pt x="4763" y="1287"/>
                    <a:pt x="4942" y="1358"/>
                    <a:pt x="5109" y="1418"/>
                  </a:cubicBezTo>
                  <a:lnTo>
                    <a:pt x="5466" y="1549"/>
                  </a:lnTo>
                  <a:cubicBezTo>
                    <a:pt x="5525" y="1572"/>
                    <a:pt x="5585" y="1584"/>
                    <a:pt x="5633" y="1584"/>
                  </a:cubicBezTo>
                  <a:lnTo>
                    <a:pt x="5644" y="1584"/>
                  </a:lnTo>
                  <a:lnTo>
                    <a:pt x="5704" y="1584"/>
                  </a:lnTo>
                  <a:lnTo>
                    <a:pt x="5823" y="1596"/>
                  </a:lnTo>
                  <a:lnTo>
                    <a:pt x="5990" y="989"/>
                  </a:lnTo>
                  <a:lnTo>
                    <a:pt x="5847" y="941"/>
                  </a:lnTo>
                  <a:cubicBezTo>
                    <a:pt x="5775" y="918"/>
                    <a:pt x="5704" y="882"/>
                    <a:pt x="5621" y="870"/>
                  </a:cubicBezTo>
                  <a:cubicBezTo>
                    <a:pt x="5478" y="810"/>
                    <a:pt x="5323" y="763"/>
                    <a:pt x="5180" y="739"/>
                  </a:cubicBezTo>
                  <a:cubicBezTo>
                    <a:pt x="4156" y="465"/>
                    <a:pt x="3085" y="334"/>
                    <a:pt x="2049" y="215"/>
                  </a:cubicBezTo>
                  <a:cubicBezTo>
                    <a:pt x="1537" y="156"/>
                    <a:pt x="977" y="96"/>
                    <a:pt x="453" y="1"/>
                  </a:cubicBezTo>
                  <a:lnTo>
                    <a:pt x="382" y="1"/>
                  </a:lnTo>
                  <a:cubicBezTo>
                    <a:pt x="346" y="1"/>
                    <a:pt x="299" y="1"/>
                    <a:pt x="263" y="25"/>
                  </a:cubicBezTo>
                  <a:lnTo>
                    <a:pt x="239" y="25"/>
                  </a:lnTo>
                  <a:cubicBezTo>
                    <a:pt x="179" y="25"/>
                    <a:pt x="132" y="48"/>
                    <a:pt x="108" y="96"/>
                  </a:cubicBezTo>
                  <a:lnTo>
                    <a:pt x="60" y="179"/>
                  </a:lnTo>
                  <a:cubicBezTo>
                    <a:pt x="60" y="203"/>
                    <a:pt x="49" y="215"/>
                    <a:pt x="49" y="239"/>
                  </a:cubicBezTo>
                  <a:lnTo>
                    <a:pt x="1" y="358"/>
                  </a:lnTo>
                  <a:lnTo>
                    <a:pt x="108" y="417"/>
                  </a:lnTo>
                  <a:cubicBezTo>
                    <a:pt x="132" y="441"/>
                    <a:pt x="156" y="453"/>
                    <a:pt x="179" y="465"/>
                  </a:cubicBezTo>
                  <a:cubicBezTo>
                    <a:pt x="251" y="513"/>
                    <a:pt x="346" y="584"/>
                    <a:pt x="453" y="596"/>
                  </a:cubicBezTo>
                  <a:cubicBezTo>
                    <a:pt x="894" y="656"/>
                    <a:pt x="1322" y="715"/>
                    <a:pt x="1739" y="76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54"/>
            <p:cNvSpPr/>
            <p:nvPr/>
          </p:nvSpPr>
          <p:spPr>
            <a:xfrm>
              <a:off x="4671100" y="3347275"/>
              <a:ext cx="140225" cy="32450"/>
            </a:xfrm>
            <a:custGeom>
              <a:avLst/>
              <a:gdLst/>
              <a:ahLst/>
              <a:cxnLst/>
              <a:rect l="l" t="t" r="r" b="b"/>
              <a:pathLst>
                <a:path w="5609" h="1298" extrusionOk="0">
                  <a:moveTo>
                    <a:pt x="394" y="750"/>
                  </a:moveTo>
                  <a:cubicBezTo>
                    <a:pt x="453" y="750"/>
                    <a:pt x="501" y="738"/>
                    <a:pt x="548" y="715"/>
                  </a:cubicBezTo>
                  <a:cubicBezTo>
                    <a:pt x="989" y="631"/>
                    <a:pt x="1453" y="572"/>
                    <a:pt x="1930" y="572"/>
                  </a:cubicBezTo>
                  <a:cubicBezTo>
                    <a:pt x="2775" y="572"/>
                    <a:pt x="3644" y="715"/>
                    <a:pt x="4561" y="1048"/>
                  </a:cubicBezTo>
                  <a:cubicBezTo>
                    <a:pt x="4728" y="1107"/>
                    <a:pt x="4894" y="1155"/>
                    <a:pt x="5037" y="1191"/>
                  </a:cubicBezTo>
                  <a:cubicBezTo>
                    <a:pt x="5120" y="1227"/>
                    <a:pt x="5192" y="1238"/>
                    <a:pt x="5275" y="1274"/>
                  </a:cubicBezTo>
                  <a:lnTo>
                    <a:pt x="5394" y="1298"/>
                  </a:lnTo>
                  <a:lnTo>
                    <a:pt x="5454" y="1191"/>
                  </a:lnTo>
                  <a:cubicBezTo>
                    <a:pt x="5466" y="1179"/>
                    <a:pt x="5466" y="1167"/>
                    <a:pt x="5490" y="1155"/>
                  </a:cubicBezTo>
                  <a:cubicBezTo>
                    <a:pt x="5513" y="1107"/>
                    <a:pt x="5525" y="1072"/>
                    <a:pt x="5549" y="1036"/>
                  </a:cubicBezTo>
                  <a:cubicBezTo>
                    <a:pt x="5561" y="988"/>
                    <a:pt x="5561" y="941"/>
                    <a:pt x="5573" y="881"/>
                  </a:cubicBezTo>
                  <a:cubicBezTo>
                    <a:pt x="5573" y="857"/>
                    <a:pt x="5573" y="822"/>
                    <a:pt x="5597" y="798"/>
                  </a:cubicBezTo>
                  <a:lnTo>
                    <a:pt x="5609" y="655"/>
                  </a:lnTo>
                  <a:lnTo>
                    <a:pt x="5490" y="631"/>
                  </a:lnTo>
                  <a:lnTo>
                    <a:pt x="5180" y="536"/>
                  </a:lnTo>
                  <a:cubicBezTo>
                    <a:pt x="4966" y="476"/>
                    <a:pt x="4763" y="441"/>
                    <a:pt x="4561" y="357"/>
                  </a:cubicBezTo>
                  <a:cubicBezTo>
                    <a:pt x="3823" y="119"/>
                    <a:pt x="3013" y="0"/>
                    <a:pt x="2096" y="0"/>
                  </a:cubicBezTo>
                  <a:cubicBezTo>
                    <a:pt x="1584" y="0"/>
                    <a:pt x="1049" y="36"/>
                    <a:pt x="334" y="107"/>
                  </a:cubicBezTo>
                  <a:cubicBezTo>
                    <a:pt x="203" y="119"/>
                    <a:pt x="25" y="274"/>
                    <a:pt x="13" y="417"/>
                  </a:cubicBezTo>
                  <a:cubicBezTo>
                    <a:pt x="1" y="536"/>
                    <a:pt x="37" y="619"/>
                    <a:pt x="72" y="643"/>
                  </a:cubicBezTo>
                  <a:cubicBezTo>
                    <a:pt x="144" y="738"/>
                    <a:pt x="263" y="738"/>
                    <a:pt x="334" y="738"/>
                  </a:cubicBezTo>
                  <a:cubicBezTo>
                    <a:pt x="334" y="762"/>
                    <a:pt x="370" y="762"/>
                    <a:pt x="394" y="7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54"/>
            <p:cNvSpPr/>
            <p:nvPr/>
          </p:nvSpPr>
          <p:spPr>
            <a:xfrm>
              <a:off x="4677950" y="3381500"/>
              <a:ext cx="134875" cy="34850"/>
            </a:xfrm>
            <a:custGeom>
              <a:avLst/>
              <a:gdLst/>
              <a:ahLst/>
              <a:cxnLst/>
              <a:rect l="l" t="t" r="r" b="b"/>
              <a:pathLst>
                <a:path w="5395" h="1394" extrusionOk="0">
                  <a:moveTo>
                    <a:pt x="5299" y="774"/>
                  </a:moveTo>
                  <a:cubicBezTo>
                    <a:pt x="5275" y="762"/>
                    <a:pt x="5239" y="739"/>
                    <a:pt x="5204" y="715"/>
                  </a:cubicBezTo>
                  <a:cubicBezTo>
                    <a:pt x="3799" y="358"/>
                    <a:pt x="2346" y="119"/>
                    <a:pt x="870" y="24"/>
                  </a:cubicBezTo>
                  <a:lnTo>
                    <a:pt x="834" y="24"/>
                  </a:lnTo>
                  <a:cubicBezTo>
                    <a:pt x="751" y="24"/>
                    <a:pt x="644" y="0"/>
                    <a:pt x="536" y="0"/>
                  </a:cubicBezTo>
                  <a:cubicBezTo>
                    <a:pt x="465" y="0"/>
                    <a:pt x="405" y="0"/>
                    <a:pt x="346" y="24"/>
                  </a:cubicBezTo>
                  <a:cubicBezTo>
                    <a:pt x="239" y="36"/>
                    <a:pt x="179" y="119"/>
                    <a:pt x="144" y="179"/>
                  </a:cubicBezTo>
                  <a:cubicBezTo>
                    <a:pt x="120" y="203"/>
                    <a:pt x="108" y="215"/>
                    <a:pt x="108" y="227"/>
                  </a:cubicBezTo>
                  <a:lnTo>
                    <a:pt x="1" y="346"/>
                  </a:lnTo>
                  <a:lnTo>
                    <a:pt x="120" y="453"/>
                  </a:lnTo>
                  <a:lnTo>
                    <a:pt x="155" y="477"/>
                  </a:lnTo>
                  <a:cubicBezTo>
                    <a:pt x="191" y="524"/>
                    <a:pt x="263" y="584"/>
                    <a:pt x="334" y="596"/>
                  </a:cubicBezTo>
                  <a:cubicBezTo>
                    <a:pt x="394" y="620"/>
                    <a:pt x="465" y="620"/>
                    <a:pt x="513" y="620"/>
                  </a:cubicBezTo>
                  <a:lnTo>
                    <a:pt x="584" y="620"/>
                  </a:lnTo>
                  <a:lnTo>
                    <a:pt x="655" y="620"/>
                  </a:lnTo>
                  <a:cubicBezTo>
                    <a:pt x="858" y="631"/>
                    <a:pt x="1048" y="643"/>
                    <a:pt x="1239" y="643"/>
                  </a:cubicBezTo>
                  <a:cubicBezTo>
                    <a:pt x="1691" y="679"/>
                    <a:pt x="2132" y="691"/>
                    <a:pt x="2560" y="774"/>
                  </a:cubicBezTo>
                  <a:cubicBezTo>
                    <a:pt x="3132" y="881"/>
                    <a:pt x="3692" y="1036"/>
                    <a:pt x="4227" y="1179"/>
                  </a:cubicBezTo>
                  <a:cubicBezTo>
                    <a:pt x="4489" y="1251"/>
                    <a:pt x="4739" y="1310"/>
                    <a:pt x="4989" y="1370"/>
                  </a:cubicBezTo>
                  <a:cubicBezTo>
                    <a:pt x="5025" y="1370"/>
                    <a:pt x="5037" y="1393"/>
                    <a:pt x="5061" y="1393"/>
                  </a:cubicBezTo>
                  <a:lnTo>
                    <a:pt x="5108" y="1393"/>
                  </a:lnTo>
                  <a:lnTo>
                    <a:pt x="5168" y="1393"/>
                  </a:lnTo>
                  <a:lnTo>
                    <a:pt x="5287" y="1393"/>
                  </a:lnTo>
                  <a:lnTo>
                    <a:pt x="5394" y="858"/>
                  </a:lnTo>
                  <a:lnTo>
                    <a:pt x="5299" y="798"/>
                  </a:lnTo>
                  <a:cubicBezTo>
                    <a:pt x="5335" y="798"/>
                    <a:pt x="5323" y="774"/>
                    <a:pt x="5299" y="7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54"/>
            <p:cNvSpPr/>
            <p:nvPr/>
          </p:nvSpPr>
          <p:spPr>
            <a:xfrm>
              <a:off x="4714575" y="3186225"/>
              <a:ext cx="107175" cy="36350"/>
            </a:xfrm>
            <a:custGeom>
              <a:avLst/>
              <a:gdLst/>
              <a:ahLst/>
              <a:cxnLst/>
              <a:rect l="l" t="t" r="r" b="b"/>
              <a:pathLst>
                <a:path w="4287" h="1454" extrusionOk="0">
                  <a:moveTo>
                    <a:pt x="4072" y="822"/>
                  </a:moveTo>
                  <a:cubicBezTo>
                    <a:pt x="3953" y="727"/>
                    <a:pt x="3810" y="703"/>
                    <a:pt x="3691" y="668"/>
                  </a:cubicBezTo>
                  <a:cubicBezTo>
                    <a:pt x="2989" y="537"/>
                    <a:pt x="2274" y="394"/>
                    <a:pt x="1560" y="251"/>
                  </a:cubicBezTo>
                  <a:lnTo>
                    <a:pt x="774" y="108"/>
                  </a:lnTo>
                  <a:cubicBezTo>
                    <a:pt x="667" y="96"/>
                    <a:pt x="560" y="60"/>
                    <a:pt x="464" y="49"/>
                  </a:cubicBezTo>
                  <a:lnTo>
                    <a:pt x="310" y="13"/>
                  </a:lnTo>
                  <a:lnTo>
                    <a:pt x="238" y="1"/>
                  </a:lnTo>
                  <a:lnTo>
                    <a:pt x="179" y="49"/>
                  </a:lnTo>
                  <a:cubicBezTo>
                    <a:pt x="179" y="49"/>
                    <a:pt x="167" y="60"/>
                    <a:pt x="143" y="60"/>
                  </a:cubicBezTo>
                  <a:cubicBezTo>
                    <a:pt x="83" y="108"/>
                    <a:pt x="0" y="168"/>
                    <a:pt x="0" y="263"/>
                  </a:cubicBezTo>
                  <a:cubicBezTo>
                    <a:pt x="0" y="370"/>
                    <a:pt x="48" y="549"/>
                    <a:pt x="179" y="608"/>
                  </a:cubicBezTo>
                  <a:cubicBezTo>
                    <a:pt x="262" y="656"/>
                    <a:pt x="369" y="668"/>
                    <a:pt x="464" y="680"/>
                  </a:cubicBezTo>
                  <a:cubicBezTo>
                    <a:pt x="488" y="680"/>
                    <a:pt x="536" y="703"/>
                    <a:pt x="560" y="703"/>
                  </a:cubicBezTo>
                  <a:cubicBezTo>
                    <a:pt x="857" y="763"/>
                    <a:pt x="1179" y="822"/>
                    <a:pt x="1476" y="858"/>
                  </a:cubicBezTo>
                  <a:cubicBezTo>
                    <a:pt x="2203" y="1001"/>
                    <a:pt x="2941" y="1132"/>
                    <a:pt x="3643" y="1394"/>
                  </a:cubicBezTo>
                  <a:cubicBezTo>
                    <a:pt x="3655" y="1394"/>
                    <a:pt x="3679" y="1418"/>
                    <a:pt x="3679" y="1418"/>
                  </a:cubicBezTo>
                  <a:cubicBezTo>
                    <a:pt x="3715" y="1430"/>
                    <a:pt x="3774" y="1453"/>
                    <a:pt x="3834" y="1453"/>
                  </a:cubicBezTo>
                  <a:cubicBezTo>
                    <a:pt x="3858" y="1453"/>
                    <a:pt x="3882" y="1453"/>
                    <a:pt x="3893" y="1442"/>
                  </a:cubicBezTo>
                  <a:cubicBezTo>
                    <a:pt x="4036" y="1394"/>
                    <a:pt x="4191" y="1334"/>
                    <a:pt x="4227" y="1203"/>
                  </a:cubicBezTo>
                  <a:cubicBezTo>
                    <a:pt x="4286" y="1108"/>
                    <a:pt x="4191" y="906"/>
                    <a:pt x="4072" y="8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7" name="Google Shape;407;p54"/>
          <p:cNvGrpSpPr/>
          <p:nvPr/>
        </p:nvGrpSpPr>
        <p:grpSpPr>
          <a:xfrm>
            <a:off x="7338738" y="936860"/>
            <a:ext cx="685727" cy="632509"/>
            <a:chOff x="712875" y="2205450"/>
            <a:chExt cx="233675" cy="215550"/>
          </a:xfrm>
        </p:grpSpPr>
        <p:sp>
          <p:nvSpPr>
            <p:cNvPr id="408" name="Google Shape;408;p54"/>
            <p:cNvSpPr/>
            <p:nvPr/>
          </p:nvSpPr>
          <p:spPr>
            <a:xfrm>
              <a:off x="727450" y="2222125"/>
              <a:ext cx="203325" cy="183675"/>
            </a:xfrm>
            <a:custGeom>
              <a:avLst/>
              <a:gdLst/>
              <a:ahLst/>
              <a:cxnLst/>
              <a:rect l="l" t="t" r="r" b="b"/>
              <a:pathLst>
                <a:path w="8133" h="7347" extrusionOk="0">
                  <a:moveTo>
                    <a:pt x="3013" y="1"/>
                  </a:moveTo>
                  <a:cubicBezTo>
                    <a:pt x="2894" y="1"/>
                    <a:pt x="2775" y="1"/>
                    <a:pt x="2680" y="48"/>
                  </a:cubicBezTo>
                  <a:cubicBezTo>
                    <a:pt x="2454" y="120"/>
                    <a:pt x="2227" y="120"/>
                    <a:pt x="1989" y="120"/>
                  </a:cubicBezTo>
                  <a:cubicBezTo>
                    <a:pt x="1823" y="120"/>
                    <a:pt x="1668" y="120"/>
                    <a:pt x="1501" y="144"/>
                  </a:cubicBezTo>
                  <a:cubicBezTo>
                    <a:pt x="1037" y="203"/>
                    <a:pt x="691" y="513"/>
                    <a:pt x="334" y="763"/>
                  </a:cubicBezTo>
                  <a:cubicBezTo>
                    <a:pt x="322" y="775"/>
                    <a:pt x="310" y="798"/>
                    <a:pt x="299" y="822"/>
                  </a:cubicBezTo>
                  <a:cubicBezTo>
                    <a:pt x="144" y="1108"/>
                    <a:pt x="1" y="1394"/>
                    <a:pt x="13" y="1715"/>
                  </a:cubicBezTo>
                  <a:cubicBezTo>
                    <a:pt x="25" y="2168"/>
                    <a:pt x="13" y="2608"/>
                    <a:pt x="25" y="3061"/>
                  </a:cubicBezTo>
                  <a:cubicBezTo>
                    <a:pt x="37" y="3418"/>
                    <a:pt x="72" y="3775"/>
                    <a:pt x="120" y="4132"/>
                  </a:cubicBezTo>
                  <a:cubicBezTo>
                    <a:pt x="156" y="4525"/>
                    <a:pt x="310" y="4882"/>
                    <a:pt x="489" y="5239"/>
                  </a:cubicBezTo>
                  <a:cubicBezTo>
                    <a:pt x="537" y="5323"/>
                    <a:pt x="572" y="5406"/>
                    <a:pt x="632" y="5466"/>
                  </a:cubicBezTo>
                  <a:cubicBezTo>
                    <a:pt x="680" y="5513"/>
                    <a:pt x="739" y="5561"/>
                    <a:pt x="799" y="5561"/>
                  </a:cubicBezTo>
                  <a:cubicBezTo>
                    <a:pt x="1016" y="5608"/>
                    <a:pt x="1225" y="5670"/>
                    <a:pt x="1445" y="5670"/>
                  </a:cubicBezTo>
                  <a:cubicBezTo>
                    <a:pt x="1503" y="5670"/>
                    <a:pt x="1561" y="5666"/>
                    <a:pt x="1620" y="5656"/>
                  </a:cubicBezTo>
                  <a:cubicBezTo>
                    <a:pt x="1648" y="5652"/>
                    <a:pt x="1677" y="5651"/>
                    <a:pt x="1707" y="5651"/>
                  </a:cubicBezTo>
                  <a:cubicBezTo>
                    <a:pt x="1766" y="5651"/>
                    <a:pt x="1827" y="5656"/>
                    <a:pt x="1882" y="5656"/>
                  </a:cubicBezTo>
                  <a:cubicBezTo>
                    <a:pt x="2096" y="5680"/>
                    <a:pt x="2180" y="5775"/>
                    <a:pt x="2180" y="5989"/>
                  </a:cubicBezTo>
                  <a:cubicBezTo>
                    <a:pt x="2180" y="6049"/>
                    <a:pt x="2180" y="6120"/>
                    <a:pt x="2168" y="6180"/>
                  </a:cubicBezTo>
                  <a:cubicBezTo>
                    <a:pt x="2084" y="6490"/>
                    <a:pt x="2049" y="6835"/>
                    <a:pt x="1882" y="7121"/>
                  </a:cubicBezTo>
                  <a:cubicBezTo>
                    <a:pt x="1858" y="7168"/>
                    <a:pt x="1858" y="7204"/>
                    <a:pt x="1811" y="7347"/>
                  </a:cubicBezTo>
                  <a:cubicBezTo>
                    <a:pt x="2049" y="7228"/>
                    <a:pt x="2215" y="7132"/>
                    <a:pt x="2358" y="7013"/>
                  </a:cubicBezTo>
                  <a:cubicBezTo>
                    <a:pt x="2573" y="6847"/>
                    <a:pt x="2775" y="6692"/>
                    <a:pt x="3037" y="6597"/>
                  </a:cubicBezTo>
                  <a:cubicBezTo>
                    <a:pt x="3168" y="6537"/>
                    <a:pt x="3275" y="6466"/>
                    <a:pt x="3347" y="6335"/>
                  </a:cubicBezTo>
                  <a:cubicBezTo>
                    <a:pt x="3394" y="6240"/>
                    <a:pt x="3454" y="6156"/>
                    <a:pt x="3513" y="6073"/>
                  </a:cubicBezTo>
                  <a:cubicBezTo>
                    <a:pt x="3608" y="5918"/>
                    <a:pt x="3763" y="5835"/>
                    <a:pt x="3954" y="5823"/>
                  </a:cubicBezTo>
                  <a:lnTo>
                    <a:pt x="4418" y="5823"/>
                  </a:lnTo>
                  <a:cubicBezTo>
                    <a:pt x="4484" y="5820"/>
                    <a:pt x="4549" y="5819"/>
                    <a:pt x="4615" y="5819"/>
                  </a:cubicBezTo>
                  <a:cubicBezTo>
                    <a:pt x="4878" y="5819"/>
                    <a:pt x="5142" y="5835"/>
                    <a:pt x="5406" y="5835"/>
                  </a:cubicBezTo>
                  <a:cubicBezTo>
                    <a:pt x="5737" y="5835"/>
                    <a:pt x="6067" y="5811"/>
                    <a:pt x="6395" y="5704"/>
                  </a:cubicBezTo>
                  <a:cubicBezTo>
                    <a:pt x="6692" y="5704"/>
                    <a:pt x="6966" y="5597"/>
                    <a:pt x="7240" y="5513"/>
                  </a:cubicBezTo>
                  <a:cubicBezTo>
                    <a:pt x="7633" y="5382"/>
                    <a:pt x="7871" y="5120"/>
                    <a:pt x="7978" y="4739"/>
                  </a:cubicBezTo>
                  <a:cubicBezTo>
                    <a:pt x="8061" y="4382"/>
                    <a:pt x="8133" y="4025"/>
                    <a:pt x="8121" y="3656"/>
                  </a:cubicBezTo>
                  <a:cubicBezTo>
                    <a:pt x="8050" y="3323"/>
                    <a:pt x="8050" y="2965"/>
                    <a:pt x="8085" y="2620"/>
                  </a:cubicBezTo>
                  <a:cubicBezTo>
                    <a:pt x="8097" y="2287"/>
                    <a:pt x="7919" y="1989"/>
                    <a:pt x="7942" y="1644"/>
                  </a:cubicBezTo>
                  <a:cubicBezTo>
                    <a:pt x="7942" y="1608"/>
                    <a:pt x="7919" y="1572"/>
                    <a:pt x="7907" y="1537"/>
                  </a:cubicBezTo>
                  <a:cubicBezTo>
                    <a:pt x="7811" y="1358"/>
                    <a:pt x="7740" y="1167"/>
                    <a:pt x="7633" y="989"/>
                  </a:cubicBezTo>
                  <a:cubicBezTo>
                    <a:pt x="7526" y="822"/>
                    <a:pt x="7454" y="632"/>
                    <a:pt x="7288" y="536"/>
                  </a:cubicBezTo>
                  <a:cubicBezTo>
                    <a:pt x="6966" y="358"/>
                    <a:pt x="6633" y="203"/>
                    <a:pt x="6252" y="203"/>
                  </a:cubicBezTo>
                  <a:cubicBezTo>
                    <a:pt x="6192" y="203"/>
                    <a:pt x="6109" y="203"/>
                    <a:pt x="6049" y="179"/>
                  </a:cubicBezTo>
                  <a:cubicBezTo>
                    <a:pt x="5897" y="126"/>
                    <a:pt x="5732" y="119"/>
                    <a:pt x="5574" y="119"/>
                  </a:cubicBezTo>
                  <a:cubicBezTo>
                    <a:pt x="5521" y="119"/>
                    <a:pt x="5469" y="120"/>
                    <a:pt x="5418" y="120"/>
                  </a:cubicBezTo>
                  <a:cubicBezTo>
                    <a:pt x="5337" y="120"/>
                    <a:pt x="5255" y="128"/>
                    <a:pt x="5176" y="128"/>
                  </a:cubicBezTo>
                  <a:cubicBezTo>
                    <a:pt x="5116" y="128"/>
                    <a:pt x="5058" y="123"/>
                    <a:pt x="5002" y="108"/>
                  </a:cubicBezTo>
                  <a:cubicBezTo>
                    <a:pt x="4347" y="1"/>
                    <a:pt x="3668" y="1"/>
                    <a:pt x="3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54"/>
            <p:cNvSpPr/>
            <p:nvPr/>
          </p:nvSpPr>
          <p:spPr>
            <a:xfrm>
              <a:off x="712875" y="2205450"/>
              <a:ext cx="233675" cy="215550"/>
            </a:xfrm>
            <a:custGeom>
              <a:avLst/>
              <a:gdLst/>
              <a:ahLst/>
              <a:cxnLst/>
              <a:rect l="l" t="t" r="r" b="b"/>
              <a:pathLst>
                <a:path w="9347" h="8622" extrusionOk="0">
                  <a:moveTo>
                    <a:pt x="4394" y="7192"/>
                  </a:moveTo>
                  <a:cubicBezTo>
                    <a:pt x="4239" y="7549"/>
                    <a:pt x="3918" y="7716"/>
                    <a:pt x="3620" y="7895"/>
                  </a:cubicBezTo>
                  <a:cubicBezTo>
                    <a:pt x="3346" y="8050"/>
                    <a:pt x="3072" y="8216"/>
                    <a:pt x="2798" y="8395"/>
                  </a:cubicBezTo>
                  <a:cubicBezTo>
                    <a:pt x="2548" y="8573"/>
                    <a:pt x="2263" y="8621"/>
                    <a:pt x="1965" y="8585"/>
                  </a:cubicBezTo>
                  <a:cubicBezTo>
                    <a:pt x="1846" y="8573"/>
                    <a:pt x="1739" y="8526"/>
                    <a:pt x="1667" y="8442"/>
                  </a:cubicBezTo>
                  <a:cubicBezTo>
                    <a:pt x="1548" y="8323"/>
                    <a:pt x="1536" y="8192"/>
                    <a:pt x="1644" y="8073"/>
                  </a:cubicBezTo>
                  <a:cubicBezTo>
                    <a:pt x="1846" y="7823"/>
                    <a:pt x="1977" y="7561"/>
                    <a:pt x="2084" y="7264"/>
                  </a:cubicBezTo>
                  <a:cubicBezTo>
                    <a:pt x="2096" y="7204"/>
                    <a:pt x="2132" y="7145"/>
                    <a:pt x="2144" y="7085"/>
                  </a:cubicBezTo>
                  <a:cubicBezTo>
                    <a:pt x="2156" y="7026"/>
                    <a:pt x="2144" y="6966"/>
                    <a:pt x="2144" y="6895"/>
                  </a:cubicBezTo>
                  <a:cubicBezTo>
                    <a:pt x="1894" y="6859"/>
                    <a:pt x="1655" y="6799"/>
                    <a:pt x="1417" y="6823"/>
                  </a:cubicBezTo>
                  <a:cubicBezTo>
                    <a:pt x="1048" y="6835"/>
                    <a:pt x="810" y="6645"/>
                    <a:pt x="632" y="6359"/>
                  </a:cubicBezTo>
                  <a:cubicBezTo>
                    <a:pt x="358" y="5930"/>
                    <a:pt x="191" y="5430"/>
                    <a:pt x="108" y="4930"/>
                  </a:cubicBezTo>
                  <a:cubicBezTo>
                    <a:pt x="12" y="4418"/>
                    <a:pt x="12" y="3918"/>
                    <a:pt x="12" y="3394"/>
                  </a:cubicBezTo>
                  <a:cubicBezTo>
                    <a:pt x="12" y="3049"/>
                    <a:pt x="36" y="2704"/>
                    <a:pt x="12" y="2346"/>
                  </a:cubicBezTo>
                  <a:cubicBezTo>
                    <a:pt x="0" y="1870"/>
                    <a:pt x="215" y="1489"/>
                    <a:pt x="429" y="1108"/>
                  </a:cubicBezTo>
                  <a:cubicBezTo>
                    <a:pt x="465" y="1049"/>
                    <a:pt x="512" y="1001"/>
                    <a:pt x="572" y="965"/>
                  </a:cubicBezTo>
                  <a:cubicBezTo>
                    <a:pt x="751" y="822"/>
                    <a:pt x="929" y="691"/>
                    <a:pt x="1120" y="549"/>
                  </a:cubicBezTo>
                  <a:cubicBezTo>
                    <a:pt x="1489" y="287"/>
                    <a:pt x="1905" y="168"/>
                    <a:pt x="2370" y="156"/>
                  </a:cubicBezTo>
                  <a:cubicBezTo>
                    <a:pt x="2667" y="156"/>
                    <a:pt x="2965" y="168"/>
                    <a:pt x="3251" y="60"/>
                  </a:cubicBezTo>
                  <a:cubicBezTo>
                    <a:pt x="3275" y="49"/>
                    <a:pt x="3322" y="49"/>
                    <a:pt x="3370" y="49"/>
                  </a:cubicBezTo>
                  <a:cubicBezTo>
                    <a:pt x="4215" y="49"/>
                    <a:pt x="5073" y="1"/>
                    <a:pt x="5930" y="180"/>
                  </a:cubicBezTo>
                  <a:cubicBezTo>
                    <a:pt x="6025" y="191"/>
                    <a:pt x="6132" y="203"/>
                    <a:pt x="6227" y="203"/>
                  </a:cubicBezTo>
                  <a:cubicBezTo>
                    <a:pt x="6418" y="203"/>
                    <a:pt x="6608" y="191"/>
                    <a:pt x="6787" y="299"/>
                  </a:cubicBezTo>
                  <a:cubicBezTo>
                    <a:pt x="6823" y="310"/>
                    <a:pt x="6858" y="322"/>
                    <a:pt x="6906" y="310"/>
                  </a:cubicBezTo>
                  <a:cubicBezTo>
                    <a:pt x="7299" y="263"/>
                    <a:pt x="7632" y="441"/>
                    <a:pt x="7978" y="561"/>
                  </a:cubicBezTo>
                  <a:cubicBezTo>
                    <a:pt x="8228" y="656"/>
                    <a:pt x="8502" y="787"/>
                    <a:pt x="8621" y="1072"/>
                  </a:cubicBezTo>
                  <a:cubicBezTo>
                    <a:pt x="8918" y="1358"/>
                    <a:pt x="8966" y="1775"/>
                    <a:pt x="9156" y="2108"/>
                  </a:cubicBezTo>
                  <a:cubicBezTo>
                    <a:pt x="9180" y="2168"/>
                    <a:pt x="9180" y="2263"/>
                    <a:pt x="9180" y="2335"/>
                  </a:cubicBezTo>
                  <a:cubicBezTo>
                    <a:pt x="9204" y="2394"/>
                    <a:pt x="9180" y="2466"/>
                    <a:pt x="9216" y="2525"/>
                  </a:cubicBezTo>
                  <a:cubicBezTo>
                    <a:pt x="9347" y="2763"/>
                    <a:pt x="9323" y="3025"/>
                    <a:pt x="9323" y="3275"/>
                  </a:cubicBezTo>
                  <a:cubicBezTo>
                    <a:pt x="9323" y="3799"/>
                    <a:pt x="9323" y="4311"/>
                    <a:pt x="9335" y="4847"/>
                  </a:cubicBezTo>
                  <a:cubicBezTo>
                    <a:pt x="9335" y="5002"/>
                    <a:pt x="9335" y="5144"/>
                    <a:pt x="9264" y="5299"/>
                  </a:cubicBezTo>
                  <a:cubicBezTo>
                    <a:pt x="9228" y="5359"/>
                    <a:pt x="9216" y="5442"/>
                    <a:pt x="9216" y="5525"/>
                  </a:cubicBezTo>
                  <a:cubicBezTo>
                    <a:pt x="9216" y="5787"/>
                    <a:pt x="9097" y="6014"/>
                    <a:pt x="8918" y="6204"/>
                  </a:cubicBezTo>
                  <a:cubicBezTo>
                    <a:pt x="8680" y="6478"/>
                    <a:pt x="8406" y="6716"/>
                    <a:pt x="8049" y="6823"/>
                  </a:cubicBezTo>
                  <a:cubicBezTo>
                    <a:pt x="7990" y="6835"/>
                    <a:pt x="7930" y="6883"/>
                    <a:pt x="7871" y="6895"/>
                  </a:cubicBezTo>
                  <a:cubicBezTo>
                    <a:pt x="7632" y="6978"/>
                    <a:pt x="7418" y="7097"/>
                    <a:pt x="7144" y="7085"/>
                  </a:cubicBezTo>
                  <a:cubicBezTo>
                    <a:pt x="7097" y="7085"/>
                    <a:pt x="7037" y="7085"/>
                    <a:pt x="7001" y="7097"/>
                  </a:cubicBezTo>
                  <a:cubicBezTo>
                    <a:pt x="6716" y="7240"/>
                    <a:pt x="6418" y="7192"/>
                    <a:pt x="6132" y="7192"/>
                  </a:cubicBezTo>
                  <a:close/>
                  <a:moveTo>
                    <a:pt x="2358" y="8038"/>
                  </a:moveTo>
                  <a:cubicBezTo>
                    <a:pt x="2596" y="7919"/>
                    <a:pt x="2751" y="7835"/>
                    <a:pt x="2906" y="7716"/>
                  </a:cubicBezTo>
                  <a:cubicBezTo>
                    <a:pt x="3108" y="7549"/>
                    <a:pt x="3322" y="7383"/>
                    <a:pt x="3572" y="7299"/>
                  </a:cubicBezTo>
                  <a:cubicBezTo>
                    <a:pt x="3703" y="7240"/>
                    <a:pt x="3810" y="7157"/>
                    <a:pt x="3882" y="7026"/>
                  </a:cubicBezTo>
                  <a:cubicBezTo>
                    <a:pt x="3930" y="6930"/>
                    <a:pt x="3989" y="6847"/>
                    <a:pt x="4049" y="6776"/>
                  </a:cubicBezTo>
                  <a:cubicBezTo>
                    <a:pt x="4156" y="6609"/>
                    <a:pt x="4299" y="6537"/>
                    <a:pt x="4489" y="6526"/>
                  </a:cubicBezTo>
                  <a:lnTo>
                    <a:pt x="4953" y="6526"/>
                  </a:lnTo>
                  <a:cubicBezTo>
                    <a:pt x="5608" y="6490"/>
                    <a:pt x="6287" y="6609"/>
                    <a:pt x="6942" y="6406"/>
                  </a:cubicBezTo>
                  <a:cubicBezTo>
                    <a:pt x="7239" y="6406"/>
                    <a:pt x="7501" y="6299"/>
                    <a:pt x="7787" y="6204"/>
                  </a:cubicBezTo>
                  <a:cubicBezTo>
                    <a:pt x="8168" y="6073"/>
                    <a:pt x="8406" y="5823"/>
                    <a:pt x="8513" y="5430"/>
                  </a:cubicBezTo>
                  <a:cubicBezTo>
                    <a:pt x="8597" y="5073"/>
                    <a:pt x="8680" y="4716"/>
                    <a:pt x="8668" y="4347"/>
                  </a:cubicBezTo>
                  <a:cubicBezTo>
                    <a:pt x="8633" y="4001"/>
                    <a:pt x="8644" y="3656"/>
                    <a:pt x="8668" y="3323"/>
                  </a:cubicBezTo>
                  <a:cubicBezTo>
                    <a:pt x="8680" y="2977"/>
                    <a:pt x="8502" y="2680"/>
                    <a:pt x="8525" y="2335"/>
                  </a:cubicBezTo>
                  <a:cubicBezTo>
                    <a:pt x="8525" y="2311"/>
                    <a:pt x="8502" y="2263"/>
                    <a:pt x="8478" y="2239"/>
                  </a:cubicBezTo>
                  <a:cubicBezTo>
                    <a:pt x="8394" y="2061"/>
                    <a:pt x="8323" y="1858"/>
                    <a:pt x="8216" y="1680"/>
                  </a:cubicBezTo>
                  <a:cubicBezTo>
                    <a:pt x="8109" y="1525"/>
                    <a:pt x="8037" y="1323"/>
                    <a:pt x="7871" y="1239"/>
                  </a:cubicBezTo>
                  <a:cubicBezTo>
                    <a:pt x="7549" y="1061"/>
                    <a:pt x="7216" y="894"/>
                    <a:pt x="6835" y="894"/>
                  </a:cubicBezTo>
                  <a:cubicBezTo>
                    <a:pt x="6775" y="894"/>
                    <a:pt x="6692" y="894"/>
                    <a:pt x="6632" y="882"/>
                  </a:cubicBezTo>
                  <a:cubicBezTo>
                    <a:pt x="6430" y="811"/>
                    <a:pt x="6204" y="822"/>
                    <a:pt x="6001" y="822"/>
                  </a:cubicBezTo>
                  <a:cubicBezTo>
                    <a:pt x="5858" y="822"/>
                    <a:pt x="5715" y="834"/>
                    <a:pt x="5585" y="811"/>
                  </a:cubicBezTo>
                  <a:cubicBezTo>
                    <a:pt x="4930" y="703"/>
                    <a:pt x="4251" y="703"/>
                    <a:pt x="3596" y="703"/>
                  </a:cubicBezTo>
                  <a:cubicBezTo>
                    <a:pt x="3477" y="703"/>
                    <a:pt x="3358" y="703"/>
                    <a:pt x="3263" y="751"/>
                  </a:cubicBezTo>
                  <a:cubicBezTo>
                    <a:pt x="3037" y="822"/>
                    <a:pt x="2810" y="822"/>
                    <a:pt x="2572" y="822"/>
                  </a:cubicBezTo>
                  <a:cubicBezTo>
                    <a:pt x="2406" y="822"/>
                    <a:pt x="2251" y="822"/>
                    <a:pt x="2084" y="834"/>
                  </a:cubicBezTo>
                  <a:cubicBezTo>
                    <a:pt x="1620" y="894"/>
                    <a:pt x="1274" y="1203"/>
                    <a:pt x="917" y="1465"/>
                  </a:cubicBezTo>
                  <a:cubicBezTo>
                    <a:pt x="905" y="1477"/>
                    <a:pt x="893" y="1489"/>
                    <a:pt x="882" y="1525"/>
                  </a:cubicBezTo>
                  <a:cubicBezTo>
                    <a:pt x="727" y="1799"/>
                    <a:pt x="584" y="2085"/>
                    <a:pt x="596" y="2418"/>
                  </a:cubicBezTo>
                  <a:cubicBezTo>
                    <a:pt x="608" y="2858"/>
                    <a:pt x="596" y="3311"/>
                    <a:pt x="608" y="3751"/>
                  </a:cubicBezTo>
                  <a:cubicBezTo>
                    <a:pt x="620" y="4109"/>
                    <a:pt x="655" y="4466"/>
                    <a:pt x="703" y="4823"/>
                  </a:cubicBezTo>
                  <a:cubicBezTo>
                    <a:pt x="739" y="5228"/>
                    <a:pt x="893" y="5585"/>
                    <a:pt x="1072" y="5942"/>
                  </a:cubicBezTo>
                  <a:cubicBezTo>
                    <a:pt x="1120" y="6014"/>
                    <a:pt x="1155" y="6109"/>
                    <a:pt x="1215" y="6168"/>
                  </a:cubicBezTo>
                  <a:cubicBezTo>
                    <a:pt x="1263" y="6204"/>
                    <a:pt x="1322" y="6252"/>
                    <a:pt x="1382" y="6252"/>
                  </a:cubicBezTo>
                  <a:cubicBezTo>
                    <a:pt x="1655" y="6311"/>
                    <a:pt x="1917" y="6406"/>
                    <a:pt x="2203" y="6359"/>
                  </a:cubicBezTo>
                  <a:cubicBezTo>
                    <a:pt x="2286" y="6335"/>
                    <a:pt x="2382" y="6359"/>
                    <a:pt x="2465" y="6359"/>
                  </a:cubicBezTo>
                  <a:cubicBezTo>
                    <a:pt x="2679" y="6371"/>
                    <a:pt x="2763" y="6478"/>
                    <a:pt x="2763" y="6680"/>
                  </a:cubicBezTo>
                  <a:cubicBezTo>
                    <a:pt x="2763" y="6740"/>
                    <a:pt x="2763" y="6811"/>
                    <a:pt x="2751" y="6883"/>
                  </a:cubicBezTo>
                  <a:cubicBezTo>
                    <a:pt x="2667" y="7192"/>
                    <a:pt x="2632" y="7526"/>
                    <a:pt x="2465" y="7811"/>
                  </a:cubicBezTo>
                  <a:cubicBezTo>
                    <a:pt x="2394" y="7859"/>
                    <a:pt x="2382" y="7907"/>
                    <a:pt x="2358" y="80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54"/>
            <p:cNvSpPr/>
            <p:nvPr/>
          </p:nvSpPr>
          <p:spPr>
            <a:xfrm>
              <a:off x="864975" y="2282550"/>
              <a:ext cx="35450" cy="30100"/>
            </a:xfrm>
            <a:custGeom>
              <a:avLst/>
              <a:gdLst/>
              <a:ahLst/>
              <a:cxnLst/>
              <a:rect l="l" t="t" r="r" b="b"/>
              <a:pathLst>
                <a:path w="1418" h="1204" extrusionOk="0">
                  <a:moveTo>
                    <a:pt x="774" y="1203"/>
                  </a:moveTo>
                  <a:cubicBezTo>
                    <a:pt x="596" y="1203"/>
                    <a:pt x="417" y="1203"/>
                    <a:pt x="274" y="1072"/>
                  </a:cubicBezTo>
                  <a:cubicBezTo>
                    <a:pt x="1" y="822"/>
                    <a:pt x="36" y="370"/>
                    <a:pt x="346" y="179"/>
                  </a:cubicBezTo>
                  <a:cubicBezTo>
                    <a:pt x="620" y="1"/>
                    <a:pt x="1013" y="48"/>
                    <a:pt x="1227" y="286"/>
                  </a:cubicBezTo>
                  <a:cubicBezTo>
                    <a:pt x="1370" y="441"/>
                    <a:pt x="1417" y="822"/>
                    <a:pt x="1310" y="1001"/>
                  </a:cubicBezTo>
                  <a:cubicBezTo>
                    <a:pt x="1251" y="1096"/>
                    <a:pt x="1167" y="1179"/>
                    <a:pt x="1048" y="1191"/>
                  </a:cubicBezTo>
                  <a:cubicBezTo>
                    <a:pt x="953" y="1203"/>
                    <a:pt x="870" y="1203"/>
                    <a:pt x="774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54"/>
            <p:cNvSpPr/>
            <p:nvPr/>
          </p:nvSpPr>
          <p:spPr>
            <a:xfrm>
              <a:off x="814075" y="2280175"/>
              <a:ext cx="35450" cy="30375"/>
            </a:xfrm>
            <a:custGeom>
              <a:avLst/>
              <a:gdLst/>
              <a:ahLst/>
              <a:cxnLst/>
              <a:rect l="l" t="t" r="r" b="b"/>
              <a:pathLst>
                <a:path w="1418" h="1215" extrusionOk="0">
                  <a:moveTo>
                    <a:pt x="751" y="1191"/>
                  </a:moveTo>
                  <a:cubicBezTo>
                    <a:pt x="513" y="1215"/>
                    <a:pt x="310" y="1131"/>
                    <a:pt x="179" y="941"/>
                  </a:cubicBezTo>
                  <a:cubicBezTo>
                    <a:pt x="1" y="691"/>
                    <a:pt x="60" y="298"/>
                    <a:pt x="310" y="143"/>
                  </a:cubicBezTo>
                  <a:cubicBezTo>
                    <a:pt x="536" y="0"/>
                    <a:pt x="786" y="0"/>
                    <a:pt x="1013" y="96"/>
                  </a:cubicBezTo>
                  <a:cubicBezTo>
                    <a:pt x="1263" y="203"/>
                    <a:pt x="1417" y="774"/>
                    <a:pt x="1251" y="1001"/>
                  </a:cubicBezTo>
                  <a:cubicBezTo>
                    <a:pt x="1203" y="1072"/>
                    <a:pt x="1120" y="1120"/>
                    <a:pt x="1036" y="1155"/>
                  </a:cubicBezTo>
                  <a:cubicBezTo>
                    <a:pt x="953" y="1191"/>
                    <a:pt x="846" y="1191"/>
                    <a:pt x="751" y="11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54"/>
            <p:cNvSpPr/>
            <p:nvPr/>
          </p:nvSpPr>
          <p:spPr>
            <a:xfrm>
              <a:off x="759300" y="2281375"/>
              <a:ext cx="29800" cy="31575"/>
            </a:xfrm>
            <a:custGeom>
              <a:avLst/>
              <a:gdLst/>
              <a:ahLst/>
              <a:cxnLst/>
              <a:rect l="l" t="t" r="r" b="b"/>
              <a:pathLst>
                <a:path w="1192" h="1263" extrusionOk="0">
                  <a:moveTo>
                    <a:pt x="1191" y="524"/>
                  </a:moveTo>
                  <a:lnTo>
                    <a:pt x="1191" y="762"/>
                  </a:lnTo>
                  <a:cubicBezTo>
                    <a:pt x="1132" y="1179"/>
                    <a:pt x="810" y="1262"/>
                    <a:pt x="525" y="1131"/>
                  </a:cubicBezTo>
                  <a:cubicBezTo>
                    <a:pt x="84" y="941"/>
                    <a:pt x="1" y="488"/>
                    <a:pt x="275" y="167"/>
                  </a:cubicBezTo>
                  <a:cubicBezTo>
                    <a:pt x="346" y="71"/>
                    <a:pt x="453" y="12"/>
                    <a:pt x="572" y="12"/>
                  </a:cubicBezTo>
                  <a:cubicBezTo>
                    <a:pt x="656" y="12"/>
                    <a:pt x="751" y="0"/>
                    <a:pt x="834" y="12"/>
                  </a:cubicBezTo>
                  <a:cubicBezTo>
                    <a:pt x="1049" y="36"/>
                    <a:pt x="1156" y="131"/>
                    <a:pt x="1191" y="3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" name="Google Shape;413;p54"/>
          <p:cNvGrpSpPr/>
          <p:nvPr/>
        </p:nvGrpSpPr>
        <p:grpSpPr>
          <a:xfrm>
            <a:off x="6303403" y="1332281"/>
            <a:ext cx="985765" cy="909171"/>
            <a:chOff x="751275" y="1814050"/>
            <a:chExt cx="233675" cy="215525"/>
          </a:xfrm>
        </p:grpSpPr>
        <p:sp>
          <p:nvSpPr>
            <p:cNvPr id="414" name="Google Shape;414;p54"/>
            <p:cNvSpPr/>
            <p:nvPr/>
          </p:nvSpPr>
          <p:spPr>
            <a:xfrm>
              <a:off x="765850" y="1830700"/>
              <a:ext cx="203325" cy="183700"/>
            </a:xfrm>
            <a:custGeom>
              <a:avLst/>
              <a:gdLst/>
              <a:ahLst/>
              <a:cxnLst/>
              <a:rect l="l" t="t" r="r" b="b"/>
              <a:pathLst>
                <a:path w="8133" h="7348" extrusionOk="0">
                  <a:moveTo>
                    <a:pt x="5120" y="1"/>
                  </a:moveTo>
                  <a:cubicBezTo>
                    <a:pt x="4466" y="1"/>
                    <a:pt x="3787" y="1"/>
                    <a:pt x="3132" y="108"/>
                  </a:cubicBezTo>
                  <a:cubicBezTo>
                    <a:pt x="3076" y="123"/>
                    <a:pt x="3018" y="128"/>
                    <a:pt x="2958" y="128"/>
                  </a:cubicBezTo>
                  <a:cubicBezTo>
                    <a:pt x="2879" y="128"/>
                    <a:pt x="2797" y="120"/>
                    <a:pt x="2715" y="120"/>
                  </a:cubicBezTo>
                  <a:cubicBezTo>
                    <a:pt x="2665" y="120"/>
                    <a:pt x="2613" y="119"/>
                    <a:pt x="2560" y="119"/>
                  </a:cubicBezTo>
                  <a:cubicBezTo>
                    <a:pt x="2401" y="119"/>
                    <a:pt x="2236" y="126"/>
                    <a:pt x="2084" y="180"/>
                  </a:cubicBezTo>
                  <a:cubicBezTo>
                    <a:pt x="2025" y="203"/>
                    <a:pt x="1942" y="203"/>
                    <a:pt x="1882" y="203"/>
                  </a:cubicBezTo>
                  <a:cubicBezTo>
                    <a:pt x="1501" y="203"/>
                    <a:pt x="1168" y="358"/>
                    <a:pt x="846" y="537"/>
                  </a:cubicBezTo>
                  <a:cubicBezTo>
                    <a:pt x="679" y="632"/>
                    <a:pt x="608" y="823"/>
                    <a:pt x="501" y="989"/>
                  </a:cubicBezTo>
                  <a:cubicBezTo>
                    <a:pt x="394" y="1168"/>
                    <a:pt x="322" y="1358"/>
                    <a:pt x="239" y="1537"/>
                  </a:cubicBezTo>
                  <a:cubicBezTo>
                    <a:pt x="215" y="1573"/>
                    <a:pt x="191" y="1608"/>
                    <a:pt x="191" y="1644"/>
                  </a:cubicBezTo>
                  <a:cubicBezTo>
                    <a:pt x="215" y="1989"/>
                    <a:pt x="37" y="2287"/>
                    <a:pt x="48" y="2620"/>
                  </a:cubicBezTo>
                  <a:cubicBezTo>
                    <a:pt x="84" y="2966"/>
                    <a:pt x="84" y="3311"/>
                    <a:pt x="13" y="3656"/>
                  </a:cubicBezTo>
                  <a:cubicBezTo>
                    <a:pt x="1" y="4025"/>
                    <a:pt x="72" y="4382"/>
                    <a:pt x="156" y="4740"/>
                  </a:cubicBezTo>
                  <a:cubicBezTo>
                    <a:pt x="263" y="5121"/>
                    <a:pt x="501" y="5383"/>
                    <a:pt x="894" y="5514"/>
                  </a:cubicBezTo>
                  <a:cubicBezTo>
                    <a:pt x="1168" y="5597"/>
                    <a:pt x="1441" y="5704"/>
                    <a:pt x="1739" y="5704"/>
                  </a:cubicBezTo>
                  <a:cubicBezTo>
                    <a:pt x="2067" y="5811"/>
                    <a:pt x="2397" y="5835"/>
                    <a:pt x="2727" y="5835"/>
                  </a:cubicBezTo>
                  <a:cubicBezTo>
                    <a:pt x="2992" y="5835"/>
                    <a:pt x="3256" y="5820"/>
                    <a:pt x="3519" y="5820"/>
                  </a:cubicBezTo>
                  <a:cubicBezTo>
                    <a:pt x="3584" y="5820"/>
                    <a:pt x="3650" y="5821"/>
                    <a:pt x="3716" y="5823"/>
                  </a:cubicBezTo>
                  <a:lnTo>
                    <a:pt x="4180" y="5823"/>
                  </a:lnTo>
                  <a:cubicBezTo>
                    <a:pt x="4370" y="5835"/>
                    <a:pt x="4525" y="5918"/>
                    <a:pt x="4620" y="6073"/>
                  </a:cubicBezTo>
                  <a:cubicBezTo>
                    <a:pt x="4680" y="6157"/>
                    <a:pt x="4739" y="6240"/>
                    <a:pt x="4787" y="6335"/>
                  </a:cubicBezTo>
                  <a:cubicBezTo>
                    <a:pt x="4859" y="6466"/>
                    <a:pt x="4966" y="6537"/>
                    <a:pt x="5097" y="6597"/>
                  </a:cubicBezTo>
                  <a:cubicBezTo>
                    <a:pt x="5359" y="6692"/>
                    <a:pt x="5561" y="6847"/>
                    <a:pt x="5775" y="7014"/>
                  </a:cubicBezTo>
                  <a:cubicBezTo>
                    <a:pt x="5918" y="7133"/>
                    <a:pt x="6085" y="7228"/>
                    <a:pt x="6323" y="7347"/>
                  </a:cubicBezTo>
                  <a:cubicBezTo>
                    <a:pt x="6275" y="7204"/>
                    <a:pt x="6275" y="7169"/>
                    <a:pt x="6252" y="7121"/>
                  </a:cubicBezTo>
                  <a:cubicBezTo>
                    <a:pt x="6085" y="6835"/>
                    <a:pt x="6049" y="6490"/>
                    <a:pt x="5966" y="6180"/>
                  </a:cubicBezTo>
                  <a:cubicBezTo>
                    <a:pt x="5954" y="6121"/>
                    <a:pt x="5954" y="6049"/>
                    <a:pt x="5954" y="5990"/>
                  </a:cubicBezTo>
                  <a:cubicBezTo>
                    <a:pt x="5954" y="5776"/>
                    <a:pt x="6037" y="5680"/>
                    <a:pt x="6252" y="5656"/>
                  </a:cubicBezTo>
                  <a:cubicBezTo>
                    <a:pt x="6307" y="5656"/>
                    <a:pt x="6368" y="5651"/>
                    <a:pt x="6427" y="5651"/>
                  </a:cubicBezTo>
                  <a:cubicBezTo>
                    <a:pt x="6457" y="5651"/>
                    <a:pt x="6486" y="5652"/>
                    <a:pt x="6514" y="5656"/>
                  </a:cubicBezTo>
                  <a:cubicBezTo>
                    <a:pt x="6573" y="5666"/>
                    <a:pt x="6631" y="5671"/>
                    <a:pt x="6688" y="5671"/>
                  </a:cubicBezTo>
                  <a:cubicBezTo>
                    <a:pt x="6908" y="5671"/>
                    <a:pt x="7118" y="5608"/>
                    <a:pt x="7335" y="5561"/>
                  </a:cubicBezTo>
                  <a:cubicBezTo>
                    <a:pt x="7395" y="5561"/>
                    <a:pt x="7454" y="5514"/>
                    <a:pt x="7502" y="5466"/>
                  </a:cubicBezTo>
                  <a:cubicBezTo>
                    <a:pt x="7561" y="5406"/>
                    <a:pt x="7597" y="5323"/>
                    <a:pt x="7645" y="5240"/>
                  </a:cubicBezTo>
                  <a:cubicBezTo>
                    <a:pt x="7823" y="4883"/>
                    <a:pt x="7978" y="4525"/>
                    <a:pt x="8014" y="4132"/>
                  </a:cubicBezTo>
                  <a:cubicBezTo>
                    <a:pt x="8061" y="3775"/>
                    <a:pt x="8097" y="3406"/>
                    <a:pt x="8109" y="3061"/>
                  </a:cubicBezTo>
                  <a:cubicBezTo>
                    <a:pt x="8121" y="2608"/>
                    <a:pt x="8109" y="2168"/>
                    <a:pt x="8121" y="1715"/>
                  </a:cubicBezTo>
                  <a:cubicBezTo>
                    <a:pt x="8133" y="1394"/>
                    <a:pt x="7990" y="1108"/>
                    <a:pt x="7835" y="823"/>
                  </a:cubicBezTo>
                  <a:cubicBezTo>
                    <a:pt x="7823" y="799"/>
                    <a:pt x="7811" y="775"/>
                    <a:pt x="7799" y="763"/>
                  </a:cubicBezTo>
                  <a:cubicBezTo>
                    <a:pt x="7442" y="513"/>
                    <a:pt x="7097" y="203"/>
                    <a:pt x="6633" y="144"/>
                  </a:cubicBezTo>
                  <a:cubicBezTo>
                    <a:pt x="6466" y="120"/>
                    <a:pt x="6311" y="120"/>
                    <a:pt x="6144" y="120"/>
                  </a:cubicBezTo>
                  <a:cubicBezTo>
                    <a:pt x="5906" y="120"/>
                    <a:pt x="5680" y="120"/>
                    <a:pt x="5454" y="49"/>
                  </a:cubicBezTo>
                  <a:cubicBezTo>
                    <a:pt x="5359" y="1"/>
                    <a:pt x="5240" y="1"/>
                    <a:pt x="5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54"/>
            <p:cNvSpPr/>
            <p:nvPr/>
          </p:nvSpPr>
          <p:spPr>
            <a:xfrm>
              <a:off x="751275" y="1814050"/>
              <a:ext cx="233675" cy="215525"/>
            </a:xfrm>
            <a:custGeom>
              <a:avLst/>
              <a:gdLst/>
              <a:ahLst/>
              <a:cxnLst/>
              <a:rect l="l" t="t" r="r" b="b"/>
              <a:pathLst>
                <a:path w="9347" h="8621" extrusionOk="0">
                  <a:moveTo>
                    <a:pt x="3215" y="7192"/>
                  </a:moveTo>
                  <a:cubicBezTo>
                    <a:pt x="2917" y="7192"/>
                    <a:pt x="2620" y="7215"/>
                    <a:pt x="2346" y="7096"/>
                  </a:cubicBezTo>
                  <a:cubicBezTo>
                    <a:pt x="2298" y="7084"/>
                    <a:pt x="2251" y="7084"/>
                    <a:pt x="2203" y="7084"/>
                  </a:cubicBezTo>
                  <a:cubicBezTo>
                    <a:pt x="1929" y="7096"/>
                    <a:pt x="1703" y="6977"/>
                    <a:pt x="1465" y="6894"/>
                  </a:cubicBezTo>
                  <a:cubicBezTo>
                    <a:pt x="1405" y="6870"/>
                    <a:pt x="1346" y="6834"/>
                    <a:pt x="1298" y="6811"/>
                  </a:cubicBezTo>
                  <a:cubicBezTo>
                    <a:pt x="929" y="6715"/>
                    <a:pt x="667" y="6489"/>
                    <a:pt x="429" y="6203"/>
                  </a:cubicBezTo>
                  <a:cubicBezTo>
                    <a:pt x="262" y="6013"/>
                    <a:pt x="131" y="5787"/>
                    <a:pt x="131" y="5525"/>
                  </a:cubicBezTo>
                  <a:cubicBezTo>
                    <a:pt x="131" y="5441"/>
                    <a:pt x="119" y="5358"/>
                    <a:pt x="84" y="5299"/>
                  </a:cubicBezTo>
                  <a:cubicBezTo>
                    <a:pt x="12" y="5144"/>
                    <a:pt x="12" y="5001"/>
                    <a:pt x="12" y="4846"/>
                  </a:cubicBezTo>
                  <a:cubicBezTo>
                    <a:pt x="12" y="4334"/>
                    <a:pt x="12" y="3810"/>
                    <a:pt x="24" y="3274"/>
                  </a:cubicBezTo>
                  <a:cubicBezTo>
                    <a:pt x="24" y="3024"/>
                    <a:pt x="0" y="2762"/>
                    <a:pt x="131" y="2524"/>
                  </a:cubicBezTo>
                  <a:cubicBezTo>
                    <a:pt x="155" y="2489"/>
                    <a:pt x="143" y="2405"/>
                    <a:pt x="155" y="2334"/>
                  </a:cubicBezTo>
                  <a:cubicBezTo>
                    <a:pt x="179" y="2262"/>
                    <a:pt x="155" y="2167"/>
                    <a:pt x="191" y="2108"/>
                  </a:cubicBezTo>
                  <a:cubicBezTo>
                    <a:pt x="381" y="1774"/>
                    <a:pt x="429" y="1358"/>
                    <a:pt x="727" y="1072"/>
                  </a:cubicBezTo>
                  <a:cubicBezTo>
                    <a:pt x="846" y="786"/>
                    <a:pt x="1108" y="655"/>
                    <a:pt x="1370" y="560"/>
                  </a:cubicBezTo>
                  <a:cubicBezTo>
                    <a:pt x="1703" y="441"/>
                    <a:pt x="2048" y="262"/>
                    <a:pt x="2441" y="310"/>
                  </a:cubicBezTo>
                  <a:cubicBezTo>
                    <a:pt x="2465" y="310"/>
                    <a:pt x="2513" y="310"/>
                    <a:pt x="2560" y="298"/>
                  </a:cubicBezTo>
                  <a:cubicBezTo>
                    <a:pt x="2739" y="191"/>
                    <a:pt x="2929" y="226"/>
                    <a:pt x="3120" y="203"/>
                  </a:cubicBezTo>
                  <a:cubicBezTo>
                    <a:pt x="3227" y="203"/>
                    <a:pt x="3334" y="203"/>
                    <a:pt x="3417" y="179"/>
                  </a:cubicBezTo>
                  <a:cubicBezTo>
                    <a:pt x="4263" y="0"/>
                    <a:pt x="5120" y="48"/>
                    <a:pt x="5977" y="48"/>
                  </a:cubicBezTo>
                  <a:cubicBezTo>
                    <a:pt x="6025" y="48"/>
                    <a:pt x="6049" y="48"/>
                    <a:pt x="6096" y="60"/>
                  </a:cubicBezTo>
                  <a:cubicBezTo>
                    <a:pt x="6382" y="179"/>
                    <a:pt x="6680" y="143"/>
                    <a:pt x="6977" y="143"/>
                  </a:cubicBezTo>
                  <a:cubicBezTo>
                    <a:pt x="7442" y="167"/>
                    <a:pt x="7859" y="286"/>
                    <a:pt x="8228" y="548"/>
                  </a:cubicBezTo>
                  <a:cubicBezTo>
                    <a:pt x="8406" y="679"/>
                    <a:pt x="8597" y="834"/>
                    <a:pt x="8775" y="965"/>
                  </a:cubicBezTo>
                  <a:cubicBezTo>
                    <a:pt x="8823" y="1012"/>
                    <a:pt x="8882" y="1060"/>
                    <a:pt x="8906" y="1096"/>
                  </a:cubicBezTo>
                  <a:cubicBezTo>
                    <a:pt x="9132" y="1489"/>
                    <a:pt x="9347" y="1870"/>
                    <a:pt x="9323" y="2346"/>
                  </a:cubicBezTo>
                  <a:cubicBezTo>
                    <a:pt x="9311" y="2691"/>
                    <a:pt x="9323" y="3036"/>
                    <a:pt x="9323" y="3394"/>
                  </a:cubicBezTo>
                  <a:cubicBezTo>
                    <a:pt x="9323" y="3894"/>
                    <a:pt x="9323" y="4417"/>
                    <a:pt x="9240" y="4929"/>
                  </a:cubicBezTo>
                  <a:cubicBezTo>
                    <a:pt x="9144" y="5429"/>
                    <a:pt x="8990" y="5918"/>
                    <a:pt x="8716" y="6358"/>
                  </a:cubicBezTo>
                  <a:cubicBezTo>
                    <a:pt x="8537" y="6632"/>
                    <a:pt x="8299" y="6811"/>
                    <a:pt x="7930" y="6811"/>
                  </a:cubicBezTo>
                  <a:cubicBezTo>
                    <a:pt x="7692" y="6799"/>
                    <a:pt x="7454" y="6858"/>
                    <a:pt x="7204" y="6894"/>
                  </a:cubicBezTo>
                  <a:lnTo>
                    <a:pt x="7204" y="7084"/>
                  </a:lnTo>
                  <a:cubicBezTo>
                    <a:pt x="7216" y="7144"/>
                    <a:pt x="7227" y="7203"/>
                    <a:pt x="7263" y="7263"/>
                  </a:cubicBezTo>
                  <a:cubicBezTo>
                    <a:pt x="7358" y="7549"/>
                    <a:pt x="7501" y="7823"/>
                    <a:pt x="7704" y="8061"/>
                  </a:cubicBezTo>
                  <a:cubicBezTo>
                    <a:pt x="7823" y="8204"/>
                    <a:pt x="7799" y="8323"/>
                    <a:pt x="7680" y="8442"/>
                  </a:cubicBezTo>
                  <a:cubicBezTo>
                    <a:pt x="7585" y="8525"/>
                    <a:pt x="7501" y="8573"/>
                    <a:pt x="7382" y="8585"/>
                  </a:cubicBezTo>
                  <a:cubicBezTo>
                    <a:pt x="7085" y="8620"/>
                    <a:pt x="6799" y="8561"/>
                    <a:pt x="6549" y="8394"/>
                  </a:cubicBezTo>
                  <a:cubicBezTo>
                    <a:pt x="6275" y="8216"/>
                    <a:pt x="6013" y="8061"/>
                    <a:pt x="5727" y="7882"/>
                  </a:cubicBezTo>
                  <a:cubicBezTo>
                    <a:pt x="5430" y="7692"/>
                    <a:pt x="5108" y="7549"/>
                    <a:pt x="4953" y="7192"/>
                  </a:cubicBezTo>
                  <a:close/>
                  <a:moveTo>
                    <a:pt x="6870" y="7799"/>
                  </a:moveTo>
                  <a:cubicBezTo>
                    <a:pt x="6716" y="7501"/>
                    <a:pt x="6680" y="7180"/>
                    <a:pt x="6596" y="6858"/>
                  </a:cubicBezTo>
                  <a:cubicBezTo>
                    <a:pt x="6573" y="6799"/>
                    <a:pt x="6573" y="6727"/>
                    <a:pt x="6573" y="6668"/>
                  </a:cubicBezTo>
                  <a:cubicBezTo>
                    <a:pt x="6573" y="6453"/>
                    <a:pt x="6668" y="6358"/>
                    <a:pt x="6870" y="6334"/>
                  </a:cubicBezTo>
                  <a:cubicBezTo>
                    <a:pt x="6966" y="6322"/>
                    <a:pt x="7049" y="6322"/>
                    <a:pt x="7144" y="6334"/>
                  </a:cubicBezTo>
                  <a:cubicBezTo>
                    <a:pt x="7430" y="6382"/>
                    <a:pt x="7692" y="6299"/>
                    <a:pt x="7966" y="6239"/>
                  </a:cubicBezTo>
                  <a:cubicBezTo>
                    <a:pt x="8025" y="6215"/>
                    <a:pt x="8085" y="6191"/>
                    <a:pt x="8120" y="6144"/>
                  </a:cubicBezTo>
                  <a:cubicBezTo>
                    <a:pt x="8180" y="6084"/>
                    <a:pt x="8228" y="6001"/>
                    <a:pt x="8275" y="5918"/>
                  </a:cubicBezTo>
                  <a:cubicBezTo>
                    <a:pt x="8454" y="5560"/>
                    <a:pt x="8597" y="5191"/>
                    <a:pt x="8644" y="4810"/>
                  </a:cubicBezTo>
                  <a:cubicBezTo>
                    <a:pt x="8692" y="4453"/>
                    <a:pt x="8716" y="4096"/>
                    <a:pt x="8740" y="3739"/>
                  </a:cubicBezTo>
                  <a:cubicBezTo>
                    <a:pt x="8751" y="3286"/>
                    <a:pt x="8740" y="2846"/>
                    <a:pt x="8751" y="2393"/>
                  </a:cubicBezTo>
                  <a:cubicBezTo>
                    <a:pt x="8763" y="2048"/>
                    <a:pt x="8621" y="1786"/>
                    <a:pt x="8466" y="1500"/>
                  </a:cubicBezTo>
                  <a:cubicBezTo>
                    <a:pt x="8454" y="1489"/>
                    <a:pt x="8442" y="1453"/>
                    <a:pt x="8418" y="1441"/>
                  </a:cubicBezTo>
                  <a:cubicBezTo>
                    <a:pt x="8061" y="1191"/>
                    <a:pt x="7728" y="881"/>
                    <a:pt x="7263" y="822"/>
                  </a:cubicBezTo>
                  <a:cubicBezTo>
                    <a:pt x="7097" y="798"/>
                    <a:pt x="6930" y="798"/>
                    <a:pt x="6763" y="798"/>
                  </a:cubicBezTo>
                  <a:cubicBezTo>
                    <a:pt x="6525" y="798"/>
                    <a:pt x="6311" y="798"/>
                    <a:pt x="6084" y="727"/>
                  </a:cubicBezTo>
                  <a:cubicBezTo>
                    <a:pt x="5977" y="703"/>
                    <a:pt x="5858" y="679"/>
                    <a:pt x="5739" y="679"/>
                  </a:cubicBezTo>
                  <a:cubicBezTo>
                    <a:pt x="5072" y="667"/>
                    <a:pt x="4418" y="667"/>
                    <a:pt x="3763" y="786"/>
                  </a:cubicBezTo>
                  <a:cubicBezTo>
                    <a:pt x="3632" y="822"/>
                    <a:pt x="3477" y="798"/>
                    <a:pt x="3346" y="798"/>
                  </a:cubicBezTo>
                  <a:cubicBezTo>
                    <a:pt x="3120" y="798"/>
                    <a:pt x="2917" y="786"/>
                    <a:pt x="2703" y="857"/>
                  </a:cubicBezTo>
                  <a:cubicBezTo>
                    <a:pt x="2644" y="881"/>
                    <a:pt x="2584" y="881"/>
                    <a:pt x="2513" y="881"/>
                  </a:cubicBezTo>
                  <a:cubicBezTo>
                    <a:pt x="2120" y="881"/>
                    <a:pt x="1798" y="1024"/>
                    <a:pt x="1465" y="1227"/>
                  </a:cubicBezTo>
                  <a:cubicBezTo>
                    <a:pt x="1310" y="1310"/>
                    <a:pt x="1227" y="1500"/>
                    <a:pt x="1131" y="1667"/>
                  </a:cubicBezTo>
                  <a:cubicBezTo>
                    <a:pt x="1024" y="1846"/>
                    <a:pt x="953" y="2036"/>
                    <a:pt x="858" y="2215"/>
                  </a:cubicBezTo>
                  <a:cubicBezTo>
                    <a:pt x="846" y="2251"/>
                    <a:pt x="810" y="2286"/>
                    <a:pt x="810" y="2322"/>
                  </a:cubicBezTo>
                  <a:cubicBezTo>
                    <a:pt x="834" y="2643"/>
                    <a:pt x="655" y="2965"/>
                    <a:pt x="679" y="3310"/>
                  </a:cubicBezTo>
                  <a:cubicBezTo>
                    <a:pt x="691" y="3644"/>
                    <a:pt x="715" y="3989"/>
                    <a:pt x="679" y="4334"/>
                  </a:cubicBezTo>
                  <a:cubicBezTo>
                    <a:pt x="655" y="4703"/>
                    <a:pt x="739" y="5060"/>
                    <a:pt x="834" y="5418"/>
                  </a:cubicBezTo>
                  <a:cubicBezTo>
                    <a:pt x="917" y="5787"/>
                    <a:pt x="1167" y="6061"/>
                    <a:pt x="1560" y="6191"/>
                  </a:cubicBezTo>
                  <a:cubicBezTo>
                    <a:pt x="1846" y="6287"/>
                    <a:pt x="2108" y="6394"/>
                    <a:pt x="2405" y="6382"/>
                  </a:cubicBezTo>
                  <a:cubicBezTo>
                    <a:pt x="3060" y="6584"/>
                    <a:pt x="3715" y="6477"/>
                    <a:pt x="4382" y="6501"/>
                  </a:cubicBezTo>
                  <a:lnTo>
                    <a:pt x="4846" y="6501"/>
                  </a:lnTo>
                  <a:cubicBezTo>
                    <a:pt x="5037" y="6501"/>
                    <a:pt x="5192" y="6596"/>
                    <a:pt x="5299" y="6751"/>
                  </a:cubicBezTo>
                  <a:cubicBezTo>
                    <a:pt x="5358" y="6846"/>
                    <a:pt x="5394" y="6930"/>
                    <a:pt x="5453" y="7013"/>
                  </a:cubicBezTo>
                  <a:cubicBezTo>
                    <a:pt x="5537" y="7144"/>
                    <a:pt x="5632" y="7215"/>
                    <a:pt x="5775" y="7275"/>
                  </a:cubicBezTo>
                  <a:cubicBezTo>
                    <a:pt x="6025" y="7370"/>
                    <a:pt x="6227" y="7525"/>
                    <a:pt x="6442" y="7692"/>
                  </a:cubicBezTo>
                  <a:cubicBezTo>
                    <a:pt x="6585" y="7811"/>
                    <a:pt x="6751" y="7906"/>
                    <a:pt x="6989" y="8025"/>
                  </a:cubicBezTo>
                  <a:cubicBezTo>
                    <a:pt x="6918" y="7894"/>
                    <a:pt x="6906" y="7846"/>
                    <a:pt x="6870" y="779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54"/>
            <p:cNvSpPr/>
            <p:nvPr/>
          </p:nvSpPr>
          <p:spPr>
            <a:xfrm>
              <a:off x="795925" y="1891125"/>
              <a:ext cx="35450" cy="30100"/>
            </a:xfrm>
            <a:custGeom>
              <a:avLst/>
              <a:gdLst/>
              <a:ahLst/>
              <a:cxnLst/>
              <a:rect l="l" t="t" r="r" b="b"/>
              <a:pathLst>
                <a:path w="1418" h="1204" extrusionOk="0">
                  <a:moveTo>
                    <a:pt x="631" y="1203"/>
                  </a:moveTo>
                  <a:cubicBezTo>
                    <a:pt x="810" y="1203"/>
                    <a:pt x="1000" y="1203"/>
                    <a:pt x="1143" y="1073"/>
                  </a:cubicBezTo>
                  <a:cubicBezTo>
                    <a:pt x="1417" y="822"/>
                    <a:pt x="1381" y="370"/>
                    <a:pt x="1072" y="180"/>
                  </a:cubicBezTo>
                  <a:cubicBezTo>
                    <a:pt x="798" y="1"/>
                    <a:pt x="405" y="49"/>
                    <a:pt x="191" y="287"/>
                  </a:cubicBezTo>
                  <a:cubicBezTo>
                    <a:pt x="36" y="441"/>
                    <a:pt x="0" y="822"/>
                    <a:pt x="107" y="1001"/>
                  </a:cubicBezTo>
                  <a:cubicBezTo>
                    <a:pt x="167" y="1096"/>
                    <a:pt x="250" y="1180"/>
                    <a:pt x="369" y="1192"/>
                  </a:cubicBezTo>
                  <a:cubicBezTo>
                    <a:pt x="465" y="1192"/>
                    <a:pt x="548" y="1192"/>
                    <a:pt x="631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54"/>
            <p:cNvSpPr/>
            <p:nvPr/>
          </p:nvSpPr>
          <p:spPr>
            <a:xfrm>
              <a:off x="847125" y="1888750"/>
              <a:ext cx="35450" cy="30400"/>
            </a:xfrm>
            <a:custGeom>
              <a:avLst/>
              <a:gdLst/>
              <a:ahLst/>
              <a:cxnLst/>
              <a:rect l="l" t="t" r="r" b="b"/>
              <a:pathLst>
                <a:path w="1418" h="1216" extrusionOk="0">
                  <a:moveTo>
                    <a:pt x="679" y="1191"/>
                  </a:moveTo>
                  <a:cubicBezTo>
                    <a:pt x="917" y="1215"/>
                    <a:pt x="1107" y="1132"/>
                    <a:pt x="1238" y="941"/>
                  </a:cubicBezTo>
                  <a:cubicBezTo>
                    <a:pt x="1417" y="691"/>
                    <a:pt x="1358" y="298"/>
                    <a:pt x="1107" y="144"/>
                  </a:cubicBezTo>
                  <a:cubicBezTo>
                    <a:pt x="881" y="1"/>
                    <a:pt x="631" y="1"/>
                    <a:pt x="405" y="96"/>
                  </a:cubicBezTo>
                  <a:cubicBezTo>
                    <a:pt x="155" y="203"/>
                    <a:pt x="0" y="775"/>
                    <a:pt x="167" y="1001"/>
                  </a:cubicBezTo>
                  <a:cubicBezTo>
                    <a:pt x="215" y="1072"/>
                    <a:pt x="298" y="1120"/>
                    <a:pt x="381" y="1156"/>
                  </a:cubicBezTo>
                  <a:cubicBezTo>
                    <a:pt x="465" y="1179"/>
                    <a:pt x="572" y="1179"/>
                    <a:pt x="679" y="119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54"/>
            <p:cNvSpPr/>
            <p:nvPr/>
          </p:nvSpPr>
          <p:spPr>
            <a:xfrm>
              <a:off x="907550" y="1889650"/>
              <a:ext cx="29775" cy="31575"/>
            </a:xfrm>
            <a:custGeom>
              <a:avLst/>
              <a:gdLst/>
              <a:ahLst/>
              <a:cxnLst/>
              <a:rect l="l" t="t" r="r" b="b"/>
              <a:pathLst>
                <a:path w="1191" h="1263" extrusionOk="0">
                  <a:moveTo>
                    <a:pt x="0" y="524"/>
                  </a:moveTo>
                  <a:lnTo>
                    <a:pt x="0" y="762"/>
                  </a:lnTo>
                  <a:cubicBezTo>
                    <a:pt x="60" y="1179"/>
                    <a:pt x="381" y="1262"/>
                    <a:pt x="667" y="1132"/>
                  </a:cubicBezTo>
                  <a:cubicBezTo>
                    <a:pt x="1119" y="941"/>
                    <a:pt x="1191" y="489"/>
                    <a:pt x="917" y="167"/>
                  </a:cubicBezTo>
                  <a:cubicBezTo>
                    <a:pt x="846" y="72"/>
                    <a:pt x="738" y="12"/>
                    <a:pt x="619" y="12"/>
                  </a:cubicBezTo>
                  <a:cubicBezTo>
                    <a:pt x="536" y="12"/>
                    <a:pt x="441" y="0"/>
                    <a:pt x="357" y="12"/>
                  </a:cubicBezTo>
                  <a:cubicBezTo>
                    <a:pt x="143" y="24"/>
                    <a:pt x="48" y="131"/>
                    <a:pt x="0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9" name="Google Shape;419;p54"/>
          <p:cNvGrpSpPr/>
          <p:nvPr/>
        </p:nvGrpSpPr>
        <p:grpSpPr>
          <a:xfrm>
            <a:off x="9862340" y="213491"/>
            <a:ext cx="2103996" cy="1770564"/>
            <a:chOff x="6075750" y="3009125"/>
            <a:chExt cx="550400" cy="463175"/>
          </a:xfrm>
        </p:grpSpPr>
        <p:sp>
          <p:nvSpPr>
            <p:cNvPr id="420" name="Google Shape;420;p54"/>
            <p:cNvSpPr/>
            <p:nvPr/>
          </p:nvSpPr>
          <p:spPr>
            <a:xfrm>
              <a:off x="6076650" y="3020750"/>
              <a:ext cx="538175" cy="433700"/>
            </a:xfrm>
            <a:custGeom>
              <a:avLst/>
              <a:gdLst/>
              <a:ahLst/>
              <a:cxnLst/>
              <a:rect l="l" t="t" r="r" b="b"/>
              <a:pathLst>
                <a:path w="21527" h="17348" extrusionOk="0">
                  <a:moveTo>
                    <a:pt x="7572" y="17347"/>
                  </a:moveTo>
                  <a:cubicBezTo>
                    <a:pt x="7858" y="16657"/>
                    <a:pt x="8108" y="16097"/>
                    <a:pt x="8311" y="15538"/>
                  </a:cubicBezTo>
                  <a:cubicBezTo>
                    <a:pt x="8430" y="15204"/>
                    <a:pt x="8465" y="14847"/>
                    <a:pt x="8513" y="14514"/>
                  </a:cubicBezTo>
                  <a:cubicBezTo>
                    <a:pt x="8573" y="14014"/>
                    <a:pt x="8489" y="13883"/>
                    <a:pt x="7989" y="13752"/>
                  </a:cubicBezTo>
                  <a:cubicBezTo>
                    <a:pt x="7358" y="13573"/>
                    <a:pt x="6703" y="13418"/>
                    <a:pt x="6072" y="13228"/>
                  </a:cubicBezTo>
                  <a:cubicBezTo>
                    <a:pt x="5167" y="12942"/>
                    <a:pt x="4239" y="12680"/>
                    <a:pt x="3370" y="12299"/>
                  </a:cubicBezTo>
                  <a:cubicBezTo>
                    <a:pt x="2036" y="11752"/>
                    <a:pt x="1048" y="10775"/>
                    <a:pt x="714" y="9358"/>
                  </a:cubicBezTo>
                  <a:cubicBezTo>
                    <a:pt x="0" y="6287"/>
                    <a:pt x="988" y="3334"/>
                    <a:pt x="3727" y="1441"/>
                  </a:cubicBezTo>
                  <a:cubicBezTo>
                    <a:pt x="4703" y="774"/>
                    <a:pt x="5775" y="393"/>
                    <a:pt x="6977" y="274"/>
                  </a:cubicBezTo>
                  <a:cubicBezTo>
                    <a:pt x="9632" y="0"/>
                    <a:pt x="12252" y="274"/>
                    <a:pt x="14871" y="619"/>
                  </a:cubicBezTo>
                  <a:cubicBezTo>
                    <a:pt x="16014" y="774"/>
                    <a:pt x="17133" y="1012"/>
                    <a:pt x="18252" y="1369"/>
                  </a:cubicBezTo>
                  <a:cubicBezTo>
                    <a:pt x="19514" y="1762"/>
                    <a:pt x="20396" y="2524"/>
                    <a:pt x="20812" y="3810"/>
                  </a:cubicBezTo>
                  <a:cubicBezTo>
                    <a:pt x="21527" y="5929"/>
                    <a:pt x="21467" y="8049"/>
                    <a:pt x="20610" y="10097"/>
                  </a:cubicBezTo>
                  <a:cubicBezTo>
                    <a:pt x="20217" y="11085"/>
                    <a:pt x="19562" y="11942"/>
                    <a:pt x="18574" y="12525"/>
                  </a:cubicBezTo>
                  <a:cubicBezTo>
                    <a:pt x="16645" y="13668"/>
                    <a:pt x="14585" y="14288"/>
                    <a:pt x="12323" y="14109"/>
                  </a:cubicBezTo>
                  <a:cubicBezTo>
                    <a:pt x="12037" y="14085"/>
                    <a:pt x="11835" y="14133"/>
                    <a:pt x="11668" y="14383"/>
                  </a:cubicBezTo>
                  <a:cubicBezTo>
                    <a:pt x="11490" y="14669"/>
                    <a:pt x="11359" y="14978"/>
                    <a:pt x="11132" y="15216"/>
                  </a:cubicBezTo>
                  <a:cubicBezTo>
                    <a:pt x="10359" y="16133"/>
                    <a:pt x="9394" y="16800"/>
                    <a:pt x="8287" y="17240"/>
                  </a:cubicBezTo>
                  <a:cubicBezTo>
                    <a:pt x="8108" y="17324"/>
                    <a:pt x="7906" y="17312"/>
                    <a:pt x="7572" y="17347"/>
                  </a:cubicBezTo>
                  <a:close/>
                  <a:moveTo>
                    <a:pt x="10299" y="3298"/>
                  </a:moveTo>
                  <a:cubicBezTo>
                    <a:pt x="10287" y="3465"/>
                    <a:pt x="10251" y="3655"/>
                    <a:pt x="10239" y="3858"/>
                  </a:cubicBezTo>
                  <a:cubicBezTo>
                    <a:pt x="10132" y="4751"/>
                    <a:pt x="10049" y="5644"/>
                    <a:pt x="9942" y="6537"/>
                  </a:cubicBezTo>
                  <a:cubicBezTo>
                    <a:pt x="9882" y="7049"/>
                    <a:pt x="9811" y="7572"/>
                    <a:pt x="9763" y="8096"/>
                  </a:cubicBezTo>
                  <a:cubicBezTo>
                    <a:pt x="9739" y="8382"/>
                    <a:pt x="9870" y="8537"/>
                    <a:pt x="10168" y="8561"/>
                  </a:cubicBezTo>
                  <a:cubicBezTo>
                    <a:pt x="10573" y="8573"/>
                    <a:pt x="10990" y="8596"/>
                    <a:pt x="11382" y="8561"/>
                  </a:cubicBezTo>
                  <a:cubicBezTo>
                    <a:pt x="11918" y="8501"/>
                    <a:pt x="12264" y="8156"/>
                    <a:pt x="12430" y="7644"/>
                  </a:cubicBezTo>
                  <a:cubicBezTo>
                    <a:pt x="12621" y="7037"/>
                    <a:pt x="12514" y="6775"/>
                    <a:pt x="12025" y="6370"/>
                  </a:cubicBezTo>
                  <a:cubicBezTo>
                    <a:pt x="11918" y="6298"/>
                    <a:pt x="11835" y="6203"/>
                    <a:pt x="11763" y="6156"/>
                  </a:cubicBezTo>
                  <a:cubicBezTo>
                    <a:pt x="12025" y="5775"/>
                    <a:pt x="12323" y="5465"/>
                    <a:pt x="12490" y="5084"/>
                  </a:cubicBezTo>
                  <a:cubicBezTo>
                    <a:pt x="12656" y="4679"/>
                    <a:pt x="12633" y="4239"/>
                    <a:pt x="12371" y="3858"/>
                  </a:cubicBezTo>
                  <a:cubicBezTo>
                    <a:pt x="11894" y="3227"/>
                    <a:pt x="10990" y="2977"/>
                    <a:pt x="10299" y="3298"/>
                  </a:cubicBezTo>
                  <a:close/>
                  <a:moveTo>
                    <a:pt x="7418" y="6560"/>
                  </a:moveTo>
                  <a:cubicBezTo>
                    <a:pt x="7787" y="7096"/>
                    <a:pt x="7549" y="7715"/>
                    <a:pt x="7870" y="8215"/>
                  </a:cubicBezTo>
                  <a:cubicBezTo>
                    <a:pt x="8204" y="7942"/>
                    <a:pt x="8204" y="7942"/>
                    <a:pt x="8156" y="7680"/>
                  </a:cubicBezTo>
                  <a:cubicBezTo>
                    <a:pt x="8096" y="7346"/>
                    <a:pt x="8049" y="7025"/>
                    <a:pt x="7977" y="6691"/>
                  </a:cubicBezTo>
                  <a:cubicBezTo>
                    <a:pt x="7811" y="5917"/>
                    <a:pt x="7668" y="5132"/>
                    <a:pt x="7477" y="4358"/>
                  </a:cubicBezTo>
                  <a:cubicBezTo>
                    <a:pt x="7406" y="4108"/>
                    <a:pt x="7275" y="3881"/>
                    <a:pt x="7180" y="3643"/>
                  </a:cubicBezTo>
                  <a:cubicBezTo>
                    <a:pt x="7132" y="3631"/>
                    <a:pt x="7072" y="3608"/>
                    <a:pt x="7025" y="3584"/>
                  </a:cubicBezTo>
                  <a:cubicBezTo>
                    <a:pt x="6977" y="3655"/>
                    <a:pt x="6941" y="3715"/>
                    <a:pt x="6906" y="3786"/>
                  </a:cubicBezTo>
                  <a:cubicBezTo>
                    <a:pt x="6287" y="5167"/>
                    <a:pt x="5656" y="6513"/>
                    <a:pt x="5036" y="7882"/>
                  </a:cubicBezTo>
                  <a:cubicBezTo>
                    <a:pt x="5001" y="7953"/>
                    <a:pt x="5072" y="8072"/>
                    <a:pt x="5096" y="8168"/>
                  </a:cubicBezTo>
                  <a:cubicBezTo>
                    <a:pt x="5298" y="8001"/>
                    <a:pt x="5394" y="7822"/>
                    <a:pt x="5477" y="7632"/>
                  </a:cubicBezTo>
                  <a:cubicBezTo>
                    <a:pt x="5608" y="7334"/>
                    <a:pt x="5727" y="7001"/>
                    <a:pt x="5882" y="6727"/>
                  </a:cubicBezTo>
                  <a:cubicBezTo>
                    <a:pt x="5941" y="6608"/>
                    <a:pt x="6108" y="6489"/>
                    <a:pt x="6239" y="6489"/>
                  </a:cubicBezTo>
                  <a:cubicBezTo>
                    <a:pt x="6644" y="6501"/>
                    <a:pt x="7061" y="6548"/>
                    <a:pt x="7418" y="6560"/>
                  </a:cubicBezTo>
                  <a:close/>
                  <a:moveTo>
                    <a:pt x="16562" y="8120"/>
                  </a:moveTo>
                  <a:cubicBezTo>
                    <a:pt x="16431" y="8144"/>
                    <a:pt x="16324" y="8144"/>
                    <a:pt x="16240" y="8168"/>
                  </a:cubicBezTo>
                  <a:cubicBezTo>
                    <a:pt x="15871" y="8299"/>
                    <a:pt x="15514" y="8251"/>
                    <a:pt x="15133" y="8168"/>
                  </a:cubicBezTo>
                  <a:cubicBezTo>
                    <a:pt x="14121" y="7930"/>
                    <a:pt x="13657" y="6941"/>
                    <a:pt x="14121" y="6025"/>
                  </a:cubicBezTo>
                  <a:cubicBezTo>
                    <a:pt x="14538" y="5179"/>
                    <a:pt x="15181" y="4632"/>
                    <a:pt x="16169" y="4548"/>
                  </a:cubicBezTo>
                  <a:cubicBezTo>
                    <a:pt x="16347" y="4536"/>
                    <a:pt x="16526" y="4536"/>
                    <a:pt x="16502" y="4251"/>
                  </a:cubicBezTo>
                  <a:cubicBezTo>
                    <a:pt x="16169" y="4048"/>
                    <a:pt x="15824" y="4179"/>
                    <a:pt x="15514" y="4298"/>
                  </a:cubicBezTo>
                  <a:cubicBezTo>
                    <a:pt x="14597" y="4608"/>
                    <a:pt x="13978" y="5263"/>
                    <a:pt x="13645" y="6144"/>
                  </a:cubicBezTo>
                  <a:cubicBezTo>
                    <a:pt x="13287" y="7060"/>
                    <a:pt x="13526" y="7870"/>
                    <a:pt x="14359" y="8406"/>
                  </a:cubicBezTo>
                  <a:cubicBezTo>
                    <a:pt x="14942" y="8775"/>
                    <a:pt x="15609" y="8834"/>
                    <a:pt x="16288" y="8715"/>
                  </a:cubicBezTo>
                  <a:cubicBezTo>
                    <a:pt x="16550" y="8644"/>
                    <a:pt x="16681" y="8477"/>
                    <a:pt x="16562" y="8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54"/>
            <p:cNvSpPr/>
            <p:nvPr/>
          </p:nvSpPr>
          <p:spPr>
            <a:xfrm>
              <a:off x="6332025" y="3176125"/>
              <a:ext cx="50025" cy="49125"/>
            </a:xfrm>
            <a:custGeom>
              <a:avLst/>
              <a:gdLst/>
              <a:ahLst/>
              <a:cxnLst/>
              <a:rect l="l" t="t" r="r" b="b"/>
              <a:pathLst>
                <a:path w="2001" h="1965" extrusionOk="0">
                  <a:moveTo>
                    <a:pt x="1" y="1762"/>
                  </a:moveTo>
                  <a:cubicBezTo>
                    <a:pt x="24" y="1226"/>
                    <a:pt x="72" y="679"/>
                    <a:pt x="96" y="107"/>
                  </a:cubicBezTo>
                  <a:cubicBezTo>
                    <a:pt x="691" y="0"/>
                    <a:pt x="1132" y="226"/>
                    <a:pt x="1548" y="476"/>
                  </a:cubicBezTo>
                  <a:cubicBezTo>
                    <a:pt x="1787" y="631"/>
                    <a:pt x="2001" y="834"/>
                    <a:pt x="1918" y="1143"/>
                  </a:cubicBezTo>
                  <a:cubicBezTo>
                    <a:pt x="1822" y="1441"/>
                    <a:pt x="1668" y="1738"/>
                    <a:pt x="1322" y="1822"/>
                  </a:cubicBezTo>
                  <a:cubicBezTo>
                    <a:pt x="906" y="1929"/>
                    <a:pt x="489" y="1965"/>
                    <a:pt x="1" y="176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54"/>
            <p:cNvSpPr/>
            <p:nvPr/>
          </p:nvSpPr>
          <p:spPr>
            <a:xfrm>
              <a:off x="6337100" y="3105875"/>
              <a:ext cx="45850" cy="61625"/>
            </a:xfrm>
            <a:custGeom>
              <a:avLst/>
              <a:gdLst/>
              <a:ahLst/>
              <a:cxnLst/>
              <a:rect l="l" t="t" r="r" b="b"/>
              <a:pathLst>
                <a:path w="1834" h="2465" extrusionOk="0">
                  <a:moveTo>
                    <a:pt x="131" y="1167"/>
                  </a:moveTo>
                  <a:cubicBezTo>
                    <a:pt x="167" y="905"/>
                    <a:pt x="179" y="655"/>
                    <a:pt x="226" y="405"/>
                  </a:cubicBezTo>
                  <a:cubicBezTo>
                    <a:pt x="262" y="131"/>
                    <a:pt x="476" y="0"/>
                    <a:pt x="679" y="131"/>
                  </a:cubicBezTo>
                  <a:cubicBezTo>
                    <a:pt x="1000" y="310"/>
                    <a:pt x="1322" y="524"/>
                    <a:pt x="1548" y="786"/>
                  </a:cubicBezTo>
                  <a:cubicBezTo>
                    <a:pt x="1834" y="1131"/>
                    <a:pt x="1726" y="1655"/>
                    <a:pt x="1381" y="1953"/>
                  </a:cubicBezTo>
                  <a:cubicBezTo>
                    <a:pt x="1238" y="2072"/>
                    <a:pt x="1060" y="2167"/>
                    <a:pt x="881" y="2227"/>
                  </a:cubicBezTo>
                  <a:cubicBezTo>
                    <a:pt x="179" y="2465"/>
                    <a:pt x="0" y="2310"/>
                    <a:pt x="72" y="1560"/>
                  </a:cubicBezTo>
                  <a:cubicBezTo>
                    <a:pt x="95" y="1429"/>
                    <a:pt x="107" y="1298"/>
                    <a:pt x="131" y="116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54"/>
            <p:cNvSpPr/>
            <p:nvPr/>
          </p:nvSpPr>
          <p:spPr>
            <a:xfrm>
              <a:off x="6234100" y="3131775"/>
              <a:ext cx="27100" cy="42275"/>
            </a:xfrm>
            <a:custGeom>
              <a:avLst/>
              <a:gdLst/>
              <a:ahLst/>
              <a:cxnLst/>
              <a:rect l="l" t="t" r="r" b="b"/>
              <a:pathLst>
                <a:path w="1084" h="1691" extrusionOk="0">
                  <a:moveTo>
                    <a:pt x="1084" y="1584"/>
                  </a:moveTo>
                  <a:cubicBezTo>
                    <a:pt x="667" y="1679"/>
                    <a:pt x="322" y="1691"/>
                    <a:pt x="1" y="1476"/>
                  </a:cubicBezTo>
                  <a:cubicBezTo>
                    <a:pt x="60" y="929"/>
                    <a:pt x="358" y="512"/>
                    <a:pt x="703" y="0"/>
                  </a:cubicBezTo>
                  <a:cubicBezTo>
                    <a:pt x="965" y="524"/>
                    <a:pt x="1024" y="1036"/>
                    <a:pt x="1084" y="15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54"/>
            <p:cNvSpPr/>
            <p:nvPr/>
          </p:nvSpPr>
          <p:spPr>
            <a:xfrm>
              <a:off x="6075750" y="3009125"/>
              <a:ext cx="550400" cy="463175"/>
            </a:xfrm>
            <a:custGeom>
              <a:avLst/>
              <a:gdLst/>
              <a:ahLst/>
              <a:cxnLst/>
              <a:rect l="l" t="t" r="r" b="b"/>
              <a:pathLst>
                <a:path w="22016" h="18527" extrusionOk="0">
                  <a:moveTo>
                    <a:pt x="21515" y="4323"/>
                  </a:moveTo>
                  <a:cubicBezTo>
                    <a:pt x="21229" y="3394"/>
                    <a:pt x="20801" y="2382"/>
                    <a:pt x="19777" y="1846"/>
                  </a:cubicBezTo>
                  <a:cubicBezTo>
                    <a:pt x="19146" y="1525"/>
                    <a:pt x="18407" y="1168"/>
                    <a:pt x="17610" y="1001"/>
                  </a:cubicBezTo>
                  <a:cubicBezTo>
                    <a:pt x="16241" y="715"/>
                    <a:pt x="14443" y="370"/>
                    <a:pt x="12633" y="191"/>
                  </a:cubicBezTo>
                  <a:cubicBezTo>
                    <a:pt x="11657" y="108"/>
                    <a:pt x="10514" y="1"/>
                    <a:pt x="9359" y="1"/>
                  </a:cubicBezTo>
                  <a:cubicBezTo>
                    <a:pt x="8561" y="1"/>
                    <a:pt x="7847" y="48"/>
                    <a:pt x="7168" y="132"/>
                  </a:cubicBezTo>
                  <a:cubicBezTo>
                    <a:pt x="5811" y="310"/>
                    <a:pt x="4811" y="632"/>
                    <a:pt x="3906" y="1168"/>
                  </a:cubicBezTo>
                  <a:cubicBezTo>
                    <a:pt x="1810" y="2430"/>
                    <a:pt x="572" y="4216"/>
                    <a:pt x="119" y="6621"/>
                  </a:cubicBezTo>
                  <a:cubicBezTo>
                    <a:pt x="0" y="7311"/>
                    <a:pt x="60" y="7978"/>
                    <a:pt x="108" y="8633"/>
                  </a:cubicBezTo>
                  <a:cubicBezTo>
                    <a:pt x="143" y="8907"/>
                    <a:pt x="155" y="9180"/>
                    <a:pt x="167" y="9466"/>
                  </a:cubicBezTo>
                  <a:cubicBezTo>
                    <a:pt x="203" y="10252"/>
                    <a:pt x="608" y="10871"/>
                    <a:pt x="1001" y="11443"/>
                  </a:cubicBezTo>
                  <a:cubicBezTo>
                    <a:pt x="1143" y="11657"/>
                    <a:pt x="1286" y="11859"/>
                    <a:pt x="1405" y="12086"/>
                  </a:cubicBezTo>
                  <a:cubicBezTo>
                    <a:pt x="1441" y="12145"/>
                    <a:pt x="1489" y="12193"/>
                    <a:pt x="1536" y="12217"/>
                  </a:cubicBezTo>
                  <a:lnTo>
                    <a:pt x="1572" y="12252"/>
                  </a:lnTo>
                  <a:cubicBezTo>
                    <a:pt x="2489" y="12990"/>
                    <a:pt x="3608" y="13550"/>
                    <a:pt x="5084" y="13943"/>
                  </a:cubicBezTo>
                  <a:cubicBezTo>
                    <a:pt x="5918" y="14181"/>
                    <a:pt x="6775" y="14455"/>
                    <a:pt x="7644" y="14741"/>
                  </a:cubicBezTo>
                  <a:cubicBezTo>
                    <a:pt x="8061" y="14872"/>
                    <a:pt x="8061" y="14872"/>
                    <a:pt x="7966" y="15348"/>
                  </a:cubicBezTo>
                  <a:cubicBezTo>
                    <a:pt x="7787" y="16265"/>
                    <a:pt x="7335" y="17074"/>
                    <a:pt x="6918" y="17741"/>
                  </a:cubicBezTo>
                  <a:cubicBezTo>
                    <a:pt x="6823" y="17872"/>
                    <a:pt x="6763" y="18110"/>
                    <a:pt x="6823" y="18289"/>
                  </a:cubicBezTo>
                  <a:cubicBezTo>
                    <a:pt x="6882" y="18455"/>
                    <a:pt x="7156" y="18527"/>
                    <a:pt x="7287" y="18527"/>
                  </a:cubicBezTo>
                  <a:lnTo>
                    <a:pt x="7335" y="18527"/>
                  </a:lnTo>
                  <a:cubicBezTo>
                    <a:pt x="7406" y="18527"/>
                    <a:pt x="7478" y="18515"/>
                    <a:pt x="7549" y="18515"/>
                  </a:cubicBezTo>
                  <a:cubicBezTo>
                    <a:pt x="7870" y="18491"/>
                    <a:pt x="8192" y="18467"/>
                    <a:pt x="8478" y="18336"/>
                  </a:cubicBezTo>
                  <a:cubicBezTo>
                    <a:pt x="9692" y="17753"/>
                    <a:pt x="11061" y="16979"/>
                    <a:pt x="11930" y="15586"/>
                  </a:cubicBezTo>
                  <a:cubicBezTo>
                    <a:pt x="12073" y="15348"/>
                    <a:pt x="12240" y="15253"/>
                    <a:pt x="12514" y="15253"/>
                  </a:cubicBezTo>
                  <a:lnTo>
                    <a:pt x="12657" y="15253"/>
                  </a:lnTo>
                  <a:lnTo>
                    <a:pt x="13026" y="15253"/>
                  </a:lnTo>
                  <a:cubicBezTo>
                    <a:pt x="13419" y="15253"/>
                    <a:pt x="13859" y="15241"/>
                    <a:pt x="14300" y="15169"/>
                  </a:cubicBezTo>
                  <a:cubicBezTo>
                    <a:pt x="15550" y="14943"/>
                    <a:pt x="17003" y="14598"/>
                    <a:pt x="18324" y="13848"/>
                  </a:cubicBezTo>
                  <a:lnTo>
                    <a:pt x="18384" y="13812"/>
                  </a:lnTo>
                  <a:cubicBezTo>
                    <a:pt x="19015" y="13455"/>
                    <a:pt x="19658" y="13086"/>
                    <a:pt x="20134" y="12467"/>
                  </a:cubicBezTo>
                  <a:cubicBezTo>
                    <a:pt x="21158" y="11145"/>
                    <a:pt x="21717" y="9788"/>
                    <a:pt x="21801" y="8478"/>
                  </a:cubicBezTo>
                  <a:cubicBezTo>
                    <a:pt x="22015" y="6966"/>
                    <a:pt x="21920" y="5609"/>
                    <a:pt x="21515" y="4323"/>
                  </a:cubicBezTo>
                  <a:close/>
                  <a:moveTo>
                    <a:pt x="11573" y="14764"/>
                  </a:moveTo>
                  <a:cubicBezTo>
                    <a:pt x="11526" y="14860"/>
                    <a:pt x="11466" y="14931"/>
                    <a:pt x="11418" y="15014"/>
                  </a:cubicBezTo>
                  <a:cubicBezTo>
                    <a:pt x="11299" y="15229"/>
                    <a:pt x="11204" y="15419"/>
                    <a:pt x="11049" y="15586"/>
                  </a:cubicBezTo>
                  <a:cubicBezTo>
                    <a:pt x="10311" y="16443"/>
                    <a:pt x="9371" y="17122"/>
                    <a:pt x="8263" y="17562"/>
                  </a:cubicBezTo>
                  <a:cubicBezTo>
                    <a:pt x="8168" y="17610"/>
                    <a:pt x="8049" y="17610"/>
                    <a:pt x="7894" y="17622"/>
                  </a:cubicBezTo>
                  <a:lnTo>
                    <a:pt x="7835" y="17622"/>
                  </a:lnTo>
                  <a:cubicBezTo>
                    <a:pt x="7894" y="17491"/>
                    <a:pt x="7942" y="17372"/>
                    <a:pt x="8001" y="17229"/>
                  </a:cubicBezTo>
                  <a:cubicBezTo>
                    <a:pt x="8180" y="16789"/>
                    <a:pt x="8335" y="16419"/>
                    <a:pt x="8478" y="16015"/>
                  </a:cubicBezTo>
                  <a:cubicBezTo>
                    <a:pt x="8585" y="15717"/>
                    <a:pt x="8632" y="15407"/>
                    <a:pt x="8704" y="14955"/>
                  </a:cubicBezTo>
                  <a:cubicBezTo>
                    <a:pt x="8763" y="14395"/>
                    <a:pt x="8621" y="14193"/>
                    <a:pt x="8073" y="14038"/>
                  </a:cubicBezTo>
                  <a:lnTo>
                    <a:pt x="7227" y="13812"/>
                  </a:lnTo>
                  <a:cubicBezTo>
                    <a:pt x="6870" y="13717"/>
                    <a:pt x="6513" y="13633"/>
                    <a:pt x="6156" y="13514"/>
                  </a:cubicBezTo>
                  <a:lnTo>
                    <a:pt x="5715" y="13383"/>
                  </a:lnTo>
                  <a:cubicBezTo>
                    <a:pt x="4965" y="13145"/>
                    <a:pt x="4191" y="12907"/>
                    <a:pt x="3441" y="12586"/>
                  </a:cubicBezTo>
                  <a:cubicBezTo>
                    <a:pt x="2060" y="12014"/>
                    <a:pt x="1179" y="11026"/>
                    <a:pt x="870" y="9752"/>
                  </a:cubicBezTo>
                  <a:cubicBezTo>
                    <a:pt x="119" y="6609"/>
                    <a:pt x="1215" y="3775"/>
                    <a:pt x="3810" y="1989"/>
                  </a:cubicBezTo>
                  <a:cubicBezTo>
                    <a:pt x="4739" y="1358"/>
                    <a:pt x="5775" y="977"/>
                    <a:pt x="7013" y="846"/>
                  </a:cubicBezTo>
                  <a:cubicBezTo>
                    <a:pt x="7739" y="775"/>
                    <a:pt x="8490" y="727"/>
                    <a:pt x="9275" y="727"/>
                  </a:cubicBezTo>
                  <a:cubicBezTo>
                    <a:pt x="11180" y="727"/>
                    <a:pt x="13073" y="953"/>
                    <a:pt x="14859" y="1191"/>
                  </a:cubicBezTo>
                  <a:cubicBezTo>
                    <a:pt x="16062" y="1358"/>
                    <a:pt x="17145" y="1596"/>
                    <a:pt x="18205" y="1918"/>
                  </a:cubicBezTo>
                  <a:cubicBezTo>
                    <a:pt x="19503" y="2334"/>
                    <a:pt x="20277" y="3084"/>
                    <a:pt x="20682" y="4251"/>
                  </a:cubicBezTo>
                  <a:cubicBezTo>
                    <a:pt x="21372" y="6359"/>
                    <a:pt x="21313" y="8442"/>
                    <a:pt x="20503" y="10442"/>
                  </a:cubicBezTo>
                  <a:cubicBezTo>
                    <a:pt x="20086" y="11478"/>
                    <a:pt x="19408" y="12264"/>
                    <a:pt x="18515" y="12800"/>
                  </a:cubicBezTo>
                  <a:cubicBezTo>
                    <a:pt x="16705" y="13871"/>
                    <a:pt x="14931" y="14395"/>
                    <a:pt x="13097" y="14395"/>
                  </a:cubicBezTo>
                  <a:cubicBezTo>
                    <a:pt x="12847" y="14395"/>
                    <a:pt x="12597" y="14372"/>
                    <a:pt x="12347" y="14360"/>
                  </a:cubicBezTo>
                  <a:lnTo>
                    <a:pt x="12228" y="14360"/>
                  </a:lnTo>
                  <a:cubicBezTo>
                    <a:pt x="11930" y="14407"/>
                    <a:pt x="11716" y="14526"/>
                    <a:pt x="11573" y="147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54"/>
            <p:cNvSpPr/>
            <p:nvPr/>
          </p:nvSpPr>
          <p:spPr>
            <a:xfrm>
              <a:off x="6315950" y="3095450"/>
              <a:ext cx="81000" cy="143200"/>
            </a:xfrm>
            <a:custGeom>
              <a:avLst/>
              <a:gdLst/>
              <a:ahLst/>
              <a:cxnLst/>
              <a:rect l="l" t="t" r="r" b="b"/>
              <a:pathLst>
                <a:path w="3240" h="5728" extrusionOk="0">
                  <a:moveTo>
                    <a:pt x="2549" y="3263"/>
                  </a:moveTo>
                  <a:lnTo>
                    <a:pt x="2382" y="3132"/>
                  </a:lnTo>
                  <a:cubicBezTo>
                    <a:pt x="2442" y="3049"/>
                    <a:pt x="2501" y="2977"/>
                    <a:pt x="2549" y="2906"/>
                  </a:cubicBezTo>
                  <a:cubicBezTo>
                    <a:pt x="2739" y="2644"/>
                    <a:pt x="2918" y="2417"/>
                    <a:pt x="3037" y="2132"/>
                  </a:cubicBezTo>
                  <a:cubicBezTo>
                    <a:pt x="3239" y="1655"/>
                    <a:pt x="3180" y="1144"/>
                    <a:pt x="2882" y="751"/>
                  </a:cubicBezTo>
                  <a:cubicBezTo>
                    <a:pt x="2549" y="286"/>
                    <a:pt x="1965" y="1"/>
                    <a:pt x="1382" y="1"/>
                  </a:cubicBezTo>
                  <a:cubicBezTo>
                    <a:pt x="1132" y="1"/>
                    <a:pt x="882" y="60"/>
                    <a:pt x="656" y="167"/>
                  </a:cubicBezTo>
                  <a:lnTo>
                    <a:pt x="584" y="191"/>
                  </a:lnTo>
                  <a:lnTo>
                    <a:pt x="548" y="465"/>
                  </a:lnTo>
                  <a:lnTo>
                    <a:pt x="501" y="822"/>
                  </a:lnTo>
                  <a:lnTo>
                    <a:pt x="382" y="1894"/>
                  </a:lnTo>
                  <a:lnTo>
                    <a:pt x="203" y="3501"/>
                  </a:lnTo>
                  <a:cubicBezTo>
                    <a:pt x="191" y="3691"/>
                    <a:pt x="167" y="3870"/>
                    <a:pt x="144" y="4061"/>
                  </a:cubicBezTo>
                  <a:cubicBezTo>
                    <a:pt x="96" y="4394"/>
                    <a:pt x="72" y="4727"/>
                    <a:pt x="25" y="5073"/>
                  </a:cubicBezTo>
                  <a:cubicBezTo>
                    <a:pt x="1" y="5311"/>
                    <a:pt x="84" y="5442"/>
                    <a:pt x="144" y="5525"/>
                  </a:cubicBezTo>
                  <a:cubicBezTo>
                    <a:pt x="215" y="5596"/>
                    <a:pt x="334" y="5680"/>
                    <a:pt x="584" y="5704"/>
                  </a:cubicBezTo>
                  <a:cubicBezTo>
                    <a:pt x="667" y="5704"/>
                    <a:pt x="763" y="5704"/>
                    <a:pt x="858" y="5716"/>
                  </a:cubicBezTo>
                  <a:cubicBezTo>
                    <a:pt x="1025" y="5716"/>
                    <a:pt x="1179" y="5727"/>
                    <a:pt x="1334" y="5727"/>
                  </a:cubicBezTo>
                  <a:cubicBezTo>
                    <a:pt x="1537" y="5727"/>
                    <a:pt x="1680" y="5716"/>
                    <a:pt x="1834" y="5704"/>
                  </a:cubicBezTo>
                  <a:cubicBezTo>
                    <a:pt x="2394" y="5644"/>
                    <a:pt x="2811" y="5287"/>
                    <a:pt x="2989" y="4692"/>
                  </a:cubicBezTo>
                  <a:cubicBezTo>
                    <a:pt x="3204" y="4049"/>
                    <a:pt x="3096" y="3703"/>
                    <a:pt x="2549" y="3263"/>
                  </a:cubicBezTo>
                  <a:close/>
                  <a:moveTo>
                    <a:pt x="2287" y="1310"/>
                  </a:moveTo>
                  <a:cubicBezTo>
                    <a:pt x="2513" y="1584"/>
                    <a:pt x="2442" y="2013"/>
                    <a:pt x="2144" y="2263"/>
                  </a:cubicBezTo>
                  <a:cubicBezTo>
                    <a:pt x="2025" y="2370"/>
                    <a:pt x="1858" y="2453"/>
                    <a:pt x="1680" y="2513"/>
                  </a:cubicBezTo>
                  <a:cubicBezTo>
                    <a:pt x="1501" y="2572"/>
                    <a:pt x="1370" y="2608"/>
                    <a:pt x="1263" y="2608"/>
                  </a:cubicBezTo>
                  <a:cubicBezTo>
                    <a:pt x="1179" y="2608"/>
                    <a:pt x="1144" y="2572"/>
                    <a:pt x="1120" y="2560"/>
                  </a:cubicBezTo>
                  <a:cubicBezTo>
                    <a:pt x="1060" y="2489"/>
                    <a:pt x="1037" y="2310"/>
                    <a:pt x="1072" y="2013"/>
                  </a:cubicBezTo>
                  <a:cubicBezTo>
                    <a:pt x="1084" y="1917"/>
                    <a:pt x="1084" y="1834"/>
                    <a:pt x="1096" y="1763"/>
                  </a:cubicBezTo>
                  <a:lnTo>
                    <a:pt x="1120" y="1763"/>
                  </a:lnTo>
                  <a:lnTo>
                    <a:pt x="1132" y="1608"/>
                  </a:lnTo>
                  <a:cubicBezTo>
                    <a:pt x="1144" y="1536"/>
                    <a:pt x="1144" y="1465"/>
                    <a:pt x="1156" y="1382"/>
                  </a:cubicBezTo>
                  <a:cubicBezTo>
                    <a:pt x="1179" y="1227"/>
                    <a:pt x="1203" y="1048"/>
                    <a:pt x="1239" y="870"/>
                  </a:cubicBezTo>
                  <a:cubicBezTo>
                    <a:pt x="1251" y="774"/>
                    <a:pt x="1299" y="667"/>
                    <a:pt x="1394" y="667"/>
                  </a:cubicBezTo>
                  <a:cubicBezTo>
                    <a:pt x="1429" y="667"/>
                    <a:pt x="1453" y="691"/>
                    <a:pt x="1489" y="703"/>
                  </a:cubicBezTo>
                  <a:cubicBezTo>
                    <a:pt x="1715" y="822"/>
                    <a:pt x="2072" y="1024"/>
                    <a:pt x="2287" y="1310"/>
                  </a:cubicBezTo>
                  <a:close/>
                  <a:moveTo>
                    <a:pt x="894" y="3453"/>
                  </a:moveTo>
                  <a:cubicBezTo>
                    <a:pt x="953" y="3453"/>
                    <a:pt x="1001" y="3441"/>
                    <a:pt x="1037" y="3441"/>
                  </a:cubicBezTo>
                  <a:cubicBezTo>
                    <a:pt x="1453" y="3441"/>
                    <a:pt x="1787" y="3620"/>
                    <a:pt x="2108" y="3811"/>
                  </a:cubicBezTo>
                  <a:cubicBezTo>
                    <a:pt x="2453" y="4025"/>
                    <a:pt x="2453" y="4180"/>
                    <a:pt x="2406" y="4299"/>
                  </a:cubicBezTo>
                  <a:cubicBezTo>
                    <a:pt x="2311" y="4644"/>
                    <a:pt x="2156" y="4823"/>
                    <a:pt x="1930" y="4870"/>
                  </a:cubicBezTo>
                  <a:cubicBezTo>
                    <a:pt x="1751" y="4906"/>
                    <a:pt x="1560" y="4954"/>
                    <a:pt x="1334" y="4954"/>
                  </a:cubicBezTo>
                  <a:cubicBezTo>
                    <a:pt x="1144" y="4954"/>
                    <a:pt x="965" y="4930"/>
                    <a:pt x="787" y="48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54"/>
            <p:cNvSpPr/>
            <p:nvPr/>
          </p:nvSpPr>
          <p:spPr>
            <a:xfrm>
              <a:off x="6197775" y="3106750"/>
              <a:ext cx="87250" cy="125350"/>
            </a:xfrm>
            <a:custGeom>
              <a:avLst/>
              <a:gdLst/>
              <a:ahLst/>
              <a:cxnLst/>
              <a:rect l="l" t="t" r="r" b="b"/>
              <a:pathLst>
                <a:path w="3490" h="5014" extrusionOk="0">
                  <a:moveTo>
                    <a:pt x="3263" y="3239"/>
                  </a:moveTo>
                  <a:lnTo>
                    <a:pt x="3192" y="2858"/>
                  </a:lnTo>
                  <a:cubicBezTo>
                    <a:pt x="3061" y="2216"/>
                    <a:pt x="2930" y="1561"/>
                    <a:pt x="2775" y="906"/>
                  </a:cubicBezTo>
                  <a:cubicBezTo>
                    <a:pt x="2727" y="715"/>
                    <a:pt x="2644" y="549"/>
                    <a:pt x="2573" y="382"/>
                  </a:cubicBezTo>
                  <a:cubicBezTo>
                    <a:pt x="2537" y="311"/>
                    <a:pt x="2489" y="239"/>
                    <a:pt x="2466" y="180"/>
                  </a:cubicBezTo>
                  <a:lnTo>
                    <a:pt x="2430" y="120"/>
                  </a:lnTo>
                  <a:lnTo>
                    <a:pt x="2370" y="96"/>
                  </a:lnTo>
                  <a:cubicBezTo>
                    <a:pt x="2335" y="84"/>
                    <a:pt x="2263" y="72"/>
                    <a:pt x="2227" y="37"/>
                  </a:cubicBezTo>
                  <a:lnTo>
                    <a:pt x="2108" y="1"/>
                  </a:lnTo>
                  <a:lnTo>
                    <a:pt x="2049" y="96"/>
                  </a:lnTo>
                  <a:cubicBezTo>
                    <a:pt x="2037" y="120"/>
                    <a:pt x="2013" y="144"/>
                    <a:pt x="2013" y="156"/>
                  </a:cubicBezTo>
                  <a:cubicBezTo>
                    <a:pt x="1989" y="203"/>
                    <a:pt x="1954" y="263"/>
                    <a:pt x="1930" y="322"/>
                  </a:cubicBezTo>
                  <a:lnTo>
                    <a:pt x="1715" y="775"/>
                  </a:lnTo>
                  <a:cubicBezTo>
                    <a:pt x="1168" y="1965"/>
                    <a:pt x="596" y="3192"/>
                    <a:pt x="49" y="4418"/>
                  </a:cubicBezTo>
                  <a:cubicBezTo>
                    <a:pt x="1" y="4525"/>
                    <a:pt x="49" y="4621"/>
                    <a:pt x="84" y="4716"/>
                  </a:cubicBezTo>
                  <a:cubicBezTo>
                    <a:pt x="96" y="4740"/>
                    <a:pt x="96" y="4775"/>
                    <a:pt x="108" y="4787"/>
                  </a:cubicBezTo>
                  <a:lnTo>
                    <a:pt x="168" y="5013"/>
                  </a:lnTo>
                  <a:lnTo>
                    <a:pt x="346" y="4859"/>
                  </a:lnTo>
                  <a:cubicBezTo>
                    <a:pt x="584" y="4680"/>
                    <a:pt x="692" y="4478"/>
                    <a:pt x="763" y="4287"/>
                  </a:cubicBezTo>
                  <a:lnTo>
                    <a:pt x="906" y="3966"/>
                  </a:lnTo>
                  <a:cubicBezTo>
                    <a:pt x="989" y="3763"/>
                    <a:pt x="1061" y="3573"/>
                    <a:pt x="1168" y="3394"/>
                  </a:cubicBezTo>
                  <a:cubicBezTo>
                    <a:pt x="1215" y="3311"/>
                    <a:pt x="1334" y="3228"/>
                    <a:pt x="1394" y="3228"/>
                  </a:cubicBezTo>
                  <a:lnTo>
                    <a:pt x="1537" y="3228"/>
                  </a:lnTo>
                  <a:cubicBezTo>
                    <a:pt x="1775" y="3228"/>
                    <a:pt x="2013" y="3239"/>
                    <a:pt x="2251" y="3251"/>
                  </a:cubicBezTo>
                  <a:cubicBezTo>
                    <a:pt x="2335" y="3251"/>
                    <a:pt x="2406" y="3275"/>
                    <a:pt x="2477" y="3275"/>
                  </a:cubicBezTo>
                  <a:cubicBezTo>
                    <a:pt x="2608" y="3489"/>
                    <a:pt x="2644" y="3751"/>
                    <a:pt x="2656" y="4013"/>
                  </a:cubicBezTo>
                  <a:cubicBezTo>
                    <a:pt x="2692" y="4299"/>
                    <a:pt x="2716" y="4597"/>
                    <a:pt x="2894" y="4883"/>
                  </a:cubicBezTo>
                  <a:lnTo>
                    <a:pt x="2978" y="5013"/>
                  </a:lnTo>
                  <a:lnTo>
                    <a:pt x="3120" y="4894"/>
                  </a:lnTo>
                  <a:cubicBezTo>
                    <a:pt x="3430" y="4621"/>
                    <a:pt x="3489" y="4585"/>
                    <a:pt x="3430" y="4240"/>
                  </a:cubicBezTo>
                  <a:cubicBezTo>
                    <a:pt x="3406" y="3906"/>
                    <a:pt x="3347" y="3585"/>
                    <a:pt x="3263" y="3239"/>
                  </a:cubicBezTo>
                  <a:close/>
                  <a:moveTo>
                    <a:pt x="2370" y="2466"/>
                  </a:moveTo>
                  <a:cubicBezTo>
                    <a:pt x="2239" y="2501"/>
                    <a:pt x="2132" y="2501"/>
                    <a:pt x="2037" y="2501"/>
                  </a:cubicBezTo>
                  <a:cubicBezTo>
                    <a:pt x="1870" y="2501"/>
                    <a:pt x="1739" y="2466"/>
                    <a:pt x="1596" y="2394"/>
                  </a:cubicBezTo>
                  <a:cubicBezTo>
                    <a:pt x="1656" y="2001"/>
                    <a:pt x="1858" y="1680"/>
                    <a:pt x="2108" y="1287"/>
                  </a:cubicBezTo>
                  <a:cubicBezTo>
                    <a:pt x="2275" y="1680"/>
                    <a:pt x="2335" y="2049"/>
                    <a:pt x="2370" y="246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54"/>
            <p:cNvSpPr/>
            <p:nvPr/>
          </p:nvSpPr>
          <p:spPr>
            <a:xfrm>
              <a:off x="6404950" y="3120750"/>
              <a:ext cx="91400" cy="122375"/>
            </a:xfrm>
            <a:custGeom>
              <a:avLst/>
              <a:gdLst/>
              <a:ahLst/>
              <a:cxnLst/>
              <a:rect l="l" t="t" r="r" b="b"/>
              <a:pathLst>
                <a:path w="3656" h="4895" extrusionOk="0">
                  <a:moveTo>
                    <a:pt x="1156" y="4513"/>
                  </a:moveTo>
                  <a:cubicBezTo>
                    <a:pt x="1560" y="4763"/>
                    <a:pt x="2025" y="4894"/>
                    <a:pt x="2537" y="4894"/>
                  </a:cubicBezTo>
                  <a:cubicBezTo>
                    <a:pt x="2751" y="4894"/>
                    <a:pt x="2953" y="4882"/>
                    <a:pt x="3180" y="4834"/>
                  </a:cubicBezTo>
                  <a:cubicBezTo>
                    <a:pt x="3358" y="4811"/>
                    <a:pt x="3489" y="4739"/>
                    <a:pt x="3573" y="4596"/>
                  </a:cubicBezTo>
                  <a:cubicBezTo>
                    <a:pt x="3656" y="4465"/>
                    <a:pt x="3656" y="4287"/>
                    <a:pt x="3584" y="4061"/>
                  </a:cubicBezTo>
                  <a:lnTo>
                    <a:pt x="3537" y="3942"/>
                  </a:lnTo>
                  <a:lnTo>
                    <a:pt x="3418" y="3965"/>
                  </a:lnTo>
                  <a:cubicBezTo>
                    <a:pt x="3370" y="3965"/>
                    <a:pt x="3334" y="3977"/>
                    <a:pt x="3299" y="3977"/>
                  </a:cubicBezTo>
                  <a:cubicBezTo>
                    <a:pt x="3227" y="3977"/>
                    <a:pt x="3132" y="3989"/>
                    <a:pt x="3061" y="4025"/>
                  </a:cubicBezTo>
                  <a:cubicBezTo>
                    <a:pt x="2930" y="4061"/>
                    <a:pt x="2799" y="4096"/>
                    <a:pt x="2632" y="4096"/>
                  </a:cubicBezTo>
                  <a:cubicBezTo>
                    <a:pt x="2418" y="4096"/>
                    <a:pt x="2227" y="4049"/>
                    <a:pt x="2049" y="4001"/>
                  </a:cubicBezTo>
                  <a:cubicBezTo>
                    <a:pt x="1596" y="3906"/>
                    <a:pt x="1263" y="3632"/>
                    <a:pt x="1096" y="3275"/>
                  </a:cubicBezTo>
                  <a:cubicBezTo>
                    <a:pt x="917" y="2906"/>
                    <a:pt x="929" y="2489"/>
                    <a:pt x="1144" y="2084"/>
                  </a:cubicBezTo>
                  <a:cubicBezTo>
                    <a:pt x="1572" y="1227"/>
                    <a:pt x="2191" y="763"/>
                    <a:pt x="3073" y="703"/>
                  </a:cubicBezTo>
                  <a:cubicBezTo>
                    <a:pt x="3239" y="691"/>
                    <a:pt x="3561" y="655"/>
                    <a:pt x="3549" y="251"/>
                  </a:cubicBezTo>
                  <a:lnTo>
                    <a:pt x="3549" y="179"/>
                  </a:lnTo>
                  <a:lnTo>
                    <a:pt x="3477" y="132"/>
                  </a:lnTo>
                  <a:cubicBezTo>
                    <a:pt x="3323" y="48"/>
                    <a:pt x="3180" y="1"/>
                    <a:pt x="3013" y="1"/>
                  </a:cubicBezTo>
                  <a:cubicBezTo>
                    <a:pt x="2787" y="1"/>
                    <a:pt x="2596" y="72"/>
                    <a:pt x="2394" y="155"/>
                  </a:cubicBezTo>
                  <a:lnTo>
                    <a:pt x="2346" y="167"/>
                  </a:lnTo>
                  <a:cubicBezTo>
                    <a:pt x="1418" y="489"/>
                    <a:pt x="751" y="1144"/>
                    <a:pt x="394" y="2096"/>
                  </a:cubicBezTo>
                  <a:cubicBezTo>
                    <a:pt x="1" y="3084"/>
                    <a:pt x="263" y="3942"/>
                    <a:pt x="1156" y="45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8" name="Google Shape;428;p54"/>
          <p:cNvGrpSpPr/>
          <p:nvPr/>
        </p:nvGrpSpPr>
        <p:grpSpPr>
          <a:xfrm rot="1093143">
            <a:off x="10246481" y="4803394"/>
            <a:ext cx="1300688" cy="1248865"/>
            <a:chOff x="3885600" y="2960625"/>
            <a:chExt cx="470600" cy="451850"/>
          </a:xfrm>
        </p:grpSpPr>
        <p:sp>
          <p:nvSpPr>
            <p:cNvPr id="429" name="Google Shape;429;p54"/>
            <p:cNvSpPr/>
            <p:nvPr/>
          </p:nvSpPr>
          <p:spPr>
            <a:xfrm>
              <a:off x="3895725" y="3066575"/>
              <a:ext cx="446500" cy="206900"/>
            </a:xfrm>
            <a:custGeom>
              <a:avLst/>
              <a:gdLst/>
              <a:ahLst/>
              <a:cxnLst/>
              <a:rect l="l" t="t" r="r" b="b"/>
              <a:pathLst>
                <a:path w="17860" h="8276" extrusionOk="0">
                  <a:moveTo>
                    <a:pt x="11049" y="8109"/>
                  </a:moveTo>
                  <a:lnTo>
                    <a:pt x="11049" y="7287"/>
                  </a:lnTo>
                  <a:cubicBezTo>
                    <a:pt x="11037" y="6871"/>
                    <a:pt x="10930" y="6740"/>
                    <a:pt x="10549" y="6704"/>
                  </a:cubicBezTo>
                  <a:cubicBezTo>
                    <a:pt x="9620" y="6644"/>
                    <a:pt x="8703" y="6609"/>
                    <a:pt x="7775" y="6573"/>
                  </a:cubicBezTo>
                  <a:cubicBezTo>
                    <a:pt x="7322" y="6561"/>
                    <a:pt x="7120" y="6763"/>
                    <a:pt x="7060" y="7216"/>
                  </a:cubicBezTo>
                  <a:cubicBezTo>
                    <a:pt x="7049" y="7406"/>
                    <a:pt x="7025" y="7585"/>
                    <a:pt x="7001" y="7835"/>
                  </a:cubicBezTo>
                  <a:cubicBezTo>
                    <a:pt x="6679" y="7871"/>
                    <a:pt x="6382" y="7930"/>
                    <a:pt x="6072" y="7942"/>
                  </a:cubicBezTo>
                  <a:cubicBezTo>
                    <a:pt x="4489" y="8002"/>
                    <a:pt x="2929" y="7918"/>
                    <a:pt x="1381" y="7704"/>
                  </a:cubicBezTo>
                  <a:cubicBezTo>
                    <a:pt x="95" y="7525"/>
                    <a:pt x="226" y="7382"/>
                    <a:pt x="143" y="6347"/>
                  </a:cubicBezTo>
                  <a:cubicBezTo>
                    <a:pt x="0" y="4608"/>
                    <a:pt x="95" y="2870"/>
                    <a:pt x="262" y="1132"/>
                  </a:cubicBezTo>
                  <a:cubicBezTo>
                    <a:pt x="274" y="929"/>
                    <a:pt x="310" y="739"/>
                    <a:pt x="393" y="572"/>
                  </a:cubicBezTo>
                  <a:cubicBezTo>
                    <a:pt x="560" y="251"/>
                    <a:pt x="845" y="60"/>
                    <a:pt x="1226" y="60"/>
                  </a:cubicBezTo>
                  <a:cubicBezTo>
                    <a:pt x="2119" y="60"/>
                    <a:pt x="3012" y="1"/>
                    <a:pt x="3893" y="60"/>
                  </a:cubicBezTo>
                  <a:cubicBezTo>
                    <a:pt x="4786" y="120"/>
                    <a:pt x="5667" y="72"/>
                    <a:pt x="6560" y="36"/>
                  </a:cubicBezTo>
                  <a:cubicBezTo>
                    <a:pt x="6798" y="24"/>
                    <a:pt x="7049" y="24"/>
                    <a:pt x="7287" y="60"/>
                  </a:cubicBezTo>
                  <a:cubicBezTo>
                    <a:pt x="9061" y="239"/>
                    <a:pt x="10847" y="120"/>
                    <a:pt x="12621" y="132"/>
                  </a:cubicBezTo>
                  <a:cubicBezTo>
                    <a:pt x="13466" y="144"/>
                    <a:pt x="14323" y="60"/>
                    <a:pt x="15180" y="60"/>
                  </a:cubicBezTo>
                  <a:cubicBezTo>
                    <a:pt x="15728" y="60"/>
                    <a:pt x="16288" y="132"/>
                    <a:pt x="16847" y="203"/>
                  </a:cubicBezTo>
                  <a:cubicBezTo>
                    <a:pt x="17514" y="298"/>
                    <a:pt x="17740" y="548"/>
                    <a:pt x="17776" y="1251"/>
                  </a:cubicBezTo>
                  <a:cubicBezTo>
                    <a:pt x="17824" y="2060"/>
                    <a:pt x="17859" y="2882"/>
                    <a:pt x="17859" y="3703"/>
                  </a:cubicBezTo>
                  <a:cubicBezTo>
                    <a:pt x="17859" y="4334"/>
                    <a:pt x="17836" y="5001"/>
                    <a:pt x="17788" y="5632"/>
                  </a:cubicBezTo>
                  <a:cubicBezTo>
                    <a:pt x="17752" y="6109"/>
                    <a:pt x="17657" y="6609"/>
                    <a:pt x="17562" y="7085"/>
                  </a:cubicBezTo>
                  <a:cubicBezTo>
                    <a:pt x="17466" y="7454"/>
                    <a:pt x="17157" y="7644"/>
                    <a:pt x="16800" y="7716"/>
                  </a:cubicBezTo>
                  <a:cubicBezTo>
                    <a:pt x="14954" y="8133"/>
                    <a:pt x="13073" y="8275"/>
                    <a:pt x="11192" y="8204"/>
                  </a:cubicBezTo>
                  <a:cubicBezTo>
                    <a:pt x="11168" y="8180"/>
                    <a:pt x="11156" y="8168"/>
                    <a:pt x="11049" y="8109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54"/>
            <p:cNvSpPr/>
            <p:nvPr/>
          </p:nvSpPr>
          <p:spPr>
            <a:xfrm>
              <a:off x="3910300" y="3268975"/>
              <a:ext cx="403950" cy="127425"/>
            </a:xfrm>
            <a:custGeom>
              <a:avLst/>
              <a:gdLst/>
              <a:ahLst/>
              <a:cxnLst/>
              <a:rect l="l" t="t" r="r" b="b"/>
              <a:pathLst>
                <a:path w="16158" h="5097" extrusionOk="0">
                  <a:moveTo>
                    <a:pt x="48" y="1"/>
                  </a:moveTo>
                  <a:cubicBezTo>
                    <a:pt x="2239" y="191"/>
                    <a:pt x="4310" y="406"/>
                    <a:pt x="6454" y="251"/>
                  </a:cubicBezTo>
                  <a:cubicBezTo>
                    <a:pt x="6466" y="572"/>
                    <a:pt x="6477" y="846"/>
                    <a:pt x="6489" y="1132"/>
                  </a:cubicBezTo>
                  <a:cubicBezTo>
                    <a:pt x="6513" y="1311"/>
                    <a:pt x="6489" y="1489"/>
                    <a:pt x="6525" y="1644"/>
                  </a:cubicBezTo>
                  <a:cubicBezTo>
                    <a:pt x="6585" y="1965"/>
                    <a:pt x="6787" y="2144"/>
                    <a:pt x="7108" y="2156"/>
                  </a:cubicBezTo>
                  <a:cubicBezTo>
                    <a:pt x="7835" y="2168"/>
                    <a:pt x="8561" y="2180"/>
                    <a:pt x="9299" y="2168"/>
                  </a:cubicBezTo>
                  <a:cubicBezTo>
                    <a:pt x="9502" y="2168"/>
                    <a:pt x="9716" y="2096"/>
                    <a:pt x="9906" y="2049"/>
                  </a:cubicBezTo>
                  <a:cubicBezTo>
                    <a:pt x="10192" y="1977"/>
                    <a:pt x="10347" y="1799"/>
                    <a:pt x="10383" y="1501"/>
                  </a:cubicBezTo>
                  <a:cubicBezTo>
                    <a:pt x="10406" y="1191"/>
                    <a:pt x="10454" y="894"/>
                    <a:pt x="10502" y="572"/>
                  </a:cubicBezTo>
                  <a:cubicBezTo>
                    <a:pt x="12371" y="441"/>
                    <a:pt x="14216" y="299"/>
                    <a:pt x="16098" y="156"/>
                  </a:cubicBezTo>
                  <a:cubicBezTo>
                    <a:pt x="16110" y="263"/>
                    <a:pt x="16157" y="358"/>
                    <a:pt x="16133" y="453"/>
                  </a:cubicBezTo>
                  <a:lnTo>
                    <a:pt x="15871" y="4251"/>
                  </a:lnTo>
                  <a:cubicBezTo>
                    <a:pt x="15860" y="4370"/>
                    <a:pt x="15836" y="4490"/>
                    <a:pt x="15812" y="4609"/>
                  </a:cubicBezTo>
                  <a:cubicBezTo>
                    <a:pt x="15693" y="4978"/>
                    <a:pt x="15562" y="5085"/>
                    <a:pt x="15169" y="5073"/>
                  </a:cubicBezTo>
                  <a:cubicBezTo>
                    <a:pt x="13502" y="5037"/>
                    <a:pt x="11823" y="5013"/>
                    <a:pt x="10156" y="5001"/>
                  </a:cubicBezTo>
                  <a:cubicBezTo>
                    <a:pt x="9823" y="5001"/>
                    <a:pt x="9502" y="5037"/>
                    <a:pt x="9156" y="5037"/>
                  </a:cubicBezTo>
                  <a:cubicBezTo>
                    <a:pt x="8120" y="5061"/>
                    <a:pt x="7073" y="5097"/>
                    <a:pt x="6037" y="5085"/>
                  </a:cubicBezTo>
                  <a:cubicBezTo>
                    <a:pt x="4763" y="5073"/>
                    <a:pt x="3489" y="5025"/>
                    <a:pt x="2227" y="4954"/>
                  </a:cubicBezTo>
                  <a:cubicBezTo>
                    <a:pt x="1691" y="4918"/>
                    <a:pt x="1155" y="4835"/>
                    <a:pt x="631" y="4728"/>
                  </a:cubicBezTo>
                  <a:cubicBezTo>
                    <a:pt x="227" y="4656"/>
                    <a:pt x="0" y="4394"/>
                    <a:pt x="24" y="3954"/>
                  </a:cubicBezTo>
                  <a:cubicBezTo>
                    <a:pt x="36" y="3430"/>
                    <a:pt x="36" y="2906"/>
                    <a:pt x="48" y="2394"/>
                  </a:cubicBezTo>
                  <a:cubicBezTo>
                    <a:pt x="48" y="1977"/>
                    <a:pt x="60" y="1561"/>
                    <a:pt x="60" y="1144"/>
                  </a:cubicBezTo>
                  <a:cubicBezTo>
                    <a:pt x="48" y="787"/>
                    <a:pt x="48" y="406"/>
                    <a:pt x="48" y="1"/>
                  </a:cubicBezTo>
                  <a:close/>
                </a:path>
              </a:pathLst>
            </a:custGeom>
            <a:solidFill>
              <a:srgbClr val="66C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54"/>
            <p:cNvSpPr/>
            <p:nvPr/>
          </p:nvSpPr>
          <p:spPr>
            <a:xfrm>
              <a:off x="4051675" y="2974900"/>
              <a:ext cx="155700" cy="84250"/>
            </a:xfrm>
            <a:custGeom>
              <a:avLst/>
              <a:gdLst/>
              <a:ahLst/>
              <a:cxnLst/>
              <a:rect l="l" t="t" r="r" b="b"/>
              <a:pathLst>
                <a:path w="6228" h="3370" extrusionOk="0">
                  <a:moveTo>
                    <a:pt x="5144" y="3263"/>
                  </a:moveTo>
                  <a:cubicBezTo>
                    <a:pt x="5132" y="3072"/>
                    <a:pt x="5132" y="2870"/>
                    <a:pt x="5097" y="2668"/>
                  </a:cubicBezTo>
                  <a:cubicBezTo>
                    <a:pt x="5073" y="2346"/>
                    <a:pt x="5049" y="2036"/>
                    <a:pt x="4990" y="1727"/>
                  </a:cubicBezTo>
                  <a:cubicBezTo>
                    <a:pt x="4894" y="1286"/>
                    <a:pt x="4597" y="1024"/>
                    <a:pt x="4144" y="1013"/>
                  </a:cubicBezTo>
                  <a:cubicBezTo>
                    <a:pt x="3513" y="1001"/>
                    <a:pt x="2894" y="1001"/>
                    <a:pt x="2275" y="1013"/>
                  </a:cubicBezTo>
                  <a:cubicBezTo>
                    <a:pt x="1799" y="1024"/>
                    <a:pt x="1584" y="1251"/>
                    <a:pt x="1537" y="1727"/>
                  </a:cubicBezTo>
                  <a:cubicBezTo>
                    <a:pt x="1513" y="2084"/>
                    <a:pt x="1525" y="2453"/>
                    <a:pt x="1513" y="2834"/>
                  </a:cubicBezTo>
                  <a:lnTo>
                    <a:pt x="1513" y="3263"/>
                  </a:lnTo>
                  <a:cubicBezTo>
                    <a:pt x="1072" y="3370"/>
                    <a:pt x="691" y="3299"/>
                    <a:pt x="287" y="3287"/>
                  </a:cubicBezTo>
                  <a:cubicBezTo>
                    <a:pt x="96" y="3287"/>
                    <a:pt x="1" y="3156"/>
                    <a:pt x="1" y="2977"/>
                  </a:cubicBezTo>
                  <a:cubicBezTo>
                    <a:pt x="25" y="2322"/>
                    <a:pt x="1" y="1655"/>
                    <a:pt x="96" y="1001"/>
                  </a:cubicBezTo>
                  <a:cubicBezTo>
                    <a:pt x="168" y="417"/>
                    <a:pt x="644" y="48"/>
                    <a:pt x="1287" y="36"/>
                  </a:cubicBezTo>
                  <a:cubicBezTo>
                    <a:pt x="2227" y="1"/>
                    <a:pt x="3156" y="1"/>
                    <a:pt x="4097" y="36"/>
                  </a:cubicBezTo>
                  <a:cubicBezTo>
                    <a:pt x="4561" y="48"/>
                    <a:pt x="5025" y="155"/>
                    <a:pt x="5478" y="274"/>
                  </a:cubicBezTo>
                  <a:cubicBezTo>
                    <a:pt x="5990" y="393"/>
                    <a:pt x="6168" y="596"/>
                    <a:pt x="6192" y="1108"/>
                  </a:cubicBezTo>
                  <a:cubicBezTo>
                    <a:pt x="6228" y="1703"/>
                    <a:pt x="6228" y="2275"/>
                    <a:pt x="6216" y="2870"/>
                  </a:cubicBezTo>
                  <a:cubicBezTo>
                    <a:pt x="6192" y="3310"/>
                    <a:pt x="6121" y="3334"/>
                    <a:pt x="5692" y="3334"/>
                  </a:cubicBezTo>
                  <a:lnTo>
                    <a:pt x="5323" y="3334"/>
                  </a:lnTo>
                  <a:cubicBezTo>
                    <a:pt x="5275" y="3322"/>
                    <a:pt x="5228" y="3287"/>
                    <a:pt x="5144" y="32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54"/>
            <p:cNvSpPr/>
            <p:nvPr/>
          </p:nvSpPr>
          <p:spPr>
            <a:xfrm>
              <a:off x="4077575" y="3242500"/>
              <a:ext cx="86350" cy="70550"/>
            </a:xfrm>
            <a:custGeom>
              <a:avLst/>
              <a:gdLst/>
              <a:ahLst/>
              <a:cxnLst/>
              <a:rect l="l" t="t" r="r" b="b"/>
              <a:pathLst>
                <a:path w="3454" h="2822" extrusionOk="0">
                  <a:moveTo>
                    <a:pt x="310" y="2762"/>
                  </a:moveTo>
                  <a:cubicBezTo>
                    <a:pt x="1" y="1893"/>
                    <a:pt x="96" y="1072"/>
                    <a:pt x="203" y="238"/>
                  </a:cubicBezTo>
                  <a:cubicBezTo>
                    <a:pt x="239" y="48"/>
                    <a:pt x="382" y="0"/>
                    <a:pt x="548" y="0"/>
                  </a:cubicBezTo>
                  <a:cubicBezTo>
                    <a:pt x="858" y="0"/>
                    <a:pt x="1179" y="0"/>
                    <a:pt x="1489" y="12"/>
                  </a:cubicBezTo>
                  <a:cubicBezTo>
                    <a:pt x="1989" y="48"/>
                    <a:pt x="2477" y="84"/>
                    <a:pt x="2989" y="131"/>
                  </a:cubicBezTo>
                  <a:cubicBezTo>
                    <a:pt x="3108" y="143"/>
                    <a:pt x="3215" y="203"/>
                    <a:pt x="3346" y="250"/>
                  </a:cubicBezTo>
                  <a:cubicBezTo>
                    <a:pt x="3454" y="965"/>
                    <a:pt x="3334" y="1643"/>
                    <a:pt x="3263" y="2334"/>
                  </a:cubicBezTo>
                  <a:cubicBezTo>
                    <a:pt x="3227" y="2572"/>
                    <a:pt x="3061" y="2727"/>
                    <a:pt x="2846" y="2739"/>
                  </a:cubicBezTo>
                  <a:cubicBezTo>
                    <a:pt x="2013" y="2822"/>
                    <a:pt x="1156" y="2810"/>
                    <a:pt x="310" y="2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54"/>
            <p:cNvSpPr/>
            <p:nvPr/>
          </p:nvSpPr>
          <p:spPr>
            <a:xfrm>
              <a:off x="3885600" y="2960625"/>
              <a:ext cx="470600" cy="451850"/>
            </a:xfrm>
            <a:custGeom>
              <a:avLst/>
              <a:gdLst/>
              <a:ahLst/>
              <a:cxnLst/>
              <a:rect l="l" t="t" r="r" b="b"/>
              <a:pathLst>
                <a:path w="18824" h="18074" extrusionOk="0">
                  <a:moveTo>
                    <a:pt x="18812" y="7120"/>
                  </a:moveTo>
                  <a:cubicBezTo>
                    <a:pt x="18800" y="6572"/>
                    <a:pt x="18776" y="5858"/>
                    <a:pt x="18705" y="5132"/>
                  </a:cubicBezTo>
                  <a:cubicBezTo>
                    <a:pt x="18633" y="4382"/>
                    <a:pt x="18217" y="3965"/>
                    <a:pt x="17431" y="3858"/>
                  </a:cubicBezTo>
                  <a:cubicBezTo>
                    <a:pt x="16669" y="3762"/>
                    <a:pt x="15847" y="3667"/>
                    <a:pt x="15014" y="3667"/>
                  </a:cubicBezTo>
                  <a:cubicBezTo>
                    <a:pt x="14573" y="3667"/>
                    <a:pt x="14133" y="3703"/>
                    <a:pt x="13740" y="3762"/>
                  </a:cubicBezTo>
                  <a:lnTo>
                    <a:pt x="13680" y="3762"/>
                  </a:lnTo>
                  <a:cubicBezTo>
                    <a:pt x="13621" y="3762"/>
                    <a:pt x="13561" y="3739"/>
                    <a:pt x="13502" y="3739"/>
                  </a:cubicBezTo>
                  <a:lnTo>
                    <a:pt x="13454" y="3739"/>
                  </a:lnTo>
                  <a:lnTo>
                    <a:pt x="13454" y="3584"/>
                  </a:lnTo>
                  <a:lnTo>
                    <a:pt x="13454" y="2965"/>
                  </a:lnTo>
                  <a:cubicBezTo>
                    <a:pt x="13454" y="2869"/>
                    <a:pt x="13442" y="2750"/>
                    <a:pt x="13442" y="2643"/>
                  </a:cubicBezTo>
                  <a:cubicBezTo>
                    <a:pt x="13419" y="2191"/>
                    <a:pt x="13407" y="1750"/>
                    <a:pt x="13347" y="1286"/>
                  </a:cubicBezTo>
                  <a:cubicBezTo>
                    <a:pt x="13288" y="822"/>
                    <a:pt x="12990" y="488"/>
                    <a:pt x="12526" y="333"/>
                  </a:cubicBezTo>
                  <a:lnTo>
                    <a:pt x="12407" y="286"/>
                  </a:lnTo>
                  <a:cubicBezTo>
                    <a:pt x="12037" y="167"/>
                    <a:pt x="11668" y="48"/>
                    <a:pt x="11275" y="36"/>
                  </a:cubicBezTo>
                  <a:cubicBezTo>
                    <a:pt x="10644" y="0"/>
                    <a:pt x="10013" y="0"/>
                    <a:pt x="9251" y="0"/>
                  </a:cubicBezTo>
                  <a:lnTo>
                    <a:pt x="8501" y="0"/>
                  </a:lnTo>
                  <a:lnTo>
                    <a:pt x="8061" y="0"/>
                  </a:lnTo>
                  <a:cubicBezTo>
                    <a:pt x="6930" y="0"/>
                    <a:pt x="6120" y="833"/>
                    <a:pt x="6120" y="1976"/>
                  </a:cubicBezTo>
                  <a:lnTo>
                    <a:pt x="6120" y="3179"/>
                  </a:lnTo>
                  <a:lnTo>
                    <a:pt x="6120" y="3667"/>
                  </a:lnTo>
                  <a:cubicBezTo>
                    <a:pt x="5858" y="3739"/>
                    <a:pt x="5644" y="3762"/>
                    <a:pt x="5441" y="3762"/>
                  </a:cubicBezTo>
                  <a:cubicBezTo>
                    <a:pt x="5322" y="3762"/>
                    <a:pt x="5227" y="3762"/>
                    <a:pt x="5120" y="3739"/>
                  </a:cubicBezTo>
                  <a:lnTo>
                    <a:pt x="4929" y="3739"/>
                  </a:lnTo>
                  <a:cubicBezTo>
                    <a:pt x="4215" y="3727"/>
                    <a:pt x="3477" y="3715"/>
                    <a:pt x="2762" y="3703"/>
                  </a:cubicBezTo>
                  <a:cubicBezTo>
                    <a:pt x="2429" y="3703"/>
                    <a:pt x="2084" y="3679"/>
                    <a:pt x="1739" y="3679"/>
                  </a:cubicBezTo>
                  <a:lnTo>
                    <a:pt x="1715" y="3679"/>
                  </a:lnTo>
                  <a:cubicBezTo>
                    <a:pt x="857" y="3679"/>
                    <a:pt x="167" y="4382"/>
                    <a:pt x="119" y="5227"/>
                  </a:cubicBezTo>
                  <a:cubicBezTo>
                    <a:pt x="107" y="5501"/>
                    <a:pt x="84" y="5751"/>
                    <a:pt x="72" y="6013"/>
                  </a:cubicBezTo>
                  <a:cubicBezTo>
                    <a:pt x="48" y="6346"/>
                    <a:pt x="24" y="6667"/>
                    <a:pt x="12" y="7013"/>
                  </a:cubicBezTo>
                  <a:cubicBezTo>
                    <a:pt x="0" y="8203"/>
                    <a:pt x="0" y="9501"/>
                    <a:pt x="12" y="11097"/>
                  </a:cubicBezTo>
                  <a:cubicBezTo>
                    <a:pt x="12" y="11466"/>
                    <a:pt x="72" y="11894"/>
                    <a:pt x="441" y="12192"/>
                  </a:cubicBezTo>
                  <a:cubicBezTo>
                    <a:pt x="441" y="12192"/>
                    <a:pt x="476" y="12240"/>
                    <a:pt x="488" y="12418"/>
                  </a:cubicBezTo>
                  <a:cubicBezTo>
                    <a:pt x="500" y="12585"/>
                    <a:pt x="500" y="12763"/>
                    <a:pt x="488" y="12918"/>
                  </a:cubicBezTo>
                  <a:lnTo>
                    <a:pt x="488" y="13085"/>
                  </a:lnTo>
                  <a:cubicBezTo>
                    <a:pt x="488" y="13573"/>
                    <a:pt x="488" y="14049"/>
                    <a:pt x="476" y="14549"/>
                  </a:cubicBezTo>
                  <a:cubicBezTo>
                    <a:pt x="476" y="14871"/>
                    <a:pt x="465" y="15216"/>
                    <a:pt x="465" y="15538"/>
                  </a:cubicBezTo>
                  <a:cubicBezTo>
                    <a:pt x="465" y="15942"/>
                    <a:pt x="441" y="16335"/>
                    <a:pt x="441" y="16728"/>
                  </a:cubicBezTo>
                  <a:cubicBezTo>
                    <a:pt x="441" y="17109"/>
                    <a:pt x="607" y="17371"/>
                    <a:pt x="917" y="17490"/>
                  </a:cubicBezTo>
                  <a:cubicBezTo>
                    <a:pt x="977" y="17526"/>
                    <a:pt x="1036" y="17538"/>
                    <a:pt x="1096" y="17574"/>
                  </a:cubicBezTo>
                  <a:cubicBezTo>
                    <a:pt x="1298" y="17645"/>
                    <a:pt x="1477" y="17728"/>
                    <a:pt x="1679" y="17764"/>
                  </a:cubicBezTo>
                  <a:cubicBezTo>
                    <a:pt x="2167" y="17836"/>
                    <a:pt x="2751" y="17919"/>
                    <a:pt x="3358" y="17955"/>
                  </a:cubicBezTo>
                  <a:cubicBezTo>
                    <a:pt x="4787" y="18014"/>
                    <a:pt x="5965" y="18038"/>
                    <a:pt x="7084" y="18038"/>
                  </a:cubicBezTo>
                  <a:lnTo>
                    <a:pt x="7108" y="18038"/>
                  </a:lnTo>
                  <a:cubicBezTo>
                    <a:pt x="7846" y="18038"/>
                    <a:pt x="8585" y="18014"/>
                    <a:pt x="9299" y="17978"/>
                  </a:cubicBezTo>
                  <a:cubicBezTo>
                    <a:pt x="9549" y="17967"/>
                    <a:pt x="9811" y="17967"/>
                    <a:pt x="10061" y="17955"/>
                  </a:cubicBezTo>
                  <a:cubicBezTo>
                    <a:pt x="10549" y="17943"/>
                    <a:pt x="11037" y="17919"/>
                    <a:pt x="11573" y="17919"/>
                  </a:cubicBezTo>
                  <a:cubicBezTo>
                    <a:pt x="13145" y="17919"/>
                    <a:pt x="14704" y="18002"/>
                    <a:pt x="16062" y="18074"/>
                  </a:cubicBezTo>
                  <a:lnTo>
                    <a:pt x="16205" y="18074"/>
                  </a:lnTo>
                  <a:cubicBezTo>
                    <a:pt x="16859" y="18074"/>
                    <a:pt x="17169" y="17800"/>
                    <a:pt x="17324" y="17133"/>
                  </a:cubicBezTo>
                  <a:cubicBezTo>
                    <a:pt x="17371" y="16943"/>
                    <a:pt x="17395" y="16716"/>
                    <a:pt x="17407" y="16431"/>
                  </a:cubicBezTo>
                  <a:cubicBezTo>
                    <a:pt x="17443" y="15919"/>
                    <a:pt x="17467" y="15407"/>
                    <a:pt x="17502" y="14883"/>
                  </a:cubicBezTo>
                  <a:cubicBezTo>
                    <a:pt x="17550" y="14216"/>
                    <a:pt x="17574" y="13549"/>
                    <a:pt x="17621" y="12894"/>
                  </a:cubicBezTo>
                  <a:cubicBezTo>
                    <a:pt x="17633" y="12621"/>
                    <a:pt x="17693" y="12418"/>
                    <a:pt x="17931" y="12240"/>
                  </a:cubicBezTo>
                  <a:cubicBezTo>
                    <a:pt x="18169" y="12061"/>
                    <a:pt x="18383" y="11751"/>
                    <a:pt x="18455" y="11430"/>
                  </a:cubicBezTo>
                  <a:cubicBezTo>
                    <a:pt x="18610" y="10799"/>
                    <a:pt x="18705" y="10180"/>
                    <a:pt x="18753" y="9608"/>
                  </a:cubicBezTo>
                  <a:cubicBezTo>
                    <a:pt x="18824" y="8799"/>
                    <a:pt x="18824" y="8049"/>
                    <a:pt x="18812" y="7120"/>
                  </a:cubicBezTo>
                  <a:close/>
                  <a:moveTo>
                    <a:pt x="16705" y="16573"/>
                  </a:moveTo>
                  <a:cubicBezTo>
                    <a:pt x="16693" y="16693"/>
                    <a:pt x="16681" y="16800"/>
                    <a:pt x="16645" y="16895"/>
                  </a:cubicBezTo>
                  <a:cubicBezTo>
                    <a:pt x="16562" y="17193"/>
                    <a:pt x="16467" y="17252"/>
                    <a:pt x="16169" y="17252"/>
                  </a:cubicBezTo>
                  <a:lnTo>
                    <a:pt x="14597" y="17228"/>
                  </a:lnTo>
                  <a:cubicBezTo>
                    <a:pt x="13454" y="17216"/>
                    <a:pt x="12287" y="17181"/>
                    <a:pt x="11144" y="17181"/>
                  </a:cubicBezTo>
                  <a:lnTo>
                    <a:pt x="11097" y="17181"/>
                  </a:lnTo>
                  <a:cubicBezTo>
                    <a:pt x="10918" y="17181"/>
                    <a:pt x="10740" y="17193"/>
                    <a:pt x="10573" y="17216"/>
                  </a:cubicBezTo>
                  <a:cubicBezTo>
                    <a:pt x="10430" y="17228"/>
                    <a:pt x="10299" y="17228"/>
                    <a:pt x="10144" y="17240"/>
                  </a:cubicBezTo>
                  <a:cubicBezTo>
                    <a:pt x="9918" y="17240"/>
                    <a:pt x="9680" y="17252"/>
                    <a:pt x="9466" y="17252"/>
                  </a:cubicBezTo>
                  <a:cubicBezTo>
                    <a:pt x="8835" y="17276"/>
                    <a:pt x="8192" y="17288"/>
                    <a:pt x="7573" y="17288"/>
                  </a:cubicBezTo>
                  <a:lnTo>
                    <a:pt x="7025" y="17288"/>
                  </a:lnTo>
                  <a:cubicBezTo>
                    <a:pt x="5799" y="17276"/>
                    <a:pt x="4525" y="17228"/>
                    <a:pt x="3215" y="17157"/>
                  </a:cubicBezTo>
                  <a:cubicBezTo>
                    <a:pt x="2679" y="17121"/>
                    <a:pt x="2143" y="17038"/>
                    <a:pt x="1631" y="16943"/>
                  </a:cubicBezTo>
                  <a:cubicBezTo>
                    <a:pt x="1286" y="16883"/>
                    <a:pt x="1131" y="16681"/>
                    <a:pt x="1143" y="16323"/>
                  </a:cubicBezTo>
                  <a:cubicBezTo>
                    <a:pt x="1155" y="15931"/>
                    <a:pt x="1155" y="15526"/>
                    <a:pt x="1167" y="15145"/>
                  </a:cubicBezTo>
                  <a:lnTo>
                    <a:pt x="1167" y="14752"/>
                  </a:lnTo>
                  <a:cubicBezTo>
                    <a:pt x="1167" y="14335"/>
                    <a:pt x="1191" y="13918"/>
                    <a:pt x="1191" y="13502"/>
                  </a:cubicBezTo>
                  <a:lnTo>
                    <a:pt x="1191" y="12752"/>
                  </a:lnTo>
                  <a:lnTo>
                    <a:pt x="1191" y="12525"/>
                  </a:lnTo>
                  <a:lnTo>
                    <a:pt x="1643" y="12573"/>
                  </a:lnTo>
                  <a:cubicBezTo>
                    <a:pt x="3096" y="12704"/>
                    <a:pt x="4441" y="12823"/>
                    <a:pt x="5846" y="12823"/>
                  </a:cubicBezTo>
                  <a:cubicBezTo>
                    <a:pt x="6346" y="12823"/>
                    <a:pt x="6822" y="12811"/>
                    <a:pt x="7299" y="12775"/>
                  </a:cubicBezTo>
                  <a:lnTo>
                    <a:pt x="7334" y="13490"/>
                  </a:lnTo>
                  <a:lnTo>
                    <a:pt x="7334" y="13656"/>
                  </a:lnTo>
                  <a:cubicBezTo>
                    <a:pt x="7334" y="13776"/>
                    <a:pt x="7334" y="13906"/>
                    <a:pt x="7370" y="14037"/>
                  </a:cubicBezTo>
                  <a:cubicBezTo>
                    <a:pt x="7442" y="14430"/>
                    <a:pt x="7704" y="14657"/>
                    <a:pt x="8073" y="14668"/>
                  </a:cubicBezTo>
                  <a:cubicBezTo>
                    <a:pt x="8632" y="14680"/>
                    <a:pt x="9204" y="14692"/>
                    <a:pt x="9799" y="14692"/>
                  </a:cubicBezTo>
                  <a:lnTo>
                    <a:pt x="10275" y="14692"/>
                  </a:lnTo>
                  <a:cubicBezTo>
                    <a:pt x="10478" y="14692"/>
                    <a:pt x="10668" y="14633"/>
                    <a:pt x="10847" y="14597"/>
                  </a:cubicBezTo>
                  <a:lnTo>
                    <a:pt x="10930" y="14561"/>
                  </a:lnTo>
                  <a:cubicBezTo>
                    <a:pt x="11275" y="14478"/>
                    <a:pt x="11490" y="14240"/>
                    <a:pt x="11514" y="13883"/>
                  </a:cubicBezTo>
                  <a:cubicBezTo>
                    <a:pt x="11549" y="13668"/>
                    <a:pt x="11573" y="13466"/>
                    <a:pt x="11585" y="13252"/>
                  </a:cubicBezTo>
                  <a:cubicBezTo>
                    <a:pt x="11609" y="13192"/>
                    <a:pt x="11609" y="13133"/>
                    <a:pt x="11621" y="13085"/>
                  </a:cubicBezTo>
                  <a:cubicBezTo>
                    <a:pt x="13407" y="12954"/>
                    <a:pt x="15181" y="12823"/>
                    <a:pt x="16967" y="12692"/>
                  </a:cubicBezTo>
                  <a:cubicBezTo>
                    <a:pt x="16979" y="12728"/>
                    <a:pt x="16979" y="12775"/>
                    <a:pt x="16979" y="12823"/>
                  </a:cubicBezTo>
                  <a:cubicBezTo>
                    <a:pt x="16895" y="13883"/>
                    <a:pt x="16812" y="15085"/>
                    <a:pt x="16705" y="16573"/>
                  </a:cubicBezTo>
                  <a:close/>
                  <a:moveTo>
                    <a:pt x="8025" y="11585"/>
                  </a:moveTo>
                  <a:lnTo>
                    <a:pt x="8025" y="11525"/>
                  </a:lnTo>
                  <a:cubicBezTo>
                    <a:pt x="8025" y="11478"/>
                    <a:pt x="8037" y="11418"/>
                    <a:pt x="8216" y="11418"/>
                  </a:cubicBezTo>
                  <a:lnTo>
                    <a:pt x="8454" y="11418"/>
                  </a:lnTo>
                  <a:cubicBezTo>
                    <a:pt x="8656" y="11418"/>
                    <a:pt x="8894" y="11418"/>
                    <a:pt x="9132" y="11442"/>
                  </a:cubicBezTo>
                  <a:cubicBezTo>
                    <a:pt x="9597" y="11466"/>
                    <a:pt x="10085" y="11501"/>
                    <a:pt x="10632" y="11549"/>
                  </a:cubicBezTo>
                  <a:cubicBezTo>
                    <a:pt x="10692" y="11549"/>
                    <a:pt x="10752" y="11585"/>
                    <a:pt x="10835" y="11609"/>
                  </a:cubicBezTo>
                  <a:cubicBezTo>
                    <a:pt x="10847" y="11609"/>
                    <a:pt x="10859" y="11632"/>
                    <a:pt x="10859" y="11632"/>
                  </a:cubicBezTo>
                  <a:cubicBezTo>
                    <a:pt x="10918" y="12180"/>
                    <a:pt x="10859" y="12740"/>
                    <a:pt x="10799" y="13287"/>
                  </a:cubicBezTo>
                  <a:cubicBezTo>
                    <a:pt x="10787" y="13383"/>
                    <a:pt x="10775" y="13490"/>
                    <a:pt x="10775" y="13597"/>
                  </a:cubicBezTo>
                  <a:cubicBezTo>
                    <a:pt x="10740" y="13823"/>
                    <a:pt x="10561" y="13859"/>
                    <a:pt x="10490" y="13883"/>
                  </a:cubicBezTo>
                  <a:cubicBezTo>
                    <a:pt x="10097" y="13918"/>
                    <a:pt x="9668" y="13942"/>
                    <a:pt x="9192" y="13942"/>
                  </a:cubicBezTo>
                  <a:cubicBezTo>
                    <a:pt x="8787" y="13942"/>
                    <a:pt x="8394" y="13918"/>
                    <a:pt x="8073" y="13906"/>
                  </a:cubicBezTo>
                  <a:cubicBezTo>
                    <a:pt x="7858" y="13121"/>
                    <a:pt x="7930" y="12371"/>
                    <a:pt x="8025" y="11585"/>
                  </a:cubicBezTo>
                  <a:close/>
                  <a:moveTo>
                    <a:pt x="12466" y="12287"/>
                  </a:moveTo>
                  <a:cubicBezTo>
                    <a:pt x="12180" y="12287"/>
                    <a:pt x="11906" y="12287"/>
                    <a:pt x="11621" y="12275"/>
                  </a:cubicBezTo>
                  <a:cubicBezTo>
                    <a:pt x="11621" y="12275"/>
                    <a:pt x="11609" y="12252"/>
                    <a:pt x="11585" y="12252"/>
                  </a:cubicBezTo>
                  <a:lnTo>
                    <a:pt x="11585" y="12097"/>
                  </a:lnTo>
                  <a:lnTo>
                    <a:pt x="11585" y="11513"/>
                  </a:lnTo>
                  <a:cubicBezTo>
                    <a:pt x="11573" y="11097"/>
                    <a:pt x="11466" y="10811"/>
                    <a:pt x="10954" y="10787"/>
                  </a:cubicBezTo>
                  <a:cubicBezTo>
                    <a:pt x="9954" y="10728"/>
                    <a:pt x="9049" y="10668"/>
                    <a:pt x="8180" y="10644"/>
                  </a:cubicBezTo>
                  <a:lnTo>
                    <a:pt x="8144" y="10644"/>
                  </a:lnTo>
                  <a:cubicBezTo>
                    <a:pt x="7644" y="10644"/>
                    <a:pt x="7394" y="10906"/>
                    <a:pt x="7334" y="11418"/>
                  </a:cubicBezTo>
                  <a:lnTo>
                    <a:pt x="7275" y="11930"/>
                  </a:lnTo>
                  <a:cubicBezTo>
                    <a:pt x="7215" y="11942"/>
                    <a:pt x="7156" y="11942"/>
                    <a:pt x="7096" y="11954"/>
                  </a:cubicBezTo>
                  <a:cubicBezTo>
                    <a:pt x="6882" y="11990"/>
                    <a:pt x="6680" y="12013"/>
                    <a:pt x="6465" y="12013"/>
                  </a:cubicBezTo>
                  <a:cubicBezTo>
                    <a:pt x="6132" y="12037"/>
                    <a:pt x="5787" y="12037"/>
                    <a:pt x="5453" y="12037"/>
                  </a:cubicBezTo>
                  <a:cubicBezTo>
                    <a:pt x="4263" y="12037"/>
                    <a:pt x="3036" y="11942"/>
                    <a:pt x="1810" y="11763"/>
                  </a:cubicBezTo>
                  <a:cubicBezTo>
                    <a:pt x="786" y="11620"/>
                    <a:pt x="786" y="11573"/>
                    <a:pt x="726" y="10847"/>
                  </a:cubicBezTo>
                  <a:cubicBezTo>
                    <a:pt x="726" y="10751"/>
                    <a:pt x="715" y="10668"/>
                    <a:pt x="715" y="10561"/>
                  </a:cubicBezTo>
                  <a:cubicBezTo>
                    <a:pt x="560" y="8715"/>
                    <a:pt x="679" y="6894"/>
                    <a:pt x="834" y="5370"/>
                  </a:cubicBezTo>
                  <a:cubicBezTo>
                    <a:pt x="846" y="5203"/>
                    <a:pt x="869" y="5013"/>
                    <a:pt x="953" y="4858"/>
                  </a:cubicBezTo>
                  <a:cubicBezTo>
                    <a:pt x="1096" y="4560"/>
                    <a:pt x="1322" y="4429"/>
                    <a:pt x="1643" y="4429"/>
                  </a:cubicBezTo>
                  <a:lnTo>
                    <a:pt x="1739" y="4429"/>
                  </a:lnTo>
                  <a:cubicBezTo>
                    <a:pt x="2024" y="4429"/>
                    <a:pt x="2298" y="4429"/>
                    <a:pt x="2584" y="4417"/>
                  </a:cubicBezTo>
                  <a:cubicBezTo>
                    <a:pt x="2870" y="4417"/>
                    <a:pt x="3155" y="4393"/>
                    <a:pt x="3417" y="4393"/>
                  </a:cubicBezTo>
                  <a:cubicBezTo>
                    <a:pt x="3763" y="4393"/>
                    <a:pt x="4025" y="4417"/>
                    <a:pt x="4298" y="4429"/>
                  </a:cubicBezTo>
                  <a:cubicBezTo>
                    <a:pt x="4596" y="4441"/>
                    <a:pt x="4906" y="4453"/>
                    <a:pt x="5251" y="4453"/>
                  </a:cubicBezTo>
                  <a:cubicBezTo>
                    <a:pt x="5739" y="4453"/>
                    <a:pt x="6227" y="4441"/>
                    <a:pt x="6703" y="4429"/>
                  </a:cubicBezTo>
                  <a:lnTo>
                    <a:pt x="6977" y="4417"/>
                  </a:lnTo>
                  <a:cubicBezTo>
                    <a:pt x="7096" y="4417"/>
                    <a:pt x="7215" y="4393"/>
                    <a:pt x="7346" y="4393"/>
                  </a:cubicBezTo>
                  <a:cubicBezTo>
                    <a:pt x="7477" y="4393"/>
                    <a:pt x="7584" y="4393"/>
                    <a:pt x="7692" y="4417"/>
                  </a:cubicBezTo>
                  <a:cubicBezTo>
                    <a:pt x="8394" y="4489"/>
                    <a:pt x="9132" y="4512"/>
                    <a:pt x="10085" y="4512"/>
                  </a:cubicBezTo>
                  <a:cubicBezTo>
                    <a:pt x="10502" y="4512"/>
                    <a:pt x="10930" y="4512"/>
                    <a:pt x="11347" y="4501"/>
                  </a:cubicBezTo>
                  <a:cubicBezTo>
                    <a:pt x="11764" y="4501"/>
                    <a:pt x="12204" y="4489"/>
                    <a:pt x="12621" y="4489"/>
                  </a:cubicBezTo>
                  <a:lnTo>
                    <a:pt x="13014" y="4489"/>
                  </a:lnTo>
                  <a:lnTo>
                    <a:pt x="13133" y="4489"/>
                  </a:lnTo>
                  <a:cubicBezTo>
                    <a:pt x="13538" y="4489"/>
                    <a:pt x="13942" y="4477"/>
                    <a:pt x="14323" y="4453"/>
                  </a:cubicBezTo>
                  <a:cubicBezTo>
                    <a:pt x="14716" y="4441"/>
                    <a:pt x="15121" y="4429"/>
                    <a:pt x="15502" y="4429"/>
                  </a:cubicBezTo>
                  <a:lnTo>
                    <a:pt x="15574" y="4429"/>
                  </a:lnTo>
                  <a:cubicBezTo>
                    <a:pt x="16109" y="4429"/>
                    <a:pt x="16633" y="4501"/>
                    <a:pt x="17229" y="4572"/>
                  </a:cubicBezTo>
                  <a:cubicBezTo>
                    <a:pt x="17824" y="4655"/>
                    <a:pt x="18002" y="4846"/>
                    <a:pt x="18050" y="5465"/>
                  </a:cubicBezTo>
                  <a:cubicBezTo>
                    <a:pt x="18098" y="6215"/>
                    <a:pt x="18122" y="7013"/>
                    <a:pt x="18122" y="7906"/>
                  </a:cubicBezTo>
                  <a:cubicBezTo>
                    <a:pt x="18122" y="8656"/>
                    <a:pt x="18110" y="9263"/>
                    <a:pt x="18062" y="9835"/>
                  </a:cubicBezTo>
                  <a:cubicBezTo>
                    <a:pt x="18038" y="10263"/>
                    <a:pt x="17955" y="10704"/>
                    <a:pt x="17824" y="11239"/>
                  </a:cubicBezTo>
                  <a:cubicBezTo>
                    <a:pt x="17764" y="11513"/>
                    <a:pt x="17538" y="11692"/>
                    <a:pt x="17181" y="11775"/>
                  </a:cubicBezTo>
                  <a:cubicBezTo>
                    <a:pt x="15669" y="12121"/>
                    <a:pt x="14097" y="12287"/>
                    <a:pt x="12466" y="12287"/>
                  </a:cubicBezTo>
                  <a:close/>
                  <a:moveTo>
                    <a:pt x="11073" y="3739"/>
                  </a:moveTo>
                  <a:lnTo>
                    <a:pt x="11002" y="3739"/>
                  </a:lnTo>
                  <a:cubicBezTo>
                    <a:pt x="10883" y="3762"/>
                    <a:pt x="10775" y="3762"/>
                    <a:pt x="10656" y="3762"/>
                  </a:cubicBezTo>
                  <a:lnTo>
                    <a:pt x="10121" y="3762"/>
                  </a:lnTo>
                  <a:cubicBezTo>
                    <a:pt x="9763" y="3762"/>
                    <a:pt x="9370" y="3762"/>
                    <a:pt x="8989" y="3739"/>
                  </a:cubicBezTo>
                  <a:cubicBezTo>
                    <a:pt x="8704" y="3727"/>
                    <a:pt x="8692" y="3715"/>
                    <a:pt x="8680" y="3441"/>
                  </a:cubicBezTo>
                  <a:cubicBezTo>
                    <a:pt x="8656" y="3131"/>
                    <a:pt x="8680" y="2822"/>
                    <a:pt x="8692" y="2512"/>
                  </a:cubicBezTo>
                  <a:lnTo>
                    <a:pt x="8692" y="2417"/>
                  </a:lnTo>
                  <a:cubicBezTo>
                    <a:pt x="8704" y="2226"/>
                    <a:pt x="8811" y="2191"/>
                    <a:pt x="8918" y="2191"/>
                  </a:cubicBezTo>
                  <a:lnTo>
                    <a:pt x="9335" y="2191"/>
                  </a:lnTo>
                  <a:lnTo>
                    <a:pt x="9894" y="2191"/>
                  </a:lnTo>
                  <a:cubicBezTo>
                    <a:pt x="10144" y="2191"/>
                    <a:pt x="10371" y="2191"/>
                    <a:pt x="10561" y="2215"/>
                  </a:cubicBezTo>
                  <a:cubicBezTo>
                    <a:pt x="10918" y="2226"/>
                    <a:pt x="11037" y="2346"/>
                    <a:pt x="11085" y="2727"/>
                  </a:cubicBezTo>
                  <a:lnTo>
                    <a:pt x="11085" y="2762"/>
                  </a:lnTo>
                  <a:cubicBezTo>
                    <a:pt x="11156" y="3108"/>
                    <a:pt x="11192" y="3429"/>
                    <a:pt x="11073" y="3739"/>
                  </a:cubicBezTo>
                  <a:close/>
                  <a:moveTo>
                    <a:pt x="12704" y="3429"/>
                  </a:moveTo>
                  <a:cubicBezTo>
                    <a:pt x="12692" y="3739"/>
                    <a:pt x="12692" y="3739"/>
                    <a:pt x="12335" y="3762"/>
                  </a:cubicBezTo>
                  <a:lnTo>
                    <a:pt x="12204" y="3762"/>
                  </a:lnTo>
                  <a:lnTo>
                    <a:pt x="11978" y="3762"/>
                  </a:lnTo>
                  <a:cubicBezTo>
                    <a:pt x="11966" y="3762"/>
                    <a:pt x="11942" y="3739"/>
                    <a:pt x="11918" y="3739"/>
                  </a:cubicBezTo>
                  <a:lnTo>
                    <a:pt x="11918" y="3655"/>
                  </a:lnTo>
                  <a:cubicBezTo>
                    <a:pt x="11918" y="3524"/>
                    <a:pt x="11906" y="3369"/>
                    <a:pt x="11883" y="3239"/>
                  </a:cubicBezTo>
                  <a:cubicBezTo>
                    <a:pt x="11883" y="3167"/>
                    <a:pt x="11871" y="3084"/>
                    <a:pt x="11871" y="3000"/>
                  </a:cubicBezTo>
                  <a:cubicBezTo>
                    <a:pt x="11859" y="2762"/>
                    <a:pt x="11835" y="2524"/>
                    <a:pt x="11787" y="2286"/>
                  </a:cubicBezTo>
                  <a:cubicBezTo>
                    <a:pt x="11668" y="1774"/>
                    <a:pt x="11311" y="1464"/>
                    <a:pt x="10799" y="1464"/>
                  </a:cubicBezTo>
                  <a:cubicBezTo>
                    <a:pt x="10478" y="1453"/>
                    <a:pt x="10144" y="1453"/>
                    <a:pt x="9835" y="1453"/>
                  </a:cubicBezTo>
                  <a:cubicBezTo>
                    <a:pt x="9525" y="1453"/>
                    <a:pt x="9216" y="1453"/>
                    <a:pt x="8918" y="1464"/>
                  </a:cubicBezTo>
                  <a:cubicBezTo>
                    <a:pt x="8358" y="1476"/>
                    <a:pt x="8096" y="1750"/>
                    <a:pt x="8037" y="2310"/>
                  </a:cubicBezTo>
                  <a:cubicBezTo>
                    <a:pt x="8001" y="2584"/>
                    <a:pt x="8001" y="2846"/>
                    <a:pt x="8001" y="3108"/>
                  </a:cubicBezTo>
                  <a:lnTo>
                    <a:pt x="8001" y="3429"/>
                  </a:lnTo>
                  <a:lnTo>
                    <a:pt x="8001" y="3715"/>
                  </a:lnTo>
                  <a:lnTo>
                    <a:pt x="8001" y="3739"/>
                  </a:lnTo>
                  <a:cubicBezTo>
                    <a:pt x="7870" y="3762"/>
                    <a:pt x="7739" y="3774"/>
                    <a:pt x="7584" y="3774"/>
                  </a:cubicBezTo>
                  <a:cubicBezTo>
                    <a:pt x="7454" y="3774"/>
                    <a:pt x="7334" y="3774"/>
                    <a:pt x="7215" y="3762"/>
                  </a:cubicBezTo>
                  <a:cubicBezTo>
                    <a:pt x="7132" y="3762"/>
                    <a:pt x="7037" y="3739"/>
                    <a:pt x="6953" y="3739"/>
                  </a:cubicBezTo>
                  <a:cubicBezTo>
                    <a:pt x="6906" y="3739"/>
                    <a:pt x="6870" y="3727"/>
                    <a:pt x="6846" y="3715"/>
                  </a:cubicBezTo>
                  <a:cubicBezTo>
                    <a:pt x="6811" y="3679"/>
                    <a:pt x="6811" y="3643"/>
                    <a:pt x="6811" y="3584"/>
                  </a:cubicBezTo>
                  <a:cubicBezTo>
                    <a:pt x="6811" y="3417"/>
                    <a:pt x="6811" y="3239"/>
                    <a:pt x="6822" y="3072"/>
                  </a:cubicBezTo>
                  <a:cubicBezTo>
                    <a:pt x="6822" y="2596"/>
                    <a:pt x="6846" y="2096"/>
                    <a:pt x="6906" y="1619"/>
                  </a:cubicBezTo>
                  <a:cubicBezTo>
                    <a:pt x="6965" y="1119"/>
                    <a:pt x="7382" y="798"/>
                    <a:pt x="7954" y="762"/>
                  </a:cubicBezTo>
                  <a:cubicBezTo>
                    <a:pt x="8418" y="750"/>
                    <a:pt x="8882" y="750"/>
                    <a:pt x="9311" y="750"/>
                  </a:cubicBezTo>
                  <a:cubicBezTo>
                    <a:pt x="9799" y="750"/>
                    <a:pt x="10299" y="762"/>
                    <a:pt x="10752" y="786"/>
                  </a:cubicBezTo>
                  <a:cubicBezTo>
                    <a:pt x="11192" y="798"/>
                    <a:pt x="11609" y="881"/>
                    <a:pt x="12109" y="1000"/>
                  </a:cubicBezTo>
                  <a:cubicBezTo>
                    <a:pt x="12561" y="1107"/>
                    <a:pt x="12680" y="1262"/>
                    <a:pt x="12704" y="1703"/>
                  </a:cubicBezTo>
                  <a:cubicBezTo>
                    <a:pt x="12728" y="2274"/>
                    <a:pt x="12740" y="2869"/>
                    <a:pt x="12704" y="342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4" name="Google Shape;434;p54"/>
          <p:cNvSpPr/>
          <p:nvPr/>
        </p:nvSpPr>
        <p:spPr>
          <a:xfrm rot="-1177723">
            <a:off x="4436011" y="777492"/>
            <a:ext cx="416227" cy="400147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5" name="Google Shape;435;p54"/>
          <p:cNvSpPr/>
          <p:nvPr/>
        </p:nvSpPr>
        <p:spPr>
          <a:xfrm rot="-1140824">
            <a:off x="8153588" y="4368941"/>
            <a:ext cx="575857" cy="553611"/>
          </a:xfrm>
          <a:custGeom>
            <a:avLst/>
            <a:gdLst/>
            <a:ahLst/>
            <a:cxnLst/>
            <a:rect l="l" t="t" r="r" b="b"/>
            <a:pathLst>
              <a:path w="7895" h="7590" extrusionOk="0">
                <a:moveTo>
                  <a:pt x="3087" y="1"/>
                </a:moveTo>
                <a:cubicBezTo>
                  <a:pt x="3078" y="1"/>
                  <a:pt x="3069" y="1"/>
                  <a:pt x="3061" y="1"/>
                </a:cubicBezTo>
                <a:cubicBezTo>
                  <a:pt x="2441" y="61"/>
                  <a:pt x="2334" y="2585"/>
                  <a:pt x="2334" y="2585"/>
                </a:cubicBezTo>
                <a:cubicBezTo>
                  <a:pt x="2334" y="2585"/>
                  <a:pt x="120" y="3216"/>
                  <a:pt x="36" y="3811"/>
                </a:cubicBezTo>
                <a:cubicBezTo>
                  <a:pt x="1" y="4407"/>
                  <a:pt x="2322" y="4907"/>
                  <a:pt x="2322" y="4907"/>
                </a:cubicBezTo>
                <a:cubicBezTo>
                  <a:pt x="2322" y="4907"/>
                  <a:pt x="1906" y="7526"/>
                  <a:pt x="2322" y="7586"/>
                </a:cubicBezTo>
                <a:cubicBezTo>
                  <a:pt x="2338" y="7588"/>
                  <a:pt x="2355" y="7589"/>
                  <a:pt x="2372" y="7589"/>
                </a:cubicBezTo>
                <a:cubicBezTo>
                  <a:pt x="3065" y="7589"/>
                  <a:pt x="4597" y="5728"/>
                  <a:pt x="4597" y="5728"/>
                </a:cubicBezTo>
                <a:cubicBezTo>
                  <a:pt x="4597" y="5728"/>
                  <a:pt x="6353" y="6457"/>
                  <a:pt x="7163" y="6457"/>
                </a:cubicBezTo>
                <a:cubicBezTo>
                  <a:pt x="7325" y="6457"/>
                  <a:pt x="7448" y="6429"/>
                  <a:pt x="7514" y="6359"/>
                </a:cubicBezTo>
                <a:cubicBezTo>
                  <a:pt x="7895" y="5943"/>
                  <a:pt x="6156" y="3871"/>
                  <a:pt x="6156" y="3871"/>
                </a:cubicBezTo>
                <a:cubicBezTo>
                  <a:pt x="6156" y="3871"/>
                  <a:pt x="7704" y="2573"/>
                  <a:pt x="7502" y="2014"/>
                </a:cubicBezTo>
                <a:cubicBezTo>
                  <a:pt x="7386" y="1687"/>
                  <a:pt x="6528" y="1617"/>
                  <a:pt x="5813" y="1617"/>
                </a:cubicBezTo>
                <a:cubicBezTo>
                  <a:pt x="5278" y="1617"/>
                  <a:pt x="4823" y="1656"/>
                  <a:pt x="4823" y="1656"/>
                </a:cubicBezTo>
                <a:cubicBezTo>
                  <a:pt x="4823" y="1656"/>
                  <a:pt x="3723" y="1"/>
                  <a:pt x="3087" y="1"/>
                </a:cubicBez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2845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 descr="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596" y="197617"/>
            <a:ext cx="10840213" cy="6535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Picture 6" descr="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643">
            <a:off x="1905984" y="233565"/>
            <a:ext cx="833841" cy="1202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7" descr="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1288" y="3922866"/>
            <a:ext cx="6879830" cy="1171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0" name="Picture 8" descr="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4614" y="248822"/>
            <a:ext cx="3722915" cy="1171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Picture 9" descr="9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1233" y="1382863"/>
            <a:ext cx="9575074" cy="1238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10" descr="10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2362" y="2632487"/>
            <a:ext cx="6879830" cy="1171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7" name="Picture 5" descr="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7671" y="2754496"/>
            <a:ext cx="6069830" cy="3730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3" name="Text Box 11"/>
          <p:cNvSpPr txBox="1">
            <a:spLocks noChangeArrowheads="1"/>
          </p:cNvSpPr>
          <p:nvPr/>
        </p:nvSpPr>
        <p:spPr bwMode="auto">
          <a:xfrm>
            <a:off x="4639014" y="561333"/>
            <a:ext cx="4258491" cy="448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1085686"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316" dirty="0">
                <a:solidFill>
                  <a:srgbClr val="FFFFFF"/>
                </a:solidFill>
                <a:latin typeface="SVN-ToySans" panose="02000500000000000000" pitchFamily="2" charset="0"/>
                <a:ea typeface="黑体" pitchFamily="2" charset="-122"/>
              </a:rPr>
              <a:t>TIÊU CHÍ SẢN PHẨM</a:t>
            </a:r>
            <a:endParaRPr lang="zh-CN" altLang="en-US" sz="2316" dirty="0">
              <a:solidFill>
                <a:srgbClr val="FFFFFF"/>
              </a:solidFill>
              <a:latin typeface="SVN-ToySans" panose="02000500000000000000" pitchFamily="2" charset="0"/>
              <a:ea typeface="黑体" pitchFamily="2" charset="-122"/>
            </a:endParaRPr>
          </a:p>
        </p:txBody>
      </p:sp>
      <p:sp>
        <p:nvSpPr>
          <p:cNvPr id="3085" name="Text Box 13"/>
          <p:cNvSpPr txBox="1">
            <a:spLocks noChangeArrowheads="1"/>
          </p:cNvSpPr>
          <p:nvPr/>
        </p:nvSpPr>
        <p:spPr bwMode="auto">
          <a:xfrm>
            <a:off x="2133936" y="1673569"/>
            <a:ext cx="8729668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1085686"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Mặt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đồng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hồ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phải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có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đủ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các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số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từ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1-12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theo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đúng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vị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trí</a:t>
            </a:r>
            <a:endParaRPr lang="zh-CN" altLang="en-US" sz="2500" dirty="0">
              <a:latin typeface="UTM Avo" panose="02040603050506020204" pitchFamily="18" charset="0"/>
              <a:ea typeface="黑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3087" name="Text Box 15"/>
          <p:cNvSpPr txBox="1">
            <a:spLocks noChangeArrowheads="1"/>
          </p:cNvSpPr>
          <p:nvPr/>
        </p:nvSpPr>
        <p:spPr bwMode="auto">
          <a:xfrm>
            <a:off x="2133936" y="4122810"/>
            <a:ext cx="5826037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1085686"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Chắc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chắn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,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trình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bày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đẹp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,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sáng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tạo</a:t>
            </a:r>
            <a:endParaRPr lang="zh-CN" altLang="en-US" sz="2500" dirty="0">
              <a:latin typeface="UTM Avo" panose="02040603050506020204" pitchFamily="18" charset="0"/>
              <a:ea typeface="黑体" pitchFamily="2" charset="-122"/>
              <a:cs typeface="Times New Roman" panose="02020603050405020304" pitchFamily="18" charset="0"/>
            </a:endParaRPr>
          </a:p>
        </p:txBody>
      </p:sp>
      <p:sp>
        <p:nvSpPr>
          <p:cNvPr id="14" name="Text Box 13"/>
          <p:cNvSpPr txBox="1">
            <a:spLocks noChangeArrowheads="1"/>
          </p:cNvSpPr>
          <p:nvPr/>
        </p:nvSpPr>
        <p:spPr bwMode="auto">
          <a:xfrm>
            <a:off x="2114869" y="2878263"/>
            <a:ext cx="6507323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1500188"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1500188" eaLnBrk="0" fontAlgn="base" hangingPunct="0">
              <a:spcBef>
                <a:spcPct val="0"/>
              </a:spcBef>
              <a:spcAft>
                <a:spcPct val="0"/>
              </a:spcAft>
              <a:defRPr sz="3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defTabSz="1085686" fontAlgn="base">
              <a:spcBef>
                <a:spcPct val="50000"/>
              </a:spcBef>
              <a:spcAft>
                <a:spcPct val="0"/>
              </a:spcAft>
            </a:pP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Kim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dài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,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kim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ngắn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có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thể</a:t>
            </a:r>
            <a:r>
              <a:rPr lang="en-US" altLang="zh-CN" sz="2500" dirty="0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 quay </a:t>
            </a:r>
            <a:r>
              <a:rPr lang="en-US" altLang="zh-CN" sz="2500" dirty="0" err="1">
                <a:latin typeface="UTM Avo" panose="02040603050506020204" pitchFamily="18" charset="0"/>
                <a:ea typeface="黑体" pitchFamily="2" charset="-122"/>
                <a:cs typeface="Times New Roman" panose="02020603050405020304" pitchFamily="18" charset="0"/>
              </a:rPr>
              <a:t>được</a:t>
            </a:r>
            <a:endParaRPr lang="zh-CN" altLang="en-US" sz="2500" dirty="0">
              <a:latin typeface="UTM Avo" panose="02040603050506020204" pitchFamily="18" charset="0"/>
              <a:ea typeface="黑体" pitchFamily="2" charset="-122"/>
              <a:cs typeface="Times New Roman" panose="020206030504050203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C0BD7CB-AB50-89B7-A5B0-191FCF9F7BFA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324" b="88376" l="23693" r="73094"/>
                    </a14:imgEffect>
                  </a14:imgLayer>
                </a14:imgProps>
              </a:ext>
            </a:extLst>
          </a:blip>
          <a:srcRect l="17518" t="3942" r="20731" b="2242"/>
          <a:stretch/>
        </p:blipFill>
        <p:spPr>
          <a:xfrm>
            <a:off x="7680447" y="2888109"/>
            <a:ext cx="4655139" cy="39781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747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ext&#10;&#10;Description automatically generated with low confidence">
            <a:extLst>
              <a:ext uri="{FF2B5EF4-FFF2-40B4-BE49-F238E27FC236}">
                <a16:creationId xmlns:a16="http://schemas.microsoft.com/office/drawing/2014/main" id="{7F5006C3-B878-F0C1-856F-2BDE8A80F5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50F58FF-397E-79DE-2F6F-525D1700B7F4}"/>
              </a:ext>
            </a:extLst>
          </p:cNvPr>
          <p:cNvSpPr txBox="1"/>
          <p:nvPr/>
        </p:nvSpPr>
        <p:spPr>
          <a:xfrm>
            <a:off x="3540034" y="849781"/>
            <a:ext cx="533400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sng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Hoạt</a:t>
            </a:r>
            <a:r>
              <a:rPr kumimoji="0" lang="en-US" sz="6600" b="0" i="0" u="sng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 </a:t>
            </a:r>
            <a:r>
              <a:rPr kumimoji="0" lang="en-US" sz="6600" b="0" i="0" u="sng" strike="noStrike" kern="120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động</a:t>
            </a:r>
            <a:r>
              <a:rPr kumimoji="0" lang="en-US" sz="6600" b="0" i="0" u="sng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SVN-ToySans" panose="02000500000000000000" pitchFamily="2" charset="0"/>
                <a:ea typeface="+mn-ea"/>
                <a:cs typeface="+mn-cs"/>
              </a:rPr>
              <a:t> </a:t>
            </a:r>
            <a:r>
              <a:rPr lang="en-US" sz="6600" u="sng" dirty="0">
                <a:solidFill>
                  <a:srgbClr val="00B050"/>
                </a:solidFill>
                <a:latin typeface="SVN-ToySans" panose="02000500000000000000" pitchFamily="2" charset="0"/>
              </a:rPr>
              <a:t>4</a:t>
            </a:r>
            <a:endParaRPr kumimoji="0" lang="en-US" sz="6600" b="0" i="0" u="sng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6AA18A-F620-5070-CBD0-11A117C06C9B}"/>
              </a:ext>
            </a:extLst>
          </p:cNvPr>
          <p:cNvSpPr txBox="1"/>
          <p:nvPr/>
        </p:nvSpPr>
        <p:spPr>
          <a:xfrm>
            <a:off x="782321" y="2222782"/>
            <a:ext cx="11816080" cy="11695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7000" noProof="0" dirty="0" err="1">
                <a:solidFill>
                  <a:srgbClr val="FF0000"/>
                </a:solidFill>
                <a:latin typeface="SVN-ToySans" panose="02000500000000000000" pitchFamily="2" charset="0"/>
              </a:rPr>
              <a:t>Vận</a:t>
            </a:r>
            <a:r>
              <a:rPr lang="en-US" sz="7000" noProof="0" dirty="0">
                <a:solidFill>
                  <a:srgbClr val="FF0000"/>
                </a:solidFill>
                <a:latin typeface="SVN-ToySans" panose="02000500000000000000" pitchFamily="2" charset="0"/>
              </a:rPr>
              <a:t> </a:t>
            </a:r>
            <a:r>
              <a:rPr lang="en-US" sz="7000" noProof="0" dirty="0" err="1">
                <a:solidFill>
                  <a:srgbClr val="FF0000"/>
                </a:solidFill>
                <a:latin typeface="SVN-ToySans" panose="02000500000000000000" pitchFamily="2" charset="0"/>
              </a:rPr>
              <a:t>dụng</a:t>
            </a:r>
            <a:r>
              <a:rPr lang="en-US" sz="7000" noProof="0" dirty="0">
                <a:solidFill>
                  <a:srgbClr val="FF0000"/>
                </a:solidFill>
                <a:latin typeface="SVN-ToySans" panose="02000500000000000000" pitchFamily="2" charset="0"/>
              </a:rPr>
              <a:t> </a:t>
            </a:r>
            <a:r>
              <a:rPr lang="en-US" sz="7000" noProof="0" dirty="0" err="1">
                <a:solidFill>
                  <a:srgbClr val="FF0000"/>
                </a:solidFill>
                <a:latin typeface="SVN-ToySans" panose="02000500000000000000" pitchFamily="2" charset="0"/>
              </a:rPr>
              <a:t>trải</a:t>
            </a:r>
            <a:r>
              <a:rPr lang="en-US" sz="7000" noProof="0" dirty="0">
                <a:solidFill>
                  <a:srgbClr val="FF0000"/>
                </a:solidFill>
                <a:latin typeface="SVN-ToySans" panose="02000500000000000000" pitchFamily="2" charset="0"/>
              </a:rPr>
              <a:t> </a:t>
            </a:r>
            <a:r>
              <a:rPr lang="en-US" sz="7000" noProof="0" dirty="0" err="1">
                <a:solidFill>
                  <a:srgbClr val="FF0000"/>
                </a:solidFill>
                <a:latin typeface="SVN-ToySans" panose="02000500000000000000" pitchFamily="2" charset="0"/>
              </a:rPr>
              <a:t>nghiệm</a:t>
            </a:r>
            <a:endParaRPr kumimoji="0" lang="en-US" sz="7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3053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4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theme/theme1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English Vocabulary Workshop XL by Slidesgo">
  <a:themeElements>
    <a:clrScheme name="Simple Light">
      <a:dk1>
        <a:srgbClr val="003849"/>
      </a:dk1>
      <a:lt1>
        <a:srgbClr val="FFFFFF"/>
      </a:lt1>
      <a:dk2>
        <a:srgbClr val="A775FE"/>
      </a:dk2>
      <a:lt2>
        <a:srgbClr val="E3E7EA"/>
      </a:lt2>
      <a:accent1>
        <a:srgbClr val="FFC86D"/>
      </a:accent1>
      <a:accent2>
        <a:srgbClr val="FEB444"/>
      </a:accent2>
      <a:accent3>
        <a:srgbClr val="FE8966"/>
      </a:accent3>
      <a:accent4>
        <a:srgbClr val="FD6A5E"/>
      </a:accent4>
      <a:accent5>
        <a:srgbClr val="9FE4F5"/>
      </a:accent5>
      <a:accent6>
        <a:srgbClr val="6ED0E7"/>
      </a:accent6>
      <a:hlink>
        <a:srgbClr val="00384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默认设计模板">
  <a:themeElements>
    <a:clrScheme name="默认设计模板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默认设计模板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500188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zh-CN" altLang="en-US" sz="3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宋体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1500188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zh-CN" altLang="en-US" sz="3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宋体" pitchFamily="2" charset="-122"/>
          </a:defRPr>
        </a:defPPr>
      </a:lstStyle>
    </a:lnDef>
  </a:objectDefaults>
  <a:extraClrSchemeLst>
    <a:extraClrScheme>
      <a:clrScheme name="默认设计模板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English Vocabulary Workshop XL by Slidesgo">
  <a:themeElements>
    <a:clrScheme name="Simple Light">
      <a:dk1>
        <a:srgbClr val="003849"/>
      </a:dk1>
      <a:lt1>
        <a:srgbClr val="FFFFFF"/>
      </a:lt1>
      <a:dk2>
        <a:srgbClr val="A775FE"/>
      </a:dk2>
      <a:lt2>
        <a:srgbClr val="E3E7EA"/>
      </a:lt2>
      <a:accent1>
        <a:srgbClr val="FFC86D"/>
      </a:accent1>
      <a:accent2>
        <a:srgbClr val="FEB444"/>
      </a:accent2>
      <a:accent3>
        <a:srgbClr val="FE8966"/>
      </a:accent3>
      <a:accent4>
        <a:srgbClr val="FD6A5E"/>
      </a:accent4>
      <a:accent5>
        <a:srgbClr val="9FE4F5"/>
      </a:accent5>
      <a:accent6>
        <a:srgbClr val="6ED0E7"/>
      </a:accent6>
      <a:hlink>
        <a:srgbClr val="00384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默认设计模板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9EDEE"/>
        </a:accent5>
        <a:accent6>
          <a:srgbClr val="2D2D89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默认设计模板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9EDEE"/>
        </a:accent5>
        <a:accent6>
          <a:srgbClr val="2D2D89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3_默认设计模板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9EDEE"/>
        </a:accent5>
        <a:accent6>
          <a:srgbClr val="2D2D89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2818</TotalTime>
  <Words>176</Words>
  <Application>Microsoft Office PowerPoint</Application>
  <PresentationFormat>Widescreen</PresentationFormat>
  <Paragraphs>27</Paragraphs>
  <Slides>11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11</vt:i4>
      </vt:variant>
    </vt:vector>
  </HeadingPairs>
  <TitlesOfParts>
    <vt:vector size="32" baseType="lpstr">
      <vt:lpstr>SVN-ToySans</vt:lpstr>
      <vt:lpstr>Roboto Condensed Light</vt:lpstr>
      <vt:lpstr>Pangolin</vt:lpstr>
      <vt:lpstr>黑体</vt:lpstr>
      <vt:lpstr>Open Sans</vt:lpstr>
      <vt:lpstr>Baloo 2</vt:lpstr>
      <vt:lpstr>Arial</vt:lpstr>
      <vt:lpstr>Kavoon</vt:lpstr>
      <vt:lpstr>#9Slide03 AllRoundGothic</vt:lpstr>
      <vt:lpstr>PT Sans</vt:lpstr>
      <vt:lpstr>iCiel Thillends</vt:lpstr>
      <vt:lpstr>Baloo Tammudu 2</vt:lpstr>
      <vt:lpstr>Calibri</vt:lpstr>
      <vt:lpstr>UTM Avo</vt:lpstr>
      <vt:lpstr>Basic English for Hispanic Speakers Workshop by Slidesgo</vt:lpstr>
      <vt:lpstr>English Vocabulary Workshop XL by Slidesgo</vt:lpstr>
      <vt:lpstr>默认设计模板</vt:lpstr>
      <vt:lpstr>1_English Vocabulary Workshop XL by Slidesgo</vt:lpstr>
      <vt:lpstr>1_默认设计模板</vt:lpstr>
      <vt:lpstr>2_默认设计模板</vt:lpstr>
      <vt:lpstr>3_默认设计模板</vt:lpstr>
      <vt:lpstr>BÀI HỌC STEM Lớp 1</vt:lpstr>
      <vt:lpstr>PowerPoint Presentation</vt:lpstr>
      <vt:lpstr>PowerPoint Presentation</vt:lpstr>
      <vt:lpstr>Thảo luận và chia sẻ ý tưởng về mô hình đồng hồ</vt:lpstr>
      <vt:lpstr>PowerPoint Presentation</vt:lpstr>
      <vt:lpstr>PowerPoint Presentation</vt:lpstr>
      <vt:lpstr>CHẾ TẠO  SẢN PHẨM</vt:lpstr>
      <vt:lpstr>PowerPoint Presentation</vt:lpstr>
      <vt:lpstr>PowerPoint Presentation</vt:lpstr>
      <vt:lpstr>PowerPoint Presentation</vt:lpstr>
      <vt:lpstr>TRƯNG BÀY SẢN PHẨM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CHÀO MỪNG CÁC THẦY CÔ GIÁO  VỀ DỰ TIẾT BÀI HỌC STEM Lớp 1</dc:title>
  <dc:creator>Admin</dc:creator>
  <cp:lastModifiedBy>Nam Aka</cp:lastModifiedBy>
  <cp:revision>175</cp:revision>
  <dcterms:created xsi:type="dcterms:W3CDTF">2023-03-12T01:33:15Z</dcterms:created>
  <dcterms:modified xsi:type="dcterms:W3CDTF">2024-04-23T15:07:17Z</dcterms:modified>
</cp:coreProperties>
</file>